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56" r:id="rId2"/>
    <p:sldId id="346" r:id="rId3"/>
    <p:sldId id="359" r:id="rId4"/>
    <p:sldId id="373" r:id="rId5"/>
    <p:sldId id="372" r:id="rId6"/>
    <p:sldId id="374" r:id="rId7"/>
    <p:sldId id="375" r:id="rId8"/>
    <p:sldId id="647" r:id="rId9"/>
    <p:sldId id="376" r:id="rId10"/>
    <p:sldId id="377" r:id="rId11"/>
    <p:sldId id="434" r:id="rId12"/>
    <p:sldId id="435" r:id="rId13"/>
    <p:sldId id="380" r:id="rId14"/>
    <p:sldId id="381" r:id="rId15"/>
    <p:sldId id="382" r:id="rId16"/>
    <p:sldId id="383" r:id="rId17"/>
    <p:sldId id="648" r:id="rId18"/>
    <p:sldId id="384" r:id="rId19"/>
    <p:sldId id="385" r:id="rId20"/>
    <p:sldId id="386" r:id="rId21"/>
    <p:sldId id="387" r:id="rId22"/>
    <p:sldId id="388" r:id="rId23"/>
    <p:sldId id="649" r:id="rId24"/>
    <p:sldId id="429" r:id="rId25"/>
    <p:sldId id="644" r:id="rId26"/>
    <p:sldId id="642" r:id="rId27"/>
    <p:sldId id="643" r:id="rId28"/>
    <p:sldId id="425" r:id="rId29"/>
    <p:sldId id="389" r:id="rId30"/>
    <p:sldId id="426" r:id="rId31"/>
    <p:sldId id="390" r:id="rId32"/>
    <p:sldId id="391" r:id="rId33"/>
    <p:sldId id="392" r:id="rId34"/>
    <p:sldId id="393" r:id="rId35"/>
    <p:sldId id="394" r:id="rId36"/>
    <p:sldId id="395" r:id="rId37"/>
    <p:sldId id="396" r:id="rId38"/>
    <p:sldId id="398" r:id="rId39"/>
    <p:sldId id="399" r:id="rId40"/>
    <p:sldId id="400" r:id="rId41"/>
    <p:sldId id="401" r:id="rId42"/>
    <p:sldId id="402" r:id="rId43"/>
    <p:sldId id="403" r:id="rId44"/>
    <p:sldId id="404" r:id="rId45"/>
    <p:sldId id="405" r:id="rId46"/>
    <p:sldId id="406" r:id="rId47"/>
    <p:sldId id="645" r:id="rId48"/>
    <p:sldId id="646" r:id="rId49"/>
    <p:sldId id="350" r:id="rId50"/>
    <p:sldId id="283" r:id="rId51"/>
    <p:sldId id="427" r:id="rId5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050"/>
    <a:srgbClr val="CC66FF"/>
    <a:srgbClr val="66FF33"/>
    <a:srgbClr val="007E39"/>
    <a:srgbClr val="CC99FF"/>
    <a:srgbClr val="F6E5A0"/>
    <a:srgbClr val="9933FF"/>
    <a:srgbClr val="FFFF64"/>
    <a:srgbClr val="FFFF5C"/>
    <a:srgbClr val="CA6D1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444" autoAdjust="0"/>
    <p:restoredTop sz="86835" autoAdjust="0"/>
  </p:normalViewPr>
  <p:slideViewPr>
    <p:cSldViewPr snapToGrid="0">
      <p:cViewPr varScale="1">
        <p:scale>
          <a:sx n="83" d="100"/>
          <a:sy n="83" d="100"/>
        </p:scale>
        <p:origin x="1482" y="84"/>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822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D6F23A-767E-4F67-B8E7-473060D117A6}" type="datetimeFigureOut">
              <a:rPr lang="en-US" smtClean="0"/>
              <a:t>12/10/2020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51D9B6-958F-4022-8446-FFC7E7C9F731}" type="slidenum">
              <a:rPr lang="en-US" smtClean="0"/>
              <a:t>‹#›</a:t>
            </a:fld>
            <a:endParaRPr lang="en-US"/>
          </a:p>
        </p:txBody>
      </p:sp>
    </p:spTree>
    <p:extLst>
      <p:ext uri="{BB962C8B-B14F-4D97-AF65-F5344CB8AC3E}">
        <p14:creationId xmlns:p14="http://schemas.microsoft.com/office/powerpoint/2010/main" val="1698167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Darkness extends where nothing</a:t>
            </a:r>
            <a:r>
              <a:rPr lang="en-US" baseline="0" dirty="0"/>
              <a:t> grows.</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a:t>
            </a:fld>
            <a:endParaRPr lang="en-US"/>
          </a:p>
        </p:txBody>
      </p:sp>
    </p:spTree>
    <p:extLst>
      <p:ext uri="{BB962C8B-B14F-4D97-AF65-F5344CB8AC3E}">
        <p14:creationId xmlns:p14="http://schemas.microsoft.com/office/powerpoint/2010/main" val="23425537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seek Him out sets one free from the bondage of death’s onslaught. The fruit we choose defines who we are.</a:t>
            </a:r>
          </a:p>
        </p:txBody>
      </p:sp>
      <p:sp>
        <p:nvSpPr>
          <p:cNvPr id="4" name="Slide Number Placeholder 3"/>
          <p:cNvSpPr>
            <a:spLocks noGrp="1"/>
          </p:cNvSpPr>
          <p:nvPr>
            <p:ph type="sldNum" sz="quarter" idx="10"/>
          </p:nvPr>
        </p:nvSpPr>
        <p:spPr/>
        <p:txBody>
          <a:bodyPr/>
          <a:lstStyle/>
          <a:p>
            <a:fld id="{9C51D9B6-958F-4022-8446-FFC7E7C9F731}" type="slidenum">
              <a:rPr lang="en-US" smtClean="0"/>
              <a:t>10</a:t>
            </a:fld>
            <a:endParaRPr lang="en-US"/>
          </a:p>
        </p:txBody>
      </p:sp>
    </p:spTree>
    <p:extLst>
      <p:ext uri="{BB962C8B-B14F-4D97-AF65-F5344CB8AC3E}">
        <p14:creationId xmlns:p14="http://schemas.microsoft.com/office/powerpoint/2010/main" val="31696094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of those who have disgust for the godly have not yet realized His glory to come. The Lord waits watching to see who desires Him as His</a:t>
            </a:r>
            <a:r>
              <a:rPr lang="en-US" baseline="0" dirty="0"/>
              <a:t> Word has clearly been delivered</a:t>
            </a:r>
            <a:r>
              <a:rPr lang="en-US" dirty="0"/>
              <a:t>.</a:t>
            </a:r>
          </a:p>
        </p:txBody>
      </p:sp>
      <p:sp>
        <p:nvSpPr>
          <p:cNvPr id="4" name="Slide Number Placeholder 3"/>
          <p:cNvSpPr>
            <a:spLocks noGrp="1"/>
          </p:cNvSpPr>
          <p:nvPr>
            <p:ph type="sldNum" sz="quarter" idx="10"/>
          </p:nvPr>
        </p:nvSpPr>
        <p:spPr/>
        <p:txBody>
          <a:bodyPr/>
          <a:lstStyle/>
          <a:p>
            <a:fld id="{9C51D9B6-958F-4022-8446-FFC7E7C9F731}" type="slidenum">
              <a:rPr lang="en-US" smtClean="0"/>
              <a:t>11</a:t>
            </a:fld>
            <a:endParaRPr lang="en-US"/>
          </a:p>
        </p:txBody>
      </p:sp>
    </p:spTree>
    <p:extLst>
      <p:ext uri="{BB962C8B-B14F-4D97-AF65-F5344CB8AC3E}">
        <p14:creationId xmlns:p14="http://schemas.microsoft.com/office/powerpoint/2010/main" val="1994098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 is saying, “Wait until the light of God might change it to bear fruit.” The seed code: Each of us is a seed yet to be born blossoming into His kingdom. It is what</a:t>
            </a:r>
            <a:r>
              <a:rPr lang="en-US" baseline="0" dirty="0"/>
              <a:t> type of fertilizer we choose to be surrounded in that reveals if we come to maturity or remain stagnant, even to the detrimental point of remaining permanently dormant. There comes a point that a seed looses its’ ability to germinate. Pray God cold hearts turn back to His warming light.</a:t>
            </a:r>
            <a:endParaRPr lang="en-US" dirty="0"/>
          </a:p>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12</a:t>
            </a:fld>
            <a:endParaRPr lang="en-US"/>
          </a:p>
        </p:txBody>
      </p:sp>
    </p:spTree>
    <p:extLst>
      <p:ext uri="{BB962C8B-B14F-4D97-AF65-F5344CB8AC3E}">
        <p14:creationId xmlns:p14="http://schemas.microsoft.com/office/powerpoint/2010/main" val="39865029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light of the heart forces character as it nurtures goodness or spews badness.</a:t>
            </a:r>
          </a:p>
        </p:txBody>
      </p:sp>
      <p:sp>
        <p:nvSpPr>
          <p:cNvPr id="4" name="Slide Number Placeholder 3"/>
          <p:cNvSpPr>
            <a:spLocks noGrp="1"/>
          </p:cNvSpPr>
          <p:nvPr>
            <p:ph type="sldNum" sz="quarter" idx="10"/>
          </p:nvPr>
        </p:nvSpPr>
        <p:spPr/>
        <p:txBody>
          <a:bodyPr/>
          <a:lstStyle/>
          <a:p>
            <a:fld id="{9C51D9B6-958F-4022-8446-FFC7E7C9F731}" type="slidenum">
              <a:rPr lang="en-US" smtClean="0"/>
              <a:t>13</a:t>
            </a:fld>
            <a:endParaRPr lang="en-US"/>
          </a:p>
        </p:txBody>
      </p:sp>
    </p:spTree>
    <p:extLst>
      <p:ext uri="{BB962C8B-B14F-4D97-AF65-F5344CB8AC3E}">
        <p14:creationId xmlns:p14="http://schemas.microsoft.com/office/powerpoint/2010/main" val="42793502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seed in the heart of man uncovers one’s true character. He calls for seeds to bring forth rather than continuing as hidden. Let your light shine is His message for life.</a:t>
            </a:r>
          </a:p>
        </p:txBody>
      </p:sp>
      <p:sp>
        <p:nvSpPr>
          <p:cNvPr id="4" name="Slide Number Placeholder 3"/>
          <p:cNvSpPr>
            <a:spLocks noGrp="1"/>
          </p:cNvSpPr>
          <p:nvPr>
            <p:ph type="sldNum" sz="quarter" idx="10"/>
          </p:nvPr>
        </p:nvSpPr>
        <p:spPr/>
        <p:txBody>
          <a:bodyPr/>
          <a:lstStyle/>
          <a:p>
            <a:fld id="{9C51D9B6-958F-4022-8446-FFC7E7C9F731}" type="slidenum">
              <a:rPr lang="en-US" smtClean="0"/>
              <a:t>14</a:t>
            </a:fld>
            <a:endParaRPr lang="en-US"/>
          </a:p>
        </p:txBody>
      </p:sp>
    </p:spTree>
    <p:extLst>
      <p:ext uri="{BB962C8B-B14F-4D97-AF65-F5344CB8AC3E}">
        <p14:creationId xmlns:p14="http://schemas.microsoft.com/office/powerpoint/2010/main" val="1458495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seeds but in each is identity to remain whole. Good</a:t>
            </a:r>
            <a:r>
              <a:rPr lang="en-US" baseline="0" dirty="0"/>
              <a:t> seed is not the same as bad seed, and blessed are those that know the difference. Without knowledge, the fruits of wisdom have no blossom. One must choose carefully in order to keep weeds at a distance in cultivating knowledge. We are gardeners of our own lives.</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15</a:t>
            </a:fld>
            <a:endParaRPr lang="en-US"/>
          </a:p>
        </p:txBody>
      </p:sp>
    </p:spTree>
    <p:extLst>
      <p:ext uri="{BB962C8B-B14F-4D97-AF65-F5344CB8AC3E}">
        <p14:creationId xmlns:p14="http://schemas.microsoft.com/office/powerpoint/2010/main" val="7821767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what we as individuals immerse ourselves into that defines who we are. The word of God instills moral fiber while other written or pictorial </a:t>
            </a:r>
            <a:r>
              <a:rPr lang="en-US"/>
              <a:t>materials</a:t>
            </a:r>
            <a:r>
              <a:rPr lang="en-US" baseline="0"/>
              <a:t> may tear </a:t>
            </a:r>
            <a:r>
              <a:rPr lang="en-US" baseline="0" dirty="0"/>
              <a:t>from that decency.</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16</a:t>
            </a:fld>
            <a:endParaRPr lang="en-US"/>
          </a:p>
        </p:txBody>
      </p:sp>
    </p:spTree>
    <p:extLst>
      <p:ext uri="{BB962C8B-B14F-4D97-AF65-F5344CB8AC3E}">
        <p14:creationId xmlns:p14="http://schemas.microsoft.com/office/powerpoint/2010/main" val="2753737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what we as individuals immerse ourselves into that defines who we are. The word of God instills moral fiber while other written or pictorial </a:t>
            </a:r>
            <a:r>
              <a:rPr lang="en-US"/>
              <a:t>materials</a:t>
            </a:r>
            <a:r>
              <a:rPr lang="en-US" baseline="0"/>
              <a:t> may tear </a:t>
            </a:r>
            <a:r>
              <a:rPr lang="en-US" baseline="0" dirty="0"/>
              <a:t>from that decency.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2592776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of us that approaches His mercy, and grace, helps one navigate through the thorns of life. Unfortunate for us all, and our children, is that we are within a spiritual drought, a devouring famine for the lack of knowledge</a:t>
            </a:r>
            <a:r>
              <a:rPr lang="en-US" baseline="0" dirty="0"/>
              <a:t> in God’s Word. Without God hearts splinter into loosing the love we were meant to have.</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18</a:t>
            </a:fld>
            <a:endParaRPr lang="en-US"/>
          </a:p>
        </p:txBody>
      </p:sp>
    </p:spTree>
    <p:extLst>
      <p:ext uri="{BB962C8B-B14F-4D97-AF65-F5344CB8AC3E}">
        <p14:creationId xmlns:p14="http://schemas.microsoft.com/office/powerpoint/2010/main" val="18078492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is truly relative as we endlessly meet our master and creator. Often ignored is His very presence waiting on the door of each heart.</a:t>
            </a:r>
          </a:p>
        </p:txBody>
      </p:sp>
      <p:sp>
        <p:nvSpPr>
          <p:cNvPr id="4" name="Slide Number Placeholder 3"/>
          <p:cNvSpPr>
            <a:spLocks noGrp="1"/>
          </p:cNvSpPr>
          <p:nvPr>
            <p:ph type="sldNum" sz="quarter" idx="10"/>
          </p:nvPr>
        </p:nvSpPr>
        <p:spPr/>
        <p:txBody>
          <a:bodyPr/>
          <a:lstStyle/>
          <a:p>
            <a:fld id="{9C51D9B6-958F-4022-8446-FFC7E7C9F731}" type="slidenum">
              <a:rPr lang="en-US" smtClean="0"/>
              <a:t>19</a:t>
            </a:fld>
            <a:endParaRPr lang="en-US"/>
          </a:p>
        </p:txBody>
      </p:sp>
    </p:spTree>
    <p:extLst>
      <p:ext uri="{BB962C8B-B14F-4D97-AF65-F5344CB8AC3E}">
        <p14:creationId xmlns:p14="http://schemas.microsoft.com/office/powerpoint/2010/main" val="1542536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fruit of His Spirit</a:t>
            </a:r>
            <a:r>
              <a:rPr lang="en-US" baseline="0" dirty="0"/>
              <a:t> we are made alive.</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a:t>
            </a:fld>
            <a:endParaRPr lang="en-US"/>
          </a:p>
        </p:txBody>
      </p:sp>
    </p:spTree>
    <p:extLst>
      <p:ext uri="{BB962C8B-B14F-4D97-AF65-F5344CB8AC3E}">
        <p14:creationId xmlns:p14="http://schemas.microsoft.com/office/powerpoint/2010/main" val="3770189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Peace is something worked for. Welcoming correction only refines and hones the soul to better arrive where peace has no end.</a:t>
            </a:r>
          </a:p>
        </p:txBody>
      </p:sp>
      <p:sp>
        <p:nvSpPr>
          <p:cNvPr id="4" name="Slide Number Placeholder 3"/>
          <p:cNvSpPr>
            <a:spLocks noGrp="1"/>
          </p:cNvSpPr>
          <p:nvPr>
            <p:ph type="sldNum" sz="quarter" idx="10"/>
          </p:nvPr>
        </p:nvSpPr>
        <p:spPr/>
        <p:txBody>
          <a:bodyPr/>
          <a:lstStyle/>
          <a:p>
            <a:fld id="{9C51D9B6-958F-4022-8446-FFC7E7C9F731}" type="slidenum">
              <a:rPr lang="en-US" smtClean="0"/>
              <a:t>20</a:t>
            </a:fld>
            <a:endParaRPr lang="en-US"/>
          </a:p>
        </p:txBody>
      </p:sp>
    </p:spTree>
    <p:extLst>
      <p:ext uri="{BB962C8B-B14F-4D97-AF65-F5344CB8AC3E}">
        <p14:creationId xmlns:p14="http://schemas.microsoft.com/office/powerpoint/2010/main" val="13157126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 rewards the seeking diligent with fruits of peace, in love, where joy remains untouched</a:t>
            </a:r>
            <a:r>
              <a:rPr lang="en-US" baseline="0" dirty="0"/>
              <a:t> by the defiled.</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21</a:t>
            </a:fld>
            <a:endParaRPr lang="en-US"/>
          </a:p>
        </p:txBody>
      </p:sp>
    </p:spTree>
    <p:extLst>
      <p:ext uri="{BB962C8B-B14F-4D97-AF65-F5344CB8AC3E}">
        <p14:creationId xmlns:p14="http://schemas.microsoft.com/office/powerpoint/2010/main" val="2618691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so it comes to the fruits we choose that declares our destination. To pursue Spirit over that of the flesh has eternal treasure in the garden of His light. May our bowls eternally be filled in Him.</a:t>
            </a:r>
          </a:p>
        </p:txBody>
      </p:sp>
      <p:sp>
        <p:nvSpPr>
          <p:cNvPr id="4" name="Slide Number Placeholder 3"/>
          <p:cNvSpPr>
            <a:spLocks noGrp="1"/>
          </p:cNvSpPr>
          <p:nvPr>
            <p:ph type="sldNum" sz="quarter" idx="10"/>
          </p:nvPr>
        </p:nvSpPr>
        <p:spPr/>
        <p:txBody>
          <a:bodyPr/>
          <a:lstStyle/>
          <a:p>
            <a:fld id="{9C51D9B6-958F-4022-8446-FFC7E7C9F731}" type="slidenum">
              <a:rPr lang="en-US" smtClean="0"/>
              <a:t>22</a:t>
            </a:fld>
            <a:endParaRPr lang="en-US"/>
          </a:p>
        </p:txBody>
      </p:sp>
    </p:spTree>
    <p:extLst>
      <p:ext uri="{BB962C8B-B14F-4D97-AF65-F5344CB8AC3E}">
        <p14:creationId xmlns:p14="http://schemas.microsoft.com/office/powerpoint/2010/main" val="39018866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so it comes to the fruits we choose that declares our destination. To pursue Spirit over that of the flesh has eternal treasure in the garden of His light. May our bowls eternally be filled in Him.</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9403240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grow as Christians,</a:t>
            </a:r>
            <a:r>
              <a:rPr lang="en-US" baseline="0" dirty="0"/>
              <a:t> we integrate those things that strengthen our character bringing us closer to His divine nature, as instructed.</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24</a:t>
            </a:fld>
            <a:endParaRPr lang="en-US"/>
          </a:p>
        </p:txBody>
      </p:sp>
    </p:spTree>
    <p:extLst>
      <p:ext uri="{BB962C8B-B14F-4D97-AF65-F5344CB8AC3E}">
        <p14:creationId xmlns:p14="http://schemas.microsoft.com/office/powerpoint/2010/main" val="19578492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of the fruits of Spirit work in</a:t>
            </a:r>
            <a:r>
              <a:rPr lang="en-US" baseline="0" dirty="0"/>
              <a:t> concert with each other. To relinquish or ignore any one part can compromise the effectiveness of them all. To fall short is not to stand tall.</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0175552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fruits shine forth from godly spirits.</a:t>
            </a:r>
          </a:p>
        </p:txBody>
      </p:sp>
      <p:sp>
        <p:nvSpPr>
          <p:cNvPr id="4" name="Slide Number Placeholder 3"/>
          <p:cNvSpPr>
            <a:spLocks noGrp="1"/>
          </p:cNvSpPr>
          <p:nvPr>
            <p:ph type="sldNum" sz="quarter" idx="10"/>
          </p:nvPr>
        </p:nvSpPr>
        <p:spPr/>
        <p:txBody>
          <a:bodyPr/>
          <a:lstStyle/>
          <a:p>
            <a:fld id="{934C9568-E3D6-45BA-A626-EF0F78B9350D}" type="slidenum">
              <a:rPr lang="en-US" smtClean="0"/>
              <a:t>28</a:t>
            </a:fld>
            <a:endParaRPr lang="en-US"/>
          </a:p>
        </p:txBody>
      </p:sp>
    </p:spTree>
    <p:extLst>
      <p:ext uri="{BB962C8B-B14F-4D97-AF65-F5344CB8AC3E}">
        <p14:creationId xmlns:p14="http://schemas.microsoft.com/office/powerpoint/2010/main" val="4646507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Darkness has no place to go.</a:t>
            </a:r>
          </a:p>
        </p:txBody>
      </p:sp>
      <p:sp>
        <p:nvSpPr>
          <p:cNvPr id="4" name="Slide Number Placeholder 3"/>
          <p:cNvSpPr>
            <a:spLocks noGrp="1"/>
          </p:cNvSpPr>
          <p:nvPr>
            <p:ph type="sldNum" sz="quarter" idx="10"/>
          </p:nvPr>
        </p:nvSpPr>
        <p:spPr/>
        <p:txBody>
          <a:bodyPr/>
          <a:lstStyle/>
          <a:p>
            <a:fld id="{9C51D9B6-958F-4022-8446-FFC7E7C9F731}" type="slidenum">
              <a:rPr lang="en-US" smtClean="0"/>
              <a:t>29</a:t>
            </a:fld>
            <a:endParaRPr lang="en-US"/>
          </a:p>
        </p:txBody>
      </p:sp>
    </p:spTree>
    <p:extLst>
      <p:ext uri="{BB962C8B-B14F-4D97-AF65-F5344CB8AC3E}">
        <p14:creationId xmlns:p14="http://schemas.microsoft.com/office/powerpoint/2010/main" val="24750385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fruit of life is best in accordance with HIS WILL.</a:t>
            </a:r>
          </a:p>
        </p:txBody>
      </p:sp>
      <p:sp>
        <p:nvSpPr>
          <p:cNvPr id="4" name="Slide Number Placeholder 3"/>
          <p:cNvSpPr>
            <a:spLocks noGrp="1"/>
          </p:cNvSpPr>
          <p:nvPr>
            <p:ph type="sldNum" sz="quarter" idx="10"/>
          </p:nvPr>
        </p:nvSpPr>
        <p:spPr/>
        <p:txBody>
          <a:bodyPr/>
          <a:lstStyle/>
          <a:p>
            <a:fld id="{934C9568-E3D6-45BA-A626-EF0F78B9350D}" type="slidenum">
              <a:rPr lang="en-US" smtClean="0"/>
              <a:t>30</a:t>
            </a:fld>
            <a:endParaRPr lang="en-US"/>
          </a:p>
        </p:txBody>
      </p:sp>
    </p:spTree>
    <p:extLst>
      <p:ext uri="{BB962C8B-B14F-4D97-AF65-F5344CB8AC3E}">
        <p14:creationId xmlns:p14="http://schemas.microsoft.com/office/powerpoint/2010/main" val="19970068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 innocent of condemnation one’s words must be wisely placed. The reckless have no permanent home other than anguish.</a:t>
            </a:r>
          </a:p>
        </p:txBody>
      </p:sp>
      <p:sp>
        <p:nvSpPr>
          <p:cNvPr id="4" name="Slide Number Placeholder 3"/>
          <p:cNvSpPr>
            <a:spLocks noGrp="1"/>
          </p:cNvSpPr>
          <p:nvPr>
            <p:ph type="sldNum" sz="quarter" idx="10"/>
          </p:nvPr>
        </p:nvSpPr>
        <p:spPr/>
        <p:txBody>
          <a:bodyPr/>
          <a:lstStyle/>
          <a:p>
            <a:fld id="{9C51D9B6-958F-4022-8446-FFC7E7C9F731}" type="slidenum">
              <a:rPr lang="en-US" smtClean="0"/>
              <a:t>31</a:t>
            </a:fld>
            <a:endParaRPr lang="en-US"/>
          </a:p>
        </p:txBody>
      </p:sp>
    </p:spTree>
    <p:extLst>
      <p:ext uri="{BB962C8B-B14F-4D97-AF65-F5344CB8AC3E}">
        <p14:creationId xmlns:p14="http://schemas.microsoft.com/office/powerpoint/2010/main" val="4007994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types of fruit exist in the kingdom</a:t>
            </a:r>
            <a:r>
              <a:rPr lang="en-US" baseline="0" dirty="0"/>
              <a:t> of His glory.</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a:t>
            </a:fld>
            <a:endParaRPr lang="en-US"/>
          </a:p>
        </p:txBody>
      </p:sp>
    </p:spTree>
    <p:extLst>
      <p:ext uri="{BB962C8B-B14F-4D97-AF65-F5344CB8AC3E}">
        <p14:creationId xmlns:p14="http://schemas.microsoft.com/office/powerpoint/2010/main" val="29035984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Fruits come in all colors such as in speaking. Producing fruit utters the oracles of God always being ready, with longsuffering, in the glory of teaching His ways.</a:t>
            </a:r>
          </a:p>
        </p:txBody>
      </p:sp>
      <p:sp>
        <p:nvSpPr>
          <p:cNvPr id="4" name="Slide Number Placeholder 3"/>
          <p:cNvSpPr>
            <a:spLocks noGrp="1"/>
          </p:cNvSpPr>
          <p:nvPr>
            <p:ph type="sldNum" sz="quarter" idx="10"/>
          </p:nvPr>
        </p:nvSpPr>
        <p:spPr/>
        <p:txBody>
          <a:bodyPr/>
          <a:lstStyle/>
          <a:p>
            <a:fld id="{9C51D9B6-958F-4022-8446-FFC7E7C9F731}" type="slidenum">
              <a:rPr lang="en-US" smtClean="0"/>
              <a:t>32</a:t>
            </a:fld>
            <a:endParaRPr lang="en-US"/>
          </a:p>
        </p:txBody>
      </p:sp>
    </p:spTree>
    <p:extLst>
      <p:ext uri="{BB962C8B-B14F-4D97-AF65-F5344CB8AC3E}">
        <p14:creationId xmlns:p14="http://schemas.microsoft.com/office/powerpoint/2010/main" val="22472881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fruit of wisdom has an accumulation of many diverse attributes with the single source being that of God Himself.</a:t>
            </a:r>
          </a:p>
        </p:txBody>
      </p:sp>
      <p:sp>
        <p:nvSpPr>
          <p:cNvPr id="4" name="Slide Number Placeholder 3"/>
          <p:cNvSpPr>
            <a:spLocks noGrp="1"/>
          </p:cNvSpPr>
          <p:nvPr>
            <p:ph type="sldNum" sz="quarter" idx="10"/>
          </p:nvPr>
        </p:nvSpPr>
        <p:spPr/>
        <p:txBody>
          <a:bodyPr/>
          <a:lstStyle/>
          <a:p>
            <a:fld id="{9C51D9B6-958F-4022-8446-FFC7E7C9F731}" type="slidenum">
              <a:rPr lang="en-US" smtClean="0"/>
              <a:t>33</a:t>
            </a:fld>
            <a:endParaRPr lang="en-US"/>
          </a:p>
        </p:txBody>
      </p:sp>
    </p:spTree>
    <p:extLst>
      <p:ext uri="{BB962C8B-B14F-4D97-AF65-F5344CB8AC3E}">
        <p14:creationId xmlns:p14="http://schemas.microsoft.com/office/powerpoint/2010/main" val="39300955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does good fruit dwell? It is the treasure of the heart.</a:t>
            </a:r>
          </a:p>
        </p:txBody>
      </p:sp>
      <p:sp>
        <p:nvSpPr>
          <p:cNvPr id="4" name="Slide Number Placeholder 3"/>
          <p:cNvSpPr>
            <a:spLocks noGrp="1"/>
          </p:cNvSpPr>
          <p:nvPr>
            <p:ph type="sldNum" sz="quarter" idx="10"/>
          </p:nvPr>
        </p:nvSpPr>
        <p:spPr/>
        <p:txBody>
          <a:bodyPr/>
          <a:lstStyle/>
          <a:p>
            <a:fld id="{9C51D9B6-958F-4022-8446-FFC7E7C9F731}" type="slidenum">
              <a:rPr lang="en-US" smtClean="0"/>
              <a:t>34</a:t>
            </a:fld>
            <a:endParaRPr lang="en-US"/>
          </a:p>
        </p:txBody>
      </p:sp>
    </p:spTree>
    <p:extLst>
      <p:ext uri="{BB962C8B-B14F-4D97-AF65-F5344CB8AC3E}">
        <p14:creationId xmlns:p14="http://schemas.microsoft.com/office/powerpoint/2010/main" val="13959184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fruits</a:t>
            </a:r>
            <a:r>
              <a:rPr lang="en-US" baseline="0" dirty="0"/>
              <a:t> of spirit are welcomed in the heart of all men.</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35</a:t>
            </a:fld>
            <a:endParaRPr lang="en-US"/>
          </a:p>
        </p:txBody>
      </p:sp>
    </p:spTree>
    <p:extLst>
      <p:ext uri="{BB962C8B-B14F-4D97-AF65-F5344CB8AC3E}">
        <p14:creationId xmlns:p14="http://schemas.microsoft.com/office/powerpoint/2010/main" val="10365098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Habits define the soul. What one is planted in renders</a:t>
            </a:r>
            <a:r>
              <a:rPr lang="en-US" baseline="0" dirty="0"/>
              <a:t> either strength or weakness in days of trouble. To be sure is in the priceless moment we live.</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36</a:t>
            </a:fld>
            <a:endParaRPr lang="en-US"/>
          </a:p>
        </p:txBody>
      </p:sp>
    </p:spTree>
    <p:extLst>
      <p:ext uri="{BB962C8B-B14F-4D97-AF65-F5344CB8AC3E}">
        <p14:creationId xmlns:p14="http://schemas.microsoft.com/office/powerpoint/2010/main" val="10266415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Fruit is developed by which nutrients the roots</a:t>
            </a:r>
            <a:r>
              <a:rPr lang="en-US" baseline="0" dirty="0"/>
              <a:t> consume, and whether the ground is fertile or barren. If one finds that parched wasteland underfoot, run and or come to better ground, in Him, is His call. If employed, time is made available to heal the spirit saving the soul no matter the external conditions. Accepting His love has enormous effects.</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37</a:t>
            </a:fld>
            <a:endParaRPr lang="en-US"/>
          </a:p>
        </p:txBody>
      </p:sp>
    </p:spTree>
    <p:extLst>
      <p:ext uri="{BB962C8B-B14F-4D97-AF65-F5344CB8AC3E}">
        <p14:creationId xmlns:p14="http://schemas.microsoft.com/office/powerpoint/2010/main" val="6153815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sowing leads to reaping, one must be present at the harvest to partake in that reaping. We are called to reap upon that which has already been sown.</a:t>
            </a:r>
          </a:p>
        </p:txBody>
      </p:sp>
      <p:sp>
        <p:nvSpPr>
          <p:cNvPr id="4" name="Slide Number Placeholder 3"/>
          <p:cNvSpPr>
            <a:spLocks noGrp="1"/>
          </p:cNvSpPr>
          <p:nvPr>
            <p:ph type="sldNum" sz="quarter" idx="10"/>
          </p:nvPr>
        </p:nvSpPr>
        <p:spPr/>
        <p:txBody>
          <a:bodyPr/>
          <a:lstStyle/>
          <a:p>
            <a:fld id="{9C51D9B6-958F-4022-8446-FFC7E7C9F731}" type="slidenum">
              <a:rPr lang="en-US" smtClean="0"/>
              <a:t>38</a:t>
            </a:fld>
            <a:endParaRPr lang="en-US"/>
          </a:p>
        </p:txBody>
      </p:sp>
    </p:spTree>
    <p:extLst>
      <p:ext uri="{BB962C8B-B14F-4D97-AF65-F5344CB8AC3E}">
        <p14:creationId xmlns:p14="http://schemas.microsoft.com/office/powerpoint/2010/main" val="30123441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put in place those things previously sown for us to be able to reap the rewards which are currently offered to His children.</a:t>
            </a:r>
          </a:p>
        </p:txBody>
      </p:sp>
      <p:sp>
        <p:nvSpPr>
          <p:cNvPr id="4" name="Slide Number Placeholder 3"/>
          <p:cNvSpPr>
            <a:spLocks noGrp="1"/>
          </p:cNvSpPr>
          <p:nvPr>
            <p:ph type="sldNum" sz="quarter" idx="10"/>
          </p:nvPr>
        </p:nvSpPr>
        <p:spPr/>
        <p:txBody>
          <a:bodyPr/>
          <a:lstStyle/>
          <a:p>
            <a:fld id="{9C51D9B6-958F-4022-8446-FFC7E7C9F731}" type="slidenum">
              <a:rPr lang="en-US" smtClean="0"/>
              <a:t>39</a:t>
            </a:fld>
            <a:endParaRPr lang="en-US"/>
          </a:p>
        </p:txBody>
      </p:sp>
    </p:spTree>
    <p:extLst>
      <p:ext uri="{BB962C8B-B14F-4D97-AF65-F5344CB8AC3E}">
        <p14:creationId xmlns:p14="http://schemas.microsoft.com/office/powerpoint/2010/main" val="24382929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Christ sacrificed His life so we could have access to eternal life. His field is planted across the four corners of time.</a:t>
            </a:r>
          </a:p>
        </p:txBody>
      </p:sp>
      <p:sp>
        <p:nvSpPr>
          <p:cNvPr id="4" name="Slide Number Placeholder 3"/>
          <p:cNvSpPr>
            <a:spLocks noGrp="1"/>
          </p:cNvSpPr>
          <p:nvPr>
            <p:ph type="sldNum" sz="quarter" idx="10"/>
          </p:nvPr>
        </p:nvSpPr>
        <p:spPr/>
        <p:txBody>
          <a:bodyPr/>
          <a:lstStyle/>
          <a:p>
            <a:fld id="{9C51D9B6-958F-4022-8446-FFC7E7C9F731}" type="slidenum">
              <a:rPr lang="en-US" smtClean="0"/>
              <a:t>40</a:t>
            </a:fld>
            <a:endParaRPr lang="en-US"/>
          </a:p>
        </p:txBody>
      </p:sp>
    </p:spTree>
    <p:extLst>
      <p:ext uri="{BB962C8B-B14F-4D97-AF65-F5344CB8AC3E}">
        <p14:creationId xmlns:p14="http://schemas.microsoft.com/office/powerpoint/2010/main" val="27081019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you hang on the flesh more than bearing the fruits God calls out for? The balance in life comes by that which blesses</a:t>
            </a:r>
            <a:r>
              <a:rPr lang="en-US" baseline="0" dirty="0"/>
              <a:t> higher over that which consumes lower.</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41</a:t>
            </a:fld>
            <a:endParaRPr lang="en-US"/>
          </a:p>
        </p:txBody>
      </p:sp>
    </p:spTree>
    <p:extLst>
      <p:ext uri="{BB962C8B-B14F-4D97-AF65-F5344CB8AC3E}">
        <p14:creationId xmlns:p14="http://schemas.microsoft.com/office/powerpoint/2010/main" val="39211139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Bearing good fruits is to His glory and benefits are</a:t>
            </a:r>
            <a:r>
              <a:rPr lang="en-US" baseline="0" dirty="0"/>
              <a:t> for</a:t>
            </a:r>
            <a:r>
              <a:rPr lang="en-US" dirty="0"/>
              <a:t> all involved. In bowl of life, as happiness mixes</a:t>
            </a:r>
            <a:r>
              <a:rPr lang="en-US" baseline="0" dirty="0"/>
              <a:t> with sadness, what our heart remains true to rises to the sustenance that we are.</a:t>
            </a:r>
            <a:r>
              <a:rPr lang="en-US" dirty="0"/>
              <a:t> Do we share goodness growing in all we eat?</a:t>
            </a:r>
          </a:p>
        </p:txBody>
      </p:sp>
      <p:sp>
        <p:nvSpPr>
          <p:cNvPr id="4" name="Slide Number Placeholder 3"/>
          <p:cNvSpPr>
            <a:spLocks noGrp="1"/>
          </p:cNvSpPr>
          <p:nvPr>
            <p:ph type="sldNum" sz="quarter" idx="10"/>
          </p:nvPr>
        </p:nvSpPr>
        <p:spPr/>
        <p:txBody>
          <a:bodyPr/>
          <a:lstStyle/>
          <a:p>
            <a:fld id="{9C51D9B6-958F-4022-8446-FFC7E7C9F731}" type="slidenum">
              <a:rPr lang="en-US" smtClean="0"/>
              <a:t>4</a:t>
            </a:fld>
            <a:endParaRPr lang="en-US"/>
          </a:p>
        </p:txBody>
      </p:sp>
    </p:spTree>
    <p:extLst>
      <p:ext uri="{BB962C8B-B14F-4D97-AF65-F5344CB8AC3E}">
        <p14:creationId xmlns:p14="http://schemas.microsoft.com/office/powerpoint/2010/main" val="21336626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spirit is deeper than the flesh. If the flesh is made to dominate the spirit, higher qualities such as mercy are inactive. God watches to see who will control the flesh through the spirit.</a:t>
            </a:r>
          </a:p>
        </p:txBody>
      </p:sp>
      <p:sp>
        <p:nvSpPr>
          <p:cNvPr id="4" name="Slide Number Placeholder 3"/>
          <p:cNvSpPr>
            <a:spLocks noGrp="1"/>
          </p:cNvSpPr>
          <p:nvPr>
            <p:ph type="sldNum" sz="quarter" idx="10"/>
          </p:nvPr>
        </p:nvSpPr>
        <p:spPr/>
        <p:txBody>
          <a:bodyPr/>
          <a:lstStyle/>
          <a:p>
            <a:fld id="{9C51D9B6-958F-4022-8446-FFC7E7C9F731}" type="slidenum">
              <a:rPr lang="en-US" smtClean="0"/>
              <a:t>42</a:t>
            </a:fld>
            <a:endParaRPr lang="en-US"/>
          </a:p>
        </p:txBody>
      </p:sp>
    </p:spTree>
    <p:extLst>
      <p:ext uri="{BB962C8B-B14F-4D97-AF65-F5344CB8AC3E}">
        <p14:creationId xmlns:p14="http://schemas.microsoft.com/office/powerpoint/2010/main" val="36981215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Without knowledge of His word, one’s eternal security is precariously perched in jeopardy of being cast off. Jesus is the gardener nurturing that which grows back to Him.</a:t>
            </a:r>
          </a:p>
        </p:txBody>
      </p:sp>
      <p:sp>
        <p:nvSpPr>
          <p:cNvPr id="4" name="Slide Number Placeholder 3"/>
          <p:cNvSpPr>
            <a:spLocks noGrp="1"/>
          </p:cNvSpPr>
          <p:nvPr>
            <p:ph type="sldNum" sz="quarter" idx="10"/>
          </p:nvPr>
        </p:nvSpPr>
        <p:spPr/>
        <p:txBody>
          <a:bodyPr/>
          <a:lstStyle/>
          <a:p>
            <a:fld id="{9C51D9B6-958F-4022-8446-FFC7E7C9F731}" type="slidenum">
              <a:rPr lang="en-US" smtClean="0"/>
              <a:t>43</a:t>
            </a:fld>
            <a:endParaRPr lang="en-US"/>
          </a:p>
        </p:txBody>
      </p:sp>
    </p:spTree>
    <p:extLst>
      <p:ext uri="{BB962C8B-B14F-4D97-AF65-F5344CB8AC3E}">
        <p14:creationId xmlns:p14="http://schemas.microsoft.com/office/powerpoint/2010/main" val="34241656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we carry</a:t>
            </a:r>
            <a:r>
              <a:rPr lang="en-US" baseline="0" dirty="0"/>
              <a:t> the fruit Jesus would have us to have? Through Him good fruit abounds. While God remains in our proximity, we have the opportunity to be redeemed. Without acknowledging what He has seriously done for us, giving us life, our very existence is at risk.</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44</a:t>
            </a:fld>
            <a:endParaRPr lang="en-US"/>
          </a:p>
        </p:txBody>
      </p:sp>
    </p:spTree>
    <p:extLst>
      <p:ext uri="{BB962C8B-B14F-4D97-AF65-F5344CB8AC3E}">
        <p14:creationId xmlns:p14="http://schemas.microsoft.com/office/powerpoint/2010/main" val="11126914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Destruction is assured for those that deny His redeeming presence and apathetically</a:t>
            </a:r>
            <a:r>
              <a:rPr lang="en-US" baseline="0" dirty="0"/>
              <a:t> </a:t>
            </a:r>
            <a:r>
              <a:rPr lang="en-US" dirty="0"/>
              <a:t>produce nothing and or undesirable fruits of wickedness. </a:t>
            </a:r>
          </a:p>
        </p:txBody>
      </p:sp>
      <p:sp>
        <p:nvSpPr>
          <p:cNvPr id="4" name="Slide Number Placeholder 3"/>
          <p:cNvSpPr>
            <a:spLocks noGrp="1"/>
          </p:cNvSpPr>
          <p:nvPr>
            <p:ph type="sldNum" sz="quarter" idx="10"/>
          </p:nvPr>
        </p:nvSpPr>
        <p:spPr/>
        <p:txBody>
          <a:bodyPr/>
          <a:lstStyle/>
          <a:p>
            <a:fld id="{9C51D9B6-958F-4022-8446-FFC7E7C9F731}" type="slidenum">
              <a:rPr lang="en-US" smtClean="0"/>
              <a:t>45</a:t>
            </a:fld>
            <a:endParaRPr lang="en-US"/>
          </a:p>
        </p:txBody>
      </p:sp>
    </p:spTree>
    <p:extLst>
      <p:ext uri="{BB962C8B-B14F-4D97-AF65-F5344CB8AC3E}">
        <p14:creationId xmlns:p14="http://schemas.microsoft.com/office/powerpoint/2010/main" val="4916146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Fruit has its’ sweetest array when it arises plentiful in Him.</a:t>
            </a:r>
          </a:p>
          <a:p>
            <a:r>
              <a:rPr lang="en-US" dirty="0"/>
              <a:t>.</a:t>
            </a:r>
          </a:p>
        </p:txBody>
      </p:sp>
      <p:sp>
        <p:nvSpPr>
          <p:cNvPr id="4" name="Slide Number Placeholder 3"/>
          <p:cNvSpPr>
            <a:spLocks noGrp="1"/>
          </p:cNvSpPr>
          <p:nvPr>
            <p:ph type="sldNum" sz="quarter" idx="10"/>
          </p:nvPr>
        </p:nvSpPr>
        <p:spPr/>
        <p:txBody>
          <a:bodyPr/>
          <a:lstStyle/>
          <a:p>
            <a:fld id="{9C51D9B6-958F-4022-8446-FFC7E7C9F731}" type="slidenum">
              <a:rPr lang="en-US" smtClean="0"/>
              <a:t>46</a:t>
            </a:fld>
            <a:endParaRPr lang="en-US"/>
          </a:p>
        </p:txBody>
      </p:sp>
    </p:spTree>
    <p:extLst>
      <p:ext uri="{BB962C8B-B14F-4D97-AF65-F5344CB8AC3E}">
        <p14:creationId xmlns:p14="http://schemas.microsoft.com/office/powerpoint/2010/main" val="38873230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clear what the Lord wants for us to be in. </a:t>
            </a:r>
            <a:r>
              <a:rPr lang="en-US"/>
              <a:t>It is our honorable pursuit to obtain the best results possible in His ways where glory shines.</a:t>
            </a:r>
          </a:p>
          <a:p>
            <a:endParaRPr lang="en-US"/>
          </a:p>
        </p:txBody>
      </p:sp>
      <p:sp>
        <p:nvSpPr>
          <p:cNvPr id="4" name="Slide Number Placeholder 3"/>
          <p:cNvSpPr>
            <a:spLocks noGrp="1"/>
          </p:cNvSpPr>
          <p:nvPr>
            <p:ph type="sldNum" sz="quarter" idx="5"/>
          </p:nvPr>
        </p:nvSpPr>
        <p:spPr/>
        <p:txBody>
          <a:bodyPr/>
          <a:lstStyle/>
          <a:p>
            <a:fld id="{9C51D9B6-958F-4022-8446-FFC7E7C9F731}" type="slidenum">
              <a:rPr lang="en-US" smtClean="0"/>
              <a:t>47</a:t>
            </a:fld>
            <a:endParaRPr lang="en-US"/>
          </a:p>
        </p:txBody>
      </p:sp>
    </p:spTree>
    <p:extLst>
      <p:ext uri="{BB962C8B-B14F-4D97-AF65-F5344CB8AC3E}">
        <p14:creationId xmlns:p14="http://schemas.microsoft.com/office/powerpoint/2010/main" val="41381294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 fruit is in all that is good.</a:t>
            </a:r>
          </a:p>
        </p:txBody>
      </p:sp>
      <p:sp>
        <p:nvSpPr>
          <p:cNvPr id="4" name="Slide Number Placeholder 3"/>
          <p:cNvSpPr>
            <a:spLocks noGrp="1"/>
          </p:cNvSpPr>
          <p:nvPr>
            <p:ph type="sldNum" sz="quarter" idx="10"/>
          </p:nvPr>
        </p:nvSpPr>
        <p:spPr/>
        <p:txBody>
          <a:bodyPr/>
          <a:lstStyle/>
          <a:p>
            <a:fld id="{934C9568-E3D6-45BA-A626-EF0F78B9350D}" type="slidenum">
              <a:rPr lang="en-US" smtClean="0"/>
              <a:t>49</a:t>
            </a:fld>
            <a:endParaRPr lang="en-US"/>
          </a:p>
        </p:txBody>
      </p:sp>
    </p:spTree>
    <p:extLst>
      <p:ext uri="{BB962C8B-B14F-4D97-AF65-F5344CB8AC3E}">
        <p14:creationId xmlns:p14="http://schemas.microsoft.com/office/powerpoint/2010/main" val="4646507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Darkness is the destination where evil resides.</a:t>
            </a:r>
          </a:p>
        </p:txBody>
      </p:sp>
      <p:sp>
        <p:nvSpPr>
          <p:cNvPr id="4" name="Slide Number Placeholder 3"/>
          <p:cNvSpPr>
            <a:spLocks noGrp="1"/>
          </p:cNvSpPr>
          <p:nvPr>
            <p:ph type="sldNum" sz="quarter" idx="10"/>
          </p:nvPr>
        </p:nvSpPr>
        <p:spPr/>
        <p:txBody>
          <a:bodyPr/>
          <a:lstStyle/>
          <a:p>
            <a:fld id="{9C51D9B6-958F-4022-8446-FFC7E7C9F731}" type="slidenum">
              <a:rPr lang="en-US" smtClean="0"/>
              <a:t>50</a:t>
            </a:fld>
            <a:endParaRPr lang="en-US"/>
          </a:p>
        </p:txBody>
      </p:sp>
    </p:spTree>
    <p:extLst>
      <p:ext uri="{BB962C8B-B14F-4D97-AF65-F5344CB8AC3E}">
        <p14:creationId xmlns:p14="http://schemas.microsoft.com/office/powerpoint/2010/main" val="38639061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Eternity never ends.</a:t>
            </a:r>
          </a:p>
        </p:txBody>
      </p:sp>
      <p:sp>
        <p:nvSpPr>
          <p:cNvPr id="4" name="Slide Number Placeholder 3"/>
          <p:cNvSpPr>
            <a:spLocks noGrp="1"/>
          </p:cNvSpPr>
          <p:nvPr>
            <p:ph type="sldNum" sz="quarter" idx="10"/>
          </p:nvPr>
        </p:nvSpPr>
        <p:spPr/>
        <p:txBody>
          <a:bodyPr/>
          <a:lstStyle/>
          <a:p>
            <a:fld id="{934C9568-E3D6-45BA-A626-EF0F78B9350D}" type="slidenum">
              <a:rPr lang="en-US" smtClean="0"/>
              <a:t>51</a:t>
            </a:fld>
            <a:endParaRPr lang="en-US"/>
          </a:p>
        </p:txBody>
      </p:sp>
    </p:spTree>
    <p:extLst>
      <p:ext uri="{BB962C8B-B14F-4D97-AF65-F5344CB8AC3E}">
        <p14:creationId xmlns:p14="http://schemas.microsoft.com/office/powerpoint/2010/main" val="4427893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Poor choices in life lead to destruction without regard for His ways. Belief in God with obedience stands out against decadent social norms.</a:t>
            </a:r>
          </a:p>
        </p:txBody>
      </p:sp>
      <p:sp>
        <p:nvSpPr>
          <p:cNvPr id="4" name="Slide Number Placeholder 3"/>
          <p:cNvSpPr>
            <a:spLocks noGrp="1"/>
          </p:cNvSpPr>
          <p:nvPr>
            <p:ph type="sldNum" sz="quarter" idx="10"/>
          </p:nvPr>
        </p:nvSpPr>
        <p:spPr/>
        <p:txBody>
          <a:bodyPr/>
          <a:lstStyle/>
          <a:p>
            <a:fld id="{9C51D9B6-958F-4022-8446-FFC7E7C9F731}" type="slidenum">
              <a:rPr lang="en-US" smtClean="0"/>
              <a:t>5</a:t>
            </a:fld>
            <a:endParaRPr lang="en-US"/>
          </a:p>
        </p:txBody>
      </p:sp>
    </p:spTree>
    <p:extLst>
      <p:ext uri="{BB962C8B-B14F-4D97-AF65-F5344CB8AC3E}">
        <p14:creationId xmlns:p14="http://schemas.microsoft.com/office/powerpoint/2010/main" val="24817622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 calls to us as children of light whereas He demands we care for His truth, and in goodness apply righteousness to our lives.</a:t>
            </a:r>
          </a:p>
        </p:txBody>
      </p:sp>
      <p:sp>
        <p:nvSpPr>
          <p:cNvPr id="4" name="Slide Number Placeholder 3"/>
          <p:cNvSpPr>
            <a:spLocks noGrp="1"/>
          </p:cNvSpPr>
          <p:nvPr>
            <p:ph type="sldNum" sz="quarter" idx="10"/>
          </p:nvPr>
        </p:nvSpPr>
        <p:spPr/>
        <p:txBody>
          <a:bodyPr/>
          <a:lstStyle/>
          <a:p>
            <a:fld id="{9C51D9B6-958F-4022-8446-FFC7E7C9F731}" type="slidenum">
              <a:rPr lang="en-US" smtClean="0"/>
              <a:t>6</a:t>
            </a:fld>
            <a:endParaRPr lang="en-US"/>
          </a:p>
        </p:txBody>
      </p:sp>
    </p:spTree>
    <p:extLst>
      <p:ext uri="{BB962C8B-B14F-4D97-AF65-F5344CB8AC3E}">
        <p14:creationId xmlns:p14="http://schemas.microsoft.com/office/powerpoint/2010/main" val="816437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Darkness goes beyond despicable and should be revealed as it is darkness. By not holding darkness accountable it only invades the light where the peaceful abide.</a:t>
            </a:r>
          </a:p>
        </p:txBody>
      </p:sp>
      <p:sp>
        <p:nvSpPr>
          <p:cNvPr id="4" name="Slide Number Placeholder 3"/>
          <p:cNvSpPr>
            <a:spLocks noGrp="1"/>
          </p:cNvSpPr>
          <p:nvPr>
            <p:ph type="sldNum" sz="quarter" idx="10"/>
          </p:nvPr>
        </p:nvSpPr>
        <p:spPr/>
        <p:txBody>
          <a:bodyPr/>
          <a:lstStyle/>
          <a:p>
            <a:fld id="{9C51D9B6-958F-4022-8446-FFC7E7C9F731}" type="slidenum">
              <a:rPr lang="en-US" smtClean="0"/>
              <a:t>7</a:t>
            </a:fld>
            <a:endParaRPr lang="en-US"/>
          </a:p>
        </p:txBody>
      </p:sp>
    </p:spTree>
    <p:extLst>
      <p:ext uri="{BB962C8B-B14F-4D97-AF65-F5344CB8AC3E}">
        <p14:creationId xmlns:p14="http://schemas.microsoft.com/office/powerpoint/2010/main" val="2978496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Darkness goes beyond despicable and should be revealed as it is darkness. By not holding darkness accountable it only invades the light where the peaceful abide.</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1088662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putrid remains surrounding us all. Without noticing God’s call to righteousness, one’s shame has no mercy.</a:t>
            </a:r>
          </a:p>
        </p:txBody>
      </p:sp>
      <p:sp>
        <p:nvSpPr>
          <p:cNvPr id="4" name="Slide Number Placeholder 3"/>
          <p:cNvSpPr>
            <a:spLocks noGrp="1"/>
          </p:cNvSpPr>
          <p:nvPr>
            <p:ph type="sldNum" sz="quarter" idx="10"/>
          </p:nvPr>
        </p:nvSpPr>
        <p:spPr/>
        <p:txBody>
          <a:bodyPr/>
          <a:lstStyle/>
          <a:p>
            <a:fld id="{9C51D9B6-958F-4022-8446-FFC7E7C9F731}" type="slidenum">
              <a:rPr lang="en-US" smtClean="0"/>
              <a:t>9</a:t>
            </a:fld>
            <a:endParaRPr lang="en-US"/>
          </a:p>
        </p:txBody>
      </p:sp>
    </p:spTree>
    <p:extLst>
      <p:ext uri="{BB962C8B-B14F-4D97-AF65-F5344CB8AC3E}">
        <p14:creationId xmlns:p14="http://schemas.microsoft.com/office/powerpoint/2010/main" val="28982932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pPr>
                <a:defRPr/>
              </a:pPr>
              <a:t>‹#›</a:t>
            </a:fld>
            <a:endParaRPr lang="en-US" altLang="en-US"/>
          </a:p>
        </p:txBody>
      </p:sp>
    </p:spTree>
    <p:extLst>
      <p:ext uri="{BB962C8B-B14F-4D97-AF65-F5344CB8AC3E}">
        <p14:creationId xmlns:p14="http://schemas.microsoft.com/office/powerpoint/2010/main" val="133184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pPr>
                <a:defRPr/>
              </a:pPr>
              <a:t>‹#›</a:t>
            </a:fld>
            <a:endParaRPr lang="en-US" altLang="en-US"/>
          </a:p>
        </p:txBody>
      </p:sp>
    </p:spTree>
    <p:extLst>
      <p:ext uri="{BB962C8B-B14F-4D97-AF65-F5344CB8AC3E}">
        <p14:creationId xmlns:p14="http://schemas.microsoft.com/office/powerpoint/2010/main" val="310042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pPr>
                <a:defRPr/>
              </a:pPr>
              <a:t>‹#›</a:t>
            </a:fld>
            <a:endParaRPr lang="en-US" altLang="en-US"/>
          </a:p>
        </p:txBody>
      </p:sp>
    </p:spTree>
    <p:extLst>
      <p:ext uri="{BB962C8B-B14F-4D97-AF65-F5344CB8AC3E}">
        <p14:creationId xmlns:p14="http://schemas.microsoft.com/office/powerpoint/2010/main" val="866803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pPr>
                <a:defRPr/>
              </a:pPr>
              <a:t>‹#›</a:t>
            </a:fld>
            <a:endParaRPr lang="en-US" altLang="en-US"/>
          </a:p>
        </p:txBody>
      </p:sp>
    </p:spTree>
    <p:extLst>
      <p:ext uri="{BB962C8B-B14F-4D97-AF65-F5344CB8AC3E}">
        <p14:creationId xmlns:p14="http://schemas.microsoft.com/office/powerpoint/2010/main" val="866735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pPr>
                <a:defRPr/>
              </a:pPr>
              <a:t>‹#›</a:t>
            </a:fld>
            <a:endParaRPr lang="en-US" altLang="en-US"/>
          </a:p>
        </p:txBody>
      </p:sp>
    </p:spTree>
    <p:extLst>
      <p:ext uri="{BB962C8B-B14F-4D97-AF65-F5344CB8AC3E}">
        <p14:creationId xmlns:p14="http://schemas.microsoft.com/office/powerpoint/2010/main" val="34906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pPr>
                <a:defRPr/>
              </a:pPr>
              <a:t>‹#›</a:t>
            </a:fld>
            <a:endParaRPr lang="en-US" altLang="en-US"/>
          </a:p>
        </p:txBody>
      </p:sp>
    </p:spTree>
    <p:extLst>
      <p:ext uri="{BB962C8B-B14F-4D97-AF65-F5344CB8AC3E}">
        <p14:creationId xmlns:p14="http://schemas.microsoft.com/office/powerpoint/2010/main" val="2880765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pPr>
                <a:defRPr/>
              </a:pPr>
              <a:t>‹#›</a:t>
            </a:fld>
            <a:endParaRPr lang="en-US" altLang="en-US"/>
          </a:p>
        </p:txBody>
      </p:sp>
    </p:spTree>
    <p:extLst>
      <p:ext uri="{BB962C8B-B14F-4D97-AF65-F5344CB8AC3E}">
        <p14:creationId xmlns:p14="http://schemas.microsoft.com/office/powerpoint/2010/main" val="128367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pPr>
                <a:defRPr/>
              </a:pPr>
              <a:t>‹#›</a:t>
            </a:fld>
            <a:endParaRPr lang="en-US" altLang="en-US"/>
          </a:p>
        </p:txBody>
      </p:sp>
    </p:spTree>
    <p:extLst>
      <p:ext uri="{BB962C8B-B14F-4D97-AF65-F5344CB8AC3E}">
        <p14:creationId xmlns:p14="http://schemas.microsoft.com/office/powerpoint/2010/main" val="108116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pPr>
                <a:defRPr/>
              </a:pPr>
              <a:t>‹#›</a:t>
            </a:fld>
            <a:endParaRPr lang="en-US" altLang="en-US"/>
          </a:p>
        </p:txBody>
      </p:sp>
    </p:spTree>
    <p:extLst>
      <p:ext uri="{BB962C8B-B14F-4D97-AF65-F5344CB8AC3E}">
        <p14:creationId xmlns:p14="http://schemas.microsoft.com/office/powerpoint/2010/main" val="3071664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pPr>
                <a:defRPr/>
              </a:pPr>
              <a:t>‹#›</a:t>
            </a:fld>
            <a:endParaRPr lang="en-US" altLang="en-US"/>
          </a:p>
        </p:txBody>
      </p:sp>
    </p:spTree>
    <p:extLst>
      <p:ext uri="{BB962C8B-B14F-4D97-AF65-F5344CB8AC3E}">
        <p14:creationId xmlns:p14="http://schemas.microsoft.com/office/powerpoint/2010/main" val="3428190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pPr>
                <a:defRPr/>
              </a:pPr>
              <a:t>‹#›</a:t>
            </a:fld>
            <a:endParaRPr lang="en-US" altLang="en-US"/>
          </a:p>
        </p:txBody>
      </p:sp>
    </p:spTree>
    <p:extLst>
      <p:ext uri="{BB962C8B-B14F-4D97-AF65-F5344CB8AC3E}">
        <p14:creationId xmlns:p14="http://schemas.microsoft.com/office/powerpoint/2010/main" val="1400475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26.xml.rels><?xml version="1.0" encoding="UTF-8" standalone="yes"?>
<Relationships xmlns="http://schemas.openxmlformats.org/package/2006/relationships"><Relationship Id="rId8" Type="http://schemas.openxmlformats.org/officeDocument/2006/relationships/image" Target="../media/image8.jpg"/><Relationship Id="rId13" Type="http://schemas.openxmlformats.org/officeDocument/2006/relationships/image" Target="../media/image14.jpeg"/><Relationship Id="rId18" Type="http://schemas.openxmlformats.org/officeDocument/2006/relationships/image" Target="../media/image21.jpg"/><Relationship Id="rId3" Type="http://schemas.openxmlformats.org/officeDocument/2006/relationships/image" Target="../media/image3.jpg"/><Relationship Id="rId21" Type="http://schemas.openxmlformats.org/officeDocument/2006/relationships/image" Target="../media/image26.jpg"/><Relationship Id="rId7" Type="http://schemas.openxmlformats.org/officeDocument/2006/relationships/image" Target="../media/image7.jpeg"/><Relationship Id="rId12" Type="http://schemas.openxmlformats.org/officeDocument/2006/relationships/image" Target="../media/image12.png"/><Relationship Id="rId17" Type="http://schemas.openxmlformats.org/officeDocument/2006/relationships/image" Target="../media/image20.jpg"/><Relationship Id="rId2" Type="http://schemas.openxmlformats.org/officeDocument/2006/relationships/image" Target="../media/image1.jpg"/><Relationship Id="rId16" Type="http://schemas.openxmlformats.org/officeDocument/2006/relationships/image" Target="../media/image17.jpeg"/><Relationship Id="rId20"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jpg"/><Relationship Id="rId5" Type="http://schemas.openxmlformats.org/officeDocument/2006/relationships/image" Target="../media/image5.jpeg"/><Relationship Id="rId15" Type="http://schemas.openxmlformats.org/officeDocument/2006/relationships/image" Target="../media/image16.jpg"/><Relationship Id="rId10" Type="http://schemas.openxmlformats.org/officeDocument/2006/relationships/image" Target="../media/image10.jpg"/><Relationship Id="rId19" Type="http://schemas.openxmlformats.org/officeDocument/2006/relationships/image" Target="../media/image22.jpg"/><Relationship Id="rId4" Type="http://schemas.openxmlformats.org/officeDocument/2006/relationships/image" Target="../media/image4.jpg"/><Relationship Id="rId9" Type="http://schemas.openxmlformats.org/officeDocument/2006/relationships/image" Target="../media/image9.jpg"/><Relationship Id="rId14" Type="http://schemas.openxmlformats.org/officeDocument/2006/relationships/image" Target="../media/image15.jpg"/></Relationships>
</file>

<file path=ppt/slides/_rels/slide27.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36.jpeg"/><Relationship Id="rId18" Type="http://schemas.openxmlformats.org/officeDocument/2006/relationships/image" Target="../media/image21.jpg"/><Relationship Id="rId3" Type="http://schemas.openxmlformats.org/officeDocument/2006/relationships/image" Target="../media/image29.jpeg"/><Relationship Id="rId21" Type="http://schemas.openxmlformats.org/officeDocument/2006/relationships/image" Target="../media/image40.jpeg"/><Relationship Id="rId7" Type="http://schemas.openxmlformats.org/officeDocument/2006/relationships/image" Target="../media/image32.jpeg"/><Relationship Id="rId12" Type="http://schemas.openxmlformats.org/officeDocument/2006/relationships/image" Target="../media/image12.png"/><Relationship Id="rId17" Type="http://schemas.openxmlformats.org/officeDocument/2006/relationships/image" Target="../media/image20.jpg"/><Relationship Id="rId2" Type="http://schemas.openxmlformats.org/officeDocument/2006/relationships/image" Target="../media/image28.jpeg"/><Relationship Id="rId16" Type="http://schemas.openxmlformats.org/officeDocument/2006/relationships/image" Target="../media/image38.jpeg"/><Relationship Id="rId20"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5.jpeg"/><Relationship Id="rId5" Type="http://schemas.openxmlformats.org/officeDocument/2006/relationships/image" Target="../media/image30.jpeg"/><Relationship Id="rId15" Type="http://schemas.openxmlformats.org/officeDocument/2006/relationships/image" Target="../media/image16.jpg"/><Relationship Id="rId10" Type="http://schemas.openxmlformats.org/officeDocument/2006/relationships/image" Target="../media/image10.jpg"/><Relationship Id="rId19" Type="http://schemas.openxmlformats.org/officeDocument/2006/relationships/image" Target="../media/image39.jpeg"/><Relationship Id="rId4" Type="http://schemas.openxmlformats.org/officeDocument/2006/relationships/image" Target="../media/image4.jpg"/><Relationship Id="rId9" Type="http://schemas.openxmlformats.org/officeDocument/2006/relationships/image" Target="../media/image34.jpeg"/><Relationship Id="rId14" Type="http://schemas.openxmlformats.org/officeDocument/2006/relationships/image" Target="../media/image37.jpeg"/></Relationships>
</file>

<file path=ppt/slides/_rels/slide2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5.jpg"/><Relationship Id="rId18" Type="http://schemas.openxmlformats.org/officeDocument/2006/relationships/image" Target="../media/image60.png"/><Relationship Id="rId3" Type="http://schemas.openxmlformats.org/officeDocument/2006/relationships/image" Target="../media/image1.jpg"/><Relationship Id="rId21" Type="http://schemas.openxmlformats.org/officeDocument/2006/relationships/image" Target="../media/image62.jpg"/><Relationship Id="rId7" Type="http://schemas.openxmlformats.org/officeDocument/2006/relationships/image" Target="../media/image48.jpg"/><Relationship Id="rId12" Type="http://schemas.openxmlformats.org/officeDocument/2006/relationships/image" Target="../media/image54.jpg"/><Relationship Id="rId17" Type="http://schemas.openxmlformats.org/officeDocument/2006/relationships/image" Target="../media/image59.jpeg"/><Relationship Id="rId2" Type="http://schemas.openxmlformats.org/officeDocument/2006/relationships/notesSlide" Target="../notesSlides/notesSlide45.xml"/><Relationship Id="rId16" Type="http://schemas.openxmlformats.org/officeDocument/2006/relationships/image" Target="../media/image58.jpg"/><Relationship Id="rId20" Type="http://schemas.openxmlformats.org/officeDocument/2006/relationships/image" Target="../media/image41.jpg"/><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53.jpeg"/><Relationship Id="rId5" Type="http://schemas.openxmlformats.org/officeDocument/2006/relationships/image" Target="../media/image45.png"/><Relationship Id="rId15" Type="http://schemas.openxmlformats.org/officeDocument/2006/relationships/image" Target="../media/image57.jpg"/><Relationship Id="rId10" Type="http://schemas.openxmlformats.org/officeDocument/2006/relationships/image" Target="../media/image51.jpg"/><Relationship Id="rId19" Type="http://schemas.openxmlformats.org/officeDocument/2006/relationships/image" Target="../media/image61.jpg"/><Relationship Id="rId4" Type="http://schemas.openxmlformats.org/officeDocument/2006/relationships/image" Target="../media/image43.jpg"/><Relationship Id="rId9" Type="http://schemas.openxmlformats.org/officeDocument/2006/relationships/image" Target="../media/image50.jpeg"/><Relationship Id="rId14" Type="http://schemas.openxmlformats.org/officeDocument/2006/relationships/image" Target="../media/image56.jpg"/></Relationships>
</file>

<file path=ppt/slides/_rels/slide48.xml.rels><?xml version="1.0" encoding="UTF-8" standalone="yes"?>
<Relationships xmlns="http://schemas.openxmlformats.org/package/2006/relationships"><Relationship Id="rId8" Type="http://schemas.openxmlformats.org/officeDocument/2006/relationships/image" Target="../media/image66.jpeg"/><Relationship Id="rId13" Type="http://schemas.openxmlformats.org/officeDocument/2006/relationships/image" Target="../media/image71.jpeg"/><Relationship Id="rId18" Type="http://schemas.openxmlformats.org/officeDocument/2006/relationships/image" Target="../media/image75.jpeg"/><Relationship Id="rId3" Type="http://schemas.openxmlformats.org/officeDocument/2006/relationships/image" Target="../media/image43.jpg"/><Relationship Id="rId7" Type="http://schemas.openxmlformats.org/officeDocument/2006/relationships/image" Target="../media/image49.png"/><Relationship Id="rId12" Type="http://schemas.openxmlformats.org/officeDocument/2006/relationships/image" Target="../media/image70.jpeg"/><Relationship Id="rId17" Type="http://schemas.openxmlformats.org/officeDocument/2006/relationships/image" Target="../media/image74.png"/><Relationship Id="rId2" Type="http://schemas.openxmlformats.org/officeDocument/2006/relationships/image" Target="../media/image63.jpeg"/><Relationship Id="rId16" Type="http://schemas.openxmlformats.org/officeDocument/2006/relationships/image" Target="../media/image73.jpeg"/><Relationship Id="rId20" Type="http://schemas.openxmlformats.org/officeDocument/2006/relationships/image" Target="../media/image62.jpg"/><Relationship Id="rId1" Type="http://schemas.openxmlformats.org/officeDocument/2006/relationships/slideLayout" Target="../slideLayouts/slideLayout2.xml"/><Relationship Id="rId6" Type="http://schemas.openxmlformats.org/officeDocument/2006/relationships/image" Target="../media/image65.jpeg"/><Relationship Id="rId11" Type="http://schemas.openxmlformats.org/officeDocument/2006/relationships/image" Target="../media/image69.jpeg"/><Relationship Id="rId5" Type="http://schemas.openxmlformats.org/officeDocument/2006/relationships/image" Target="../media/image64.png"/><Relationship Id="rId15" Type="http://schemas.openxmlformats.org/officeDocument/2006/relationships/image" Target="../media/image72.jpeg"/><Relationship Id="rId10" Type="http://schemas.openxmlformats.org/officeDocument/2006/relationships/image" Target="../media/image68.jpeg"/><Relationship Id="rId19" Type="http://schemas.openxmlformats.org/officeDocument/2006/relationships/image" Target="../media/image76.jpeg"/><Relationship Id="rId4" Type="http://schemas.openxmlformats.org/officeDocument/2006/relationships/image" Target="../media/image45.png"/><Relationship Id="rId9" Type="http://schemas.openxmlformats.org/officeDocument/2006/relationships/image" Target="../media/image67.jpeg"/><Relationship Id="rId14" Type="http://schemas.openxmlformats.org/officeDocument/2006/relationships/image" Target="../media/image57.jpg"/></Relationships>
</file>

<file path=ppt/slides/_rels/slide4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28"/>
          <a:stretch/>
        </p:blipFill>
        <p:spPr>
          <a:xfrm>
            <a:off x="0" y="0"/>
            <a:ext cx="9144000" cy="6858000"/>
          </a:xfrm>
          <a:prstGeom prst="rect">
            <a:avLst/>
          </a:prstGeom>
        </p:spPr>
      </p:pic>
      <p:sp>
        <p:nvSpPr>
          <p:cNvPr id="3074" name="Rectangle 2"/>
          <p:cNvSpPr>
            <a:spLocks noGrp="1" noChangeArrowheads="1"/>
          </p:cNvSpPr>
          <p:nvPr>
            <p:ph type="title"/>
          </p:nvPr>
        </p:nvSpPr>
        <p:spPr>
          <a:xfrm>
            <a:off x="457200" y="503238"/>
            <a:ext cx="8229600" cy="5745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B0F0"/>
                </a:solidFill>
                <a:effectLst>
                  <a:glow rad="63500">
                    <a:schemeClr val="tx1"/>
                  </a:glow>
                  <a:outerShdw blurRad="50800" algn="tl" rotWithShape="0">
                    <a:srgbClr val="000000"/>
                  </a:outerShdw>
                </a:effectLst>
                <a:latin typeface="Calibri" panose="020F0502020204030204" pitchFamily="34" charset="0"/>
              </a:rPr>
              <a:t>But now having been set free from sin, and having become slaves of God, you have your   fruit to holiness, and the end, everlasting life. For the wages of sin is death, but the gift of God is eternal life in Christ Jesus our Lord. </a:t>
            </a:r>
            <a:r>
              <a:rPr lang="en-US" altLang="en-US" sz="3200" b="1" i="1" dirty="0">
                <a:ln w="17780" cmpd="sng">
                  <a:solidFill>
                    <a:srgbClr val="FFFFFF"/>
                  </a:solidFill>
                  <a:prstDash val="solid"/>
                  <a:miter lim="800000"/>
                </a:ln>
                <a:solidFill>
                  <a:srgbClr val="00B0F0"/>
                </a:solidFill>
                <a:effectLst>
                  <a:glow rad="63500">
                    <a:schemeClr val="tx1"/>
                  </a:glow>
                  <a:outerShdw blurRad="50800" algn="tl" rotWithShape="0">
                    <a:srgbClr val="000000"/>
                  </a:outerShdw>
                </a:effectLst>
                <a:latin typeface="Calibri" panose="020F0502020204030204" pitchFamily="34" charset="0"/>
              </a:rPr>
              <a:t>— Romans 6:22-23 </a:t>
            </a:r>
          </a:p>
        </p:txBody>
      </p:sp>
      <p:sp>
        <p:nvSpPr>
          <p:cNvPr id="5" name="Rectangle 2"/>
          <p:cNvSpPr txBox="1">
            <a:spLocks noChangeArrowheads="1"/>
          </p:cNvSpPr>
          <p:nvPr/>
        </p:nvSpPr>
        <p:spPr bwMode="auto">
          <a:xfrm>
            <a:off x="653712" y="2485436"/>
            <a:ext cx="1981200"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B0F0"/>
                </a:solidFill>
                <a:effectLst>
                  <a:glow rad="63500">
                    <a:schemeClr val="tx1"/>
                  </a:glow>
                  <a:outerShdw blurRad="50800" algn="tl" rotWithShape="0">
                    <a:srgbClr val="000000"/>
                  </a:outerShdw>
                </a:effectLst>
                <a:latin typeface="Calibri" panose="020F0502020204030204" pitchFamily="34" charset="0"/>
              </a:rPr>
              <a:t>fruit</a:t>
            </a:r>
            <a:endParaRPr lang="en-US" altLang="en-US" sz="3200" b="1" i="1" kern="0" dirty="0">
              <a:ln w="17780" cmpd="sng">
                <a:solidFill>
                  <a:srgbClr val="FFFFFF"/>
                </a:solidFill>
                <a:prstDash val="solid"/>
                <a:miter lim="800000"/>
              </a:ln>
              <a:solidFill>
                <a:srgbClr val="00B0F0"/>
              </a:solidFill>
              <a:effectLst>
                <a:glow rad="63500">
                  <a:schemeClr val="tx1"/>
                </a:glow>
                <a:outerShdw blurRad="50800" algn="tl" rotWithShape="0">
                  <a:srgbClr val="000000"/>
                </a:outerShdw>
              </a:effectLst>
              <a:latin typeface="Calibri" panose="020F0502020204030204" pitchFamily="34" charset="0"/>
            </a:endParaRPr>
          </a:p>
        </p:txBody>
      </p:sp>
      <p:sp>
        <p:nvSpPr>
          <p:cNvPr id="4" name="Rectangle 2"/>
          <p:cNvSpPr txBox="1">
            <a:spLocks noChangeArrowheads="1"/>
          </p:cNvSpPr>
          <p:nvPr/>
        </p:nvSpPr>
        <p:spPr bwMode="auto">
          <a:xfrm>
            <a:off x="655823" y="2488850"/>
            <a:ext cx="1981200"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fruit</a:t>
            </a:r>
            <a:endParaRPr lang="en-US" altLang="en-US" sz="3200" b="1" i="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hidden="1"/>
          <p:cNvSpPr txBox="1">
            <a:spLocks noChangeArrowheads="1"/>
          </p:cNvSpPr>
          <p:nvPr/>
        </p:nvSpPr>
        <p:spPr bwMode="auto">
          <a:xfrm>
            <a:off x="1945005" y="1981200"/>
            <a:ext cx="1981200"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fruit</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7" name="Rectangle 2" hidden="1"/>
          <p:cNvSpPr txBox="1">
            <a:spLocks noChangeArrowheads="1"/>
          </p:cNvSpPr>
          <p:nvPr/>
        </p:nvSpPr>
        <p:spPr bwMode="auto">
          <a:xfrm>
            <a:off x="4640580" y="3993198"/>
            <a:ext cx="1981200"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fruit</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8" name="Title 1"/>
          <p:cNvSpPr txBox="1">
            <a:spLocks/>
          </p:cNvSpPr>
          <p:nvPr/>
        </p:nvSpPr>
        <p:spPr>
          <a:xfrm>
            <a:off x="713464" y="4632657"/>
            <a:ext cx="3417404"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solidFill>
                  <a:schemeClr val="bg1"/>
                </a:solidFill>
                <a:effectLst>
                  <a:glow rad="38100">
                    <a:srgbClr val="9966FF"/>
                  </a:glow>
                  <a:outerShdw blurRad="50800" algn="tl" rotWithShape="0">
                    <a:srgbClr val="000000"/>
                  </a:outerShdw>
                </a:effectLst>
                <a:latin typeface="Calibri" panose="020F0502020204030204" pitchFamily="34" charset="0"/>
              </a:rPr>
              <a:t>eternal life</a:t>
            </a:r>
            <a:endParaRPr lang="en-US" b="1" dirty="0">
              <a:ln w="17780" cmpd="sng">
                <a:noFill/>
                <a:prstDash val="solid"/>
                <a:miter lim="800000"/>
              </a:ln>
              <a:solidFill>
                <a:schemeClr val="bg1"/>
              </a:solidFill>
              <a:effectLst>
                <a:glow rad="38100">
                  <a:srgbClr val="9966FF"/>
                </a:glow>
                <a:outerShdw blurRad="50800" algn="tl" rotWithShape="0">
                  <a:srgbClr val="000000"/>
                </a:outerShdw>
              </a:effectLst>
              <a:latin typeface="Calibri" panose="020F0502020204030204" pitchFamily="34" charset="0"/>
            </a:endParaRPr>
          </a:p>
        </p:txBody>
      </p:sp>
      <p:sp>
        <p:nvSpPr>
          <p:cNvPr id="9" name="Title 1"/>
          <p:cNvSpPr txBox="1">
            <a:spLocks/>
          </p:cNvSpPr>
          <p:nvPr/>
        </p:nvSpPr>
        <p:spPr>
          <a:xfrm>
            <a:off x="1854200" y="3962400"/>
            <a:ext cx="1669913"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rgbClr val="9966FF"/>
                  </a:glow>
                  <a:outerShdw blurRad="50800" algn="tl" rotWithShape="0">
                    <a:srgbClr val="000000"/>
                  </a:outerShdw>
                </a:effectLst>
                <a:latin typeface="Calibri" panose="020F0502020204030204" pitchFamily="34" charset="0"/>
              </a:rPr>
              <a:t>death</a:t>
            </a:r>
            <a:endParaRPr lang="en-US" b="1" dirty="0">
              <a:ln w="17780" cmpd="sng">
                <a:noFill/>
                <a:prstDash val="solid"/>
                <a:miter lim="800000"/>
              </a:ln>
              <a:solidFill>
                <a:srgbClr val="FF0000"/>
              </a:solidFill>
              <a:effectLst>
                <a:glow rad="38100">
                  <a:srgbClr val="9966FF"/>
                </a:glow>
                <a:outerShdw blurRad="50800" algn="tl" rotWithShape="0">
                  <a:srgbClr val="000000"/>
                </a:outerShdw>
              </a:effectLst>
              <a:latin typeface="Calibri" panose="020F0502020204030204" pitchFamily="34" charset="0"/>
            </a:endParaRPr>
          </a:p>
        </p:txBody>
      </p:sp>
      <p:sp>
        <p:nvSpPr>
          <p:cNvPr id="10" name="Rectangle 4"/>
          <p:cNvSpPr>
            <a:spLocks noChangeArrowheads="1"/>
          </p:cNvSpPr>
          <p:nvPr/>
        </p:nvSpPr>
        <p:spPr bwMode="auto">
          <a:xfrm>
            <a:off x="3601631" y="4498718"/>
            <a:ext cx="851704"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kern="0" dirty="0">
                <a:ln w="17780" cmpd="sng">
                  <a:noFill/>
                  <a:prstDash val="solid"/>
                  <a:miter lim="800000"/>
                </a:ln>
                <a:solidFill>
                  <a:srgbClr val="FFC000"/>
                </a:solidFill>
                <a:effectLst>
                  <a:outerShdw blurRad="50800" algn="tl" rotWithShape="0">
                    <a:srgbClr val="000000"/>
                  </a:outerShdw>
                </a:effectLst>
                <a:latin typeface="Calibri" panose="020F0502020204030204" pitchFamily="34" charset="0"/>
              </a:rPr>
              <a:t>in</a:t>
            </a:r>
          </a:p>
        </p:txBody>
      </p:sp>
    </p:spTree>
    <p:extLst>
      <p:ext uri="{BB962C8B-B14F-4D97-AF65-F5344CB8AC3E}">
        <p14:creationId xmlns:p14="http://schemas.microsoft.com/office/powerpoint/2010/main" val="14591752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 calcmode="lin" valueType="num">
                                      <p:cBhvr>
                                        <p:cTn id="9" dur="500" fill="hold"/>
                                        <p:tgtEl>
                                          <p:spTgt spid="3074"/>
                                        </p:tgtEl>
                                        <p:attrNameLst>
                                          <p:attrName>style.rotation</p:attrName>
                                        </p:attrNameLst>
                                      </p:cBhvr>
                                      <p:tavLst>
                                        <p:tav tm="0">
                                          <p:val>
                                            <p:fltVal val="360"/>
                                          </p:val>
                                        </p:tav>
                                        <p:tav tm="100000">
                                          <p:val>
                                            <p:fltVal val="0"/>
                                          </p:val>
                                        </p:tav>
                                      </p:tavLst>
                                    </p:anim>
                                    <p:animEffect transition="in" filter="fade">
                                      <p:cBhvr>
                                        <p:cTn id="10" dur="500"/>
                                        <p:tgtEl>
                                          <p:spTgt spid="3074"/>
                                        </p:tgtEl>
                                      </p:cBhvr>
                                    </p:animEffect>
                                  </p:childTnLst>
                                </p:cTn>
                              </p:par>
                              <p:par>
                                <p:cTn id="11" presetID="3" presetClass="emph" presetSubtype="2" fill="hold" nodeType="withEffect">
                                  <p:stCondLst>
                                    <p:cond delay="0"/>
                                  </p:stCondLst>
                                  <p:childTnLst>
                                    <p:animClr clrSpc="rgb" dir="cw">
                                      <p:cBhvr override="childStyle">
                                        <p:cTn id="12" dur="1000" fill="hold"/>
                                        <p:tgtEl>
                                          <p:spTgt spid="4">
                                            <p:txEl>
                                              <p:pRg st="0" end="0"/>
                                            </p:txEl>
                                          </p:spTgt>
                                        </p:tgtEl>
                                        <p:attrNameLst>
                                          <p:attrName>style.color</p:attrName>
                                        </p:attrNameLst>
                                      </p:cBhvr>
                                      <p:to>
                                        <a:srgbClr val="00B0F0"/>
                                      </p:to>
                                    </p:animClr>
                                  </p:childTnLst>
                                </p:cTn>
                              </p:par>
                            </p:childTnLst>
                          </p:cTn>
                        </p:par>
                        <p:par>
                          <p:cTn id="13" fill="hold">
                            <p:stCondLst>
                              <p:cond delay="1000"/>
                            </p:stCondLst>
                            <p:childTnLst>
                              <p:par>
                                <p:cTn id="14" presetID="10" presetClass="exit" presetSubtype="0" fill="hold" grpId="2" nodeType="afterEffect">
                                  <p:stCondLst>
                                    <p:cond delay="0"/>
                                  </p:stCondLst>
                                  <p:childTnLst>
                                    <p:animEffect transition="out" filter="fade">
                                      <p:cBhvr>
                                        <p:cTn id="15" dur="250"/>
                                        <p:tgtEl>
                                          <p:spTgt spid="4">
                                            <p:txEl>
                                              <p:pRg st="0" end="0"/>
                                            </p:txEl>
                                          </p:spTgt>
                                        </p:tgtEl>
                                      </p:cBhvr>
                                    </p:animEffect>
                                    <p:set>
                                      <p:cBhvr>
                                        <p:cTn id="16" dur="1" fill="hold">
                                          <p:stCondLst>
                                            <p:cond delay="249"/>
                                          </p:stCondLst>
                                        </p:cTn>
                                        <p:tgtEl>
                                          <p:spTgt spid="4">
                                            <p:txEl>
                                              <p:pRg st="0" end="0"/>
                                            </p:txEl>
                                          </p:spTgt>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0" presetClass="exit" presetSubtype="0" fill="hold" grpId="1" nodeType="withEffect">
                                  <p:stCondLst>
                                    <p:cond delay="0"/>
                                  </p:stCondLst>
                                  <p:childTnLst>
                                    <p:set>
                                      <p:cBhvr>
                                        <p:cTn id="22" dur="1" fill="hold">
                                          <p:stCondLst>
                                            <p:cond delay="999"/>
                                          </p:stCondLst>
                                        </p:cTn>
                                        <p:tgtEl>
                                          <p:spTgt spid="10"/>
                                        </p:tgtEl>
                                        <p:attrNameLst>
                                          <p:attrName>style.visibility</p:attrName>
                                        </p:attrNameLst>
                                      </p:cBhvr>
                                      <p:to>
                                        <p:strVal val="hidden"/>
                                      </p:to>
                                    </p:set>
                                    <p:animEffect transition="out" filter="dissolve">
                                      <p:cBhvr>
                                        <p:cTn id="23" dur="1000">
                                          <p:stCondLst>
                                            <p:cond delay="0"/>
                                          </p:stCondLst>
                                        </p:cTn>
                                        <p:tgtEl>
                                          <p:spTgt spid="10"/>
                                        </p:tgtEl>
                                      </p:cBhvr>
                                    </p:animEffect>
                                    <p:anim to="" calcmode="lin" valueType="num">
                                      <p:cBhvr>
                                        <p:cTn id="24" dur="1000" fill="hold">
                                          <p:stCondLst>
                                            <p:cond delay="0"/>
                                          </p:stCondLst>
                                        </p:cTn>
                                        <p:tgtEl>
                                          <p:spTgt spid="10"/>
                                        </p:tgtEl>
                                        <p:attrNameLst>
                                          <p:attrName>ppt_w</p:attrName>
                                        </p:attrNameLst>
                                      </p:cBhvr>
                                      <p:tavLst>
                                        <p:tav tm="0">
                                          <p:val>
                                            <p:strVal val="#ppt_w"/>
                                          </p:val>
                                        </p:tav>
                                        <p:tav tm="100000">
                                          <p:val>
                                            <p:strVal val="#ppt_w*4"/>
                                          </p:val>
                                        </p:tav>
                                      </p:tavLst>
                                    </p:anim>
                                    <p:anim to="" calcmode="lin" valueType="num">
                                      <p:cBhvr>
                                        <p:cTn id="25" dur="1000" fill="hold">
                                          <p:stCondLst>
                                            <p:cond delay="0"/>
                                          </p:stCondLst>
                                        </p:cTn>
                                        <p:tgtEl>
                                          <p:spTgt spid="10"/>
                                        </p:tgtEl>
                                        <p:attrNameLst>
                                          <p:attrName>ppt_h</p:attrName>
                                        </p:attrNameLst>
                                      </p:cBhvr>
                                      <p:tavLst>
                                        <p:tav tm="0">
                                          <p:val>
                                            <p:strVal val="#ppt_h"/>
                                          </p:val>
                                        </p:tav>
                                        <p:tav tm="100000">
                                          <p:val>
                                            <p:strVal val="#ppt_h*4"/>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750"/>
                                        <p:tgtEl>
                                          <p:spTgt spid="9"/>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up)">
                                      <p:cBhvr>
                                        <p:cTn id="33" dur="75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fade">
                                      <p:cBhvr>
                                        <p:cTn id="38" dur="250"/>
                                        <p:tgtEl>
                                          <p:spTgt spid="4">
                                            <p:txEl>
                                              <p:pRg st="0" end="0"/>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250"/>
                                        <p:tgtEl>
                                          <p:spTgt spid="5"/>
                                        </p:tgtEl>
                                      </p:cBhvr>
                                    </p:animEffect>
                                  </p:childTnLst>
                                </p:cTn>
                              </p:par>
                              <p:par>
                                <p:cTn id="42" presetID="0" presetClass="path" presetSubtype="0" accel="50000" decel="50000" fill="hold" grpId="1" nodeType="withEffect">
                                  <p:stCondLst>
                                    <p:cond delay="0"/>
                                  </p:stCondLst>
                                  <p:childTnLst>
                                    <p:animMotion origin="layout" path="M -1.11111E-6 -1.11111E-6 L 0.43594 0.21991 " pathEditMode="relative" rAng="0" ptsTypes="AA">
                                      <p:cBhvr>
                                        <p:cTn id="43" dur="2000" fill="hold"/>
                                        <p:tgtEl>
                                          <p:spTgt spid="5"/>
                                        </p:tgtEl>
                                        <p:attrNameLst>
                                          <p:attrName>ppt_x</p:attrName>
                                          <p:attrName>ppt_y</p:attrName>
                                        </p:attrNameLst>
                                      </p:cBhvr>
                                      <p:rCtr x="21788" y="10995"/>
                                    </p:animMotion>
                                  </p:childTnLst>
                                </p:cTn>
                              </p:par>
                              <p:par>
                                <p:cTn id="44" presetID="0" presetClass="path" presetSubtype="0" accel="50000" decel="50000" fill="hold" grpId="1" nodeType="withEffect">
                                  <p:stCondLst>
                                    <p:cond delay="0"/>
                                  </p:stCondLst>
                                  <p:childTnLst>
                                    <p:animMotion origin="layout" path="M -4.72222E-6 -4.07407E-6 L 0.14115 -0.07384 " pathEditMode="relative" rAng="0" ptsTypes="AA">
                                      <p:cBhvr>
                                        <p:cTn id="45" dur="2000" fill="hold"/>
                                        <p:tgtEl>
                                          <p:spTgt spid="4">
                                            <p:txEl>
                                              <p:pRg st="0" end="0"/>
                                            </p:txEl>
                                          </p:spTgt>
                                        </p:tgtEl>
                                        <p:attrNameLst>
                                          <p:attrName>ppt_x</p:attrName>
                                          <p:attrName>ppt_y</p:attrName>
                                        </p:attrNameLst>
                                      </p:cBhvr>
                                      <p:rCtr x="7049" y="-3704"/>
                                    </p:animMotion>
                                  </p:childTnLst>
                                </p:cTn>
                              </p:par>
                              <p:par>
                                <p:cTn id="46" presetID="10" presetClass="exit" presetSubtype="0" fill="hold" grpId="1" nodeType="withEffect">
                                  <p:stCondLst>
                                    <p:cond delay="0"/>
                                  </p:stCondLst>
                                  <p:childTnLst>
                                    <p:animEffect transition="out" filter="fade">
                                      <p:cBhvr>
                                        <p:cTn id="47" dur="1500"/>
                                        <p:tgtEl>
                                          <p:spTgt spid="3074"/>
                                        </p:tgtEl>
                                      </p:cBhvr>
                                    </p:animEffect>
                                    <p:set>
                                      <p:cBhvr>
                                        <p:cTn id="48" dur="1" fill="hold">
                                          <p:stCondLst>
                                            <p:cond delay="1499"/>
                                          </p:stCondLst>
                                        </p:cTn>
                                        <p:tgtEl>
                                          <p:spTgt spid="3074"/>
                                        </p:tgtEl>
                                        <p:attrNameLst>
                                          <p:attrName>style.visibility</p:attrName>
                                        </p:attrNameLst>
                                      </p:cBhvr>
                                      <p:to>
                                        <p:strVal val="hidden"/>
                                      </p:to>
                                    </p:set>
                                  </p:childTnLst>
                                </p:cTn>
                              </p:par>
                              <p:par>
                                <p:cTn id="49" presetID="10" presetClass="exit" presetSubtype="0" fill="hold" grpId="1" nodeType="withEffect">
                                  <p:stCondLst>
                                    <p:cond delay="1350"/>
                                  </p:stCondLst>
                                  <p:childTnLst>
                                    <p:animEffect transition="out" filter="fade">
                                      <p:cBhvr>
                                        <p:cTn id="50" dur="500"/>
                                        <p:tgtEl>
                                          <p:spTgt spid="8"/>
                                        </p:tgtEl>
                                      </p:cBhvr>
                                    </p:animEffect>
                                    <p:set>
                                      <p:cBhvr>
                                        <p:cTn id="51" dur="1" fill="hold">
                                          <p:stCondLst>
                                            <p:cond delay="499"/>
                                          </p:stCondLst>
                                        </p:cTn>
                                        <p:tgtEl>
                                          <p:spTgt spid="8"/>
                                        </p:tgtEl>
                                        <p:attrNameLst>
                                          <p:attrName>style.visibility</p:attrName>
                                        </p:attrNameLst>
                                      </p:cBhvr>
                                      <p:to>
                                        <p:strVal val="hidden"/>
                                      </p:to>
                                    </p:set>
                                  </p:childTnLst>
                                </p:cTn>
                              </p:par>
                              <p:par>
                                <p:cTn id="52" presetID="10" presetClass="exit" presetSubtype="0" fill="hold" grpId="1" nodeType="withEffect">
                                  <p:stCondLst>
                                    <p:cond delay="1350"/>
                                  </p:stCondLst>
                                  <p:childTnLst>
                                    <p:animEffect transition="out" filter="fade">
                                      <p:cBhvr>
                                        <p:cTn id="53" dur="500"/>
                                        <p:tgtEl>
                                          <p:spTgt spid="9"/>
                                        </p:tgtEl>
                                      </p:cBhvr>
                                    </p:animEffect>
                                    <p:set>
                                      <p:cBhvr>
                                        <p:cTn id="54"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5" grpId="0"/>
      <p:bldP spid="5" grpId="1"/>
      <p:bldP spid="4" grpId="0" build="allAtOnce"/>
      <p:bldP spid="4" grpId="1" build="allAtOnce"/>
      <p:bldP spid="4" grpId="2" build="allAtOnce"/>
      <p:bldP spid="8" grpId="0"/>
      <p:bldP spid="8" grpId="1"/>
      <p:bldP spid="9" grpId="0"/>
      <p:bldP spid="9" grpId="1"/>
      <p:bldP spid="10" grpId="0"/>
      <p:bldP spid="10"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827"/>
          <a:stretch/>
        </p:blipFill>
        <p:spPr>
          <a:xfrm>
            <a:off x="0" y="0"/>
            <a:ext cx="9144000" cy="6858000"/>
          </a:xfrm>
          <a:prstGeom prst="rect">
            <a:avLst/>
          </a:prstGeom>
        </p:spPr>
      </p:pic>
      <p:sp>
        <p:nvSpPr>
          <p:cNvPr id="3074" name="Rectangle 2"/>
          <p:cNvSpPr>
            <a:spLocks noGrp="1" noChangeArrowheads="1"/>
          </p:cNvSpPr>
          <p:nvPr>
            <p:ph type="title"/>
          </p:nvPr>
        </p:nvSpPr>
        <p:spPr>
          <a:xfrm>
            <a:off x="457200" y="152400"/>
            <a:ext cx="8229600" cy="6583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He also spoke this parable: "A certain man had a fig tree planted in his vineyard, and he came seeking fruit on it and found none. Then he said to the keeper of his vineyard, 'Look, for three years I have come seeking fruit on this fig tree and find none. Cut it down; why does it use up the ground?'" </a:t>
            </a:r>
            <a:r>
              <a:rPr lang="en-US" altLang="en-US" sz="3200" b="1" i="1"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 Luke 13:6-7 </a:t>
            </a:r>
          </a:p>
        </p:txBody>
      </p:sp>
      <p:sp>
        <p:nvSpPr>
          <p:cNvPr id="4" name="Rectangle 2"/>
          <p:cNvSpPr txBox="1">
            <a:spLocks noChangeArrowheads="1"/>
          </p:cNvSpPr>
          <p:nvPr/>
        </p:nvSpPr>
        <p:spPr bwMode="auto">
          <a:xfrm>
            <a:off x="1945005" y="1981200"/>
            <a:ext cx="1981200"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B0F0"/>
                </a:solidFill>
                <a:effectLst>
                  <a:glow rad="63500">
                    <a:schemeClr val="tx1"/>
                  </a:glow>
                  <a:outerShdw blurRad="50800" algn="tl" rotWithShape="0">
                    <a:srgbClr val="000000"/>
                  </a:outerShdw>
                </a:effectLst>
                <a:latin typeface="Calibri" panose="020F0502020204030204" pitchFamily="34" charset="0"/>
              </a:rPr>
              <a:t>fruit</a:t>
            </a:r>
            <a:endParaRPr lang="en-US" altLang="en-US" sz="3200" b="1" i="1" kern="0" dirty="0">
              <a:ln w="17780" cmpd="sng">
                <a:solidFill>
                  <a:srgbClr val="FFFFFF"/>
                </a:solidFill>
                <a:prstDash val="solid"/>
                <a:miter lim="800000"/>
              </a:ln>
              <a:solidFill>
                <a:srgbClr val="00B0F0"/>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p:cNvSpPr txBox="1">
            <a:spLocks noChangeArrowheads="1"/>
          </p:cNvSpPr>
          <p:nvPr/>
        </p:nvSpPr>
        <p:spPr bwMode="auto">
          <a:xfrm>
            <a:off x="4640580" y="3993198"/>
            <a:ext cx="1981200"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B0F0"/>
                </a:solidFill>
                <a:effectLst>
                  <a:glow rad="63500">
                    <a:schemeClr val="tx1"/>
                  </a:glow>
                  <a:outerShdw blurRad="50800" algn="tl" rotWithShape="0">
                    <a:srgbClr val="000000"/>
                  </a:outerShdw>
                </a:effectLst>
                <a:latin typeface="Calibri" panose="020F0502020204030204" pitchFamily="34" charset="0"/>
              </a:rPr>
              <a:t>fruit</a:t>
            </a:r>
            <a:endParaRPr lang="en-US" altLang="en-US" sz="3200" b="1" i="1" kern="0" dirty="0">
              <a:ln w="17780" cmpd="sng">
                <a:solidFill>
                  <a:srgbClr val="FFFFFF"/>
                </a:solidFill>
                <a:prstDash val="solid"/>
                <a:miter lim="800000"/>
              </a:ln>
              <a:solidFill>
                <a:srgbClr val="00B0F0"/>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hidden="1"/>
          <p:cNvSpPr txBox="1">
            <a:spLocks noChangeArrowheads="1"/>
          </p:cNvSpPr>
          <p:nvPr/>
        </p:nvSpPr>
        <p:spPr bwMode="auto">
          <a:xfrm>
            <a:off x="4105450" y="3293044"/>
            <a:ext cx="1981200"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fruit</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7" name="Title 1">
            <a:extLst>
              <a:ext uri="{FF2B5EF4-FFF2-40B4-BE49-F238E27FC236}">
                <a16:creationId xmlns:a16="http://schemas.microsoft.com/office/drawing/2014/main" id="{84F43693-3DA4-4448-9E8D-E2830143C16B}"/>
              </a:ext>
            </a:extLst>
          </p:cNvPr>
          <p:cNvSpPr txBox="1">
            <a:spLocks/>
          </p:cNvSpPr>
          <p:nvPr/>
        </p:nvSpPr>
        <p:spPr>
          <a:xfrm>
            <a:off x="3306352" y="4871001"/>
            <a:ext cx="2233914" cy="1092843"/>
          </a:xfrm>
          <a:prstGeom prst="rect">
            <a:avLst/>
          </a:prstGeom>
        </p:spPr>
        <p:txBody>
          <a:bodyPr vert="horz" lIns="91440" tIns="45720" rIns="91440" bIns="45720" rtlCol="0" anchor="ctr">
            <a:prstTxWarp prst="textStop">
              <a:avLst/>
            </a:prstTxWarp>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17780" cmpd="sng">
                  <a:solidFill>
                    <a:srgbClr val="FFFF00"/>
                  </a:solidFill>
                  <a:prstDash val="solid"/>
                  <a:miter lim="800000"/>
                </a:ln>
                <a:solidFill>
                  <a:srgbClr val="CC99FF"/>
                </a:solidFill>
                <a:effectLst>
                  <a:glow rad="63500">
                    <a:srgbClr val="9966FF"/>
                  </a:glow>
                  <a:outerShdw blurRad="50800" algn="tl" rotWithShape="0">
                    <a:srgbClr val="000000"/>
                  </a:outerShdw>
                </a:effectLst>
                <a:uLnTx/>
                <a:uFillTx/>
                <a:latin typeface="Calibri" panose="020F0502020204030204" pitchFamily="34" charset="0"/>
                <a:ea typeface="+mj-ea"/>
                <a:cs typeface="+mj-cs"/>
              </a:rPr>
              <a:t>judgment</a:t>
            </a:r>
          </a:p>
        </p:txBody>
      </p:sp>
    </p:spTree>
    <p:extLst>
      <p:ext uri="{BB962C8B-B14F-4D97-AF65-F5344CB8AC3E}">
        <p14:creationId xmlns:p14="http://schemas.microsoft.com/office/powerpoint/2010/main" val="22238311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par>
                                <p:cTn id="15" presetID="3" presetClass="emph" presetSubtype="2" fill="hold" grpId="3" nodeType="withEffect">
                                  <p:stCondLst>
                                    <p:cond delay="0"/>
                                  </p:stCondLst>
                                  <p:childTnLst>
                                    <p:animClr clrSpc="rgb" dir="cw">
                                      <p:cBhvr override="childStyle">
                                        <p:cTn id="16" dur="1000" fill="hold"/>
                                        <p:tgtEl>
                                          <p:spTgt spid="4"/>
                                        </p:tgtEl>
                                        <p:attrNameLst>
                                          <p:attrName>style.color</p:attrName>
                                        </p:attrNameLst>
                                      </p:cBhvr>
                                      <p:to>
                                        <a:srgbClr val="00B050"/>
                                      </p:to>
                                    </p:animClr>
                                  </p:childTnLst>
                                </p:cTn>
                              </p:par>
                              <p:par>
                                <p:cTn id="17" presetID="3" presetClass="emph" presetSubtype="2" fill="hold" grpId="3" nodeType="withEffect">
                                  <p:stCondLst>
                                    <p:cond delay="0"/>
                                  </p:stCondLst>
                                  <p:childTnLst>
                                    <p:animClr clrSpc="rgb" dir="cw">
                                      <p:cBhvr override="childStyle">
                                        <p:cTn id="18" dur="1000" fill="hold"/>
                                        <p:tgtEl>
                                          <p:spTgt spid="5"/>
                                        </p:tgtEl>
                                        <p:attrNameLst>
                                          <p:attrName>style.color</p:attrName>
                                        </p:attrNameLst>
                                      </p:cBhvr>
                                      <p:to>
                                        <a:srgbClr val="00B050"/>
                                      </p:to>
                                    </p:animClr>
                                  </p:childTnLst>
                                </p:cTn>
                              </p:par>
                            </p:childTnLst>
                          </p:cTn>
                        </p:par>
                        <p:par>
                          <p:cTn id="19" fill="hold">
                            <p:stCondLst>
                              <p:cond delay="1000"/>
                            </p:stCondLst>
                            <p:childTnLst>
                              <p:par>
                                <p:cTn id="20" presetID="10" presetClass="exit" presetSubtype="0" fill="hold" grpId="2" nodeType="afterEffect">
                                  <p:stCondLst>
                                    <p:cond delay="0"/>
                                  </p:stCondLst>
                                  <p:childTnLst>
                                    <p:animEffect transition="out" filter="fade">
                                      <p:cBhvr>
                                        <p:cTn id="21" dur="250"/>
                                        <p:tgtEl>
                                          <p:spTgt spid="4"/>
                                        </p:tgtEl>
                                      </p:cBhvr>
                                    </p:animEffect>
                                    <p:set>
                                      <p:cBhvr>
                                        <p:cTn id="22" dur="1" fill="hold">
                                          <p:stCondLst>
                                            <p:cond delay="249"/>
                                          </p:stCondLst>
                                        </p:cTn>
                                        <p:tgtEl>
                                          <p:spTgt spid="4"/>
                                        </p:tgtEl>
                                        <p:attrNameLst>
                                          <p:attrName>style.visibility</p:attrName>
                                        </p:attrNameLst>
                                      </p:cBhvr>
                                      <p:to>
                                        <p:strVal val="hidden"/>
                                      </p:to>
                                    </p:set>
                                  </p:childTnLst>
                                </p:cTn>
                              </p:par>
                              <p:par>
                                <p:cTn id="23" presetID="10" presetClass="exit" presetSubtype="0" fill="hold" grpId="2" nodeType="withEffect">
                                  <p:stCondLst>
                                    <p:cond delay="0"/>
                                  </p:stCondLst>
                                  <p:childTnLst>
                                    <p:animEffect transition="out" filter="fade">
                                      <p:cBhvr>
                                        <p:cTn id="24" dur="250"/>
                                        <p:tgtEl>
                                          <p:spTgt spid="5"/>
                                        </p:tgtEl>
                                      </p:cBhvr>
                                    </p:animEffect>
                                    <p:set>
                                      <p:cBhvr>
                                        <p:cTn id="25" dur="1" fill="hold">
                                          <p:stCondLst>
                                            <p:cond delay="249"/>
                                          </p:stCondLst>
                                        </p:cTn>
                                        <p:tgtEl>
                                          <p:spTgt spid="5"/>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dissolve">
                                      <p:cBhvr>
                                        <p:cTn id="30" dur="500">
                                          <p:stCondLst>
                                            <p:cond delay="0"/>
                                          </p:stCondLst>
                                        </p:cTn>
                                        <p:tgtEl>
                                          <p:spTgt spid="7"/>
                                        </p:tgtEl>
                                      </p:cBhvr>
                                    </p:animEffect>
                                    <p:anim to="" calcmode="lin" valueType="num">
                                      <p:cBhvr>
                                        <p:cTn id="31"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32"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1"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250"/>
                                        <p:tgtEl>
                                          <p:spTgt spid="4"/>
                                        </p:tgtEl>
                                      </p:cBhvr>
                                    </p:animEffect>
                                  </p:childTnLst>
                                </p:cTn>
                              </p:par>
                              <p:par>
                                <p:cTn id="38" presetID="10" presetClass="entr" presetSubtype="0" fill="hold" grpId="1"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250"/>
                                        <p:tgtEl>
                                          <p:spTgt spid="5"/>
                                        </p:tgtEl>
                                      </p:cBhvr>
                                    </p:animEffect>
                                  </p:childTnLst>
                                </p:cTn>
                              </p:par>
                              <p:par>
                                <p:cTn id="41" presetID="0" presetClass="path" presetSubtype="0" accel="50000" decel="50000" fill="hold" grpId="0" nodeType="withEffect">
                                  <p:stCondLst>
                                    <p:cond delay="0"/>
                                  </p:stCondLst>
                                  <p:childTnLst>
                                    <p:animMotion origin="layout" path="M 3.05556E-6 -0.00023 C 0.01007 0.00139 0.0401 0.00231 0.06059 0.00926 C 0.08125 0.0162 0.10503 0.02778 0.12343 0.04144 C 0.14184 0.05509 0.15243 0.0669 0.17135 0.0919 C 0.1901 0.1169 0.22291 0.1706 0.23646 0.19144 " pathEditMode="relative" rAng="0" ptsTypes="AAAAA">
                                      <p:cBhvr>
                                        <p:cTn id="42" dur="1750" fill="hold"/>
                                        <p:tgtEl>
                                          <p:spTgt spid="4"/>
                                        </p:tgtEl>
                                        <p:attrNameLst>
                                          <p:attrName>ppt_x</p:attrName>
                                          <p:attrName>ppt_y</p:attrName>
                                        </p:attrNameLst>
                                      </p:cBhvr>
                                      <p:rCtr x="11823" y="9583"/>
                                    </p:animMotion>
                                  </p:childTnLst>
                                </p:cTn>
                              </p:par>
                              <p:par>
                                <p:cTn id="43" presetID="0" presetClass="path" presetSubtype="0" accel="50000" decel="50000" fill="hold" grpId="0" nodeType="withEffect">
                                  <p:stCondLst>
                                    <p:cond delay="0"/>
                                  </p:stCondLst>
                                  <p:childTnLst>
                                    <p:animMotion origin="layout" path="M 1.38889E-6 2.96296E-6 L -0.05833 -0.10185 " pathEditMode="relative" rAng="0" ptsTypes="AA">
                                      <p:cBhvr>
                                        <p:cTn id="44" dur="1750" fill="hold"/>
                                        <p:tgtEl>
                                          <p:spTgt spid="5"/>
                                        </p:tgtEl>
                                        <p:attrNameLst>
                                          <p:attrName>ppt_x</p:attrName>
                                          <p:attrName>ppt_y</p:attrName>
                                        </p:attrNameLst>
                                      </p:cBhvr>
                                      <p:rCtr x="-2917" y="-5093"/>
                                    </p:animMotion>
                                  </p:childTnLst>
                                </p:cTn>
                              </p:par>
                              <p:par>
                                <p:cTn id="45" presetID="10" presetClass="exit" presetSubtype="0" fill="hold" grpId="1" nodeType="withEffect">
                                  <p:stCondLst>
                                    <p:cond delay="0"/>
                                  </p:stCondLst>
                                  <p:childTnLst>
                                    <p:animEffect transition="out" filter="fade">
                                      <p:cBhvr>
                                        <p:cTn id="46" dur="1250"/>
                                        <p:tgtEl>
                                          <p:spTgt spid="3074"/>
                                        </p:tgtEl>
                                      </p:cBhvr>
                                    </p:animEffect>
                                    <p:set>
                                      <p:cBhvr>
                                        <p:cTn id="47" dur="1" fill="hold">
                                          <p:stCondLst>
                                            <p:cond delay="1249"/>
                                          </p:stCondLst>
                                        </p:cTn>
                                        <p:tgtEl>
                                          <p:spTgt spid="3074"/>
                                        </p:tgtEl>
                                        <p:attrNameLst>
                                          <p:attrName>style.visibility</p:attrName>
                                        </p:attrNameLst>
                                      </p:cBhvr>
                                      <p:to>
                                        <p:strVal val="hidden"/>
                                      </p:to>
                                    </p:set>
                                  </p:childTnLst>
                                </p:cTn>
                              </p:par>
                              <p:par>
                                <p:cTn id="48" presetID="0" presetClass="exit" presetSubtype="0" fill="hold" grpId="1" nodeType="withEffect">
                                  <p:stCondLst>
                                    <p:cond delay="0"/>
                                  </p:stCondLst>
                                  <p:childTnLst>
                                    <p:set>
                                      <p:cBhvr>
                                        <p:cTn id="49" dur="1" fill="hold">
                                          <p:stCondLst>
                                            <p:cond delay="999"/>
                                          </p:stCondLst>
                                        </p:cTn>
                                        <p:tgtEl>
                                          <p:spTgt spid="7"/>
                                        </p:tgtEl>
                                        <p:attrNameLst>
                                          <p:attrName>style.visibility</p:attrName>
                                        </p:attrNameLst>
                                      </p:cBhvr>
                                      <p:to>
                                        <p:strVal val="hidden"/>
                                      </p:to>
                                    </p:set>
                                    <p:animEffect transition="out" filter="dissolve">
                                      <p:cBhvr>
                                        <p:cTn id="50" dur="1000">
                                          <p:stCondLst>
                                            <p:cond delay="0"/>
                                          </p:stCondLst>
                                        </p:cTn>
                                        <p:tgtEl>
                                          <p:spTgt spid="7"/>
                                        </p:tgtEl>
                                      </p:cBhvr>
                                    </p:animEffect>
                                    <p:anim to="" calcmode="lin" valueType="num">
                                      <p:cBhvr>
                                        <p:cTn id="51" dur="1000" fill="hold">
                                          <p:stCondLst>
                                            <p:cond delay="0"/>
                                          </p:stCondLst>
                                        </p:cTn>
                                        <p:tgtEl>
                                          <p:spTgt spid="7"/>
                                        </p:tgtEl>
                                        <p:attrNameLst>
                                          <p:attrName>ppt_w</p:attrName>
                                        </p:attrNameLst>
                                      </p:cBhvr>
                                      <p:tavLst>
                                        <p:tav tm="0">
                                          <p:val>
                                            <p:strVal val="#ppt_w"/>
                                          </p:val>
                                        </p:tav>
                                        <p:tav tm="100000">
                                          <p:val>
                                            <p:strVal val="#ppt_w*4"/>
                                          </p:val>
                                        </p:tav>
                                      </p:tavLst>
                                    </p:anim>
                                    <p:anim to="" calcmode="lin" valueType="num">
                                      <p:cBhvr>
                                        <p:cTn id="52" dur="1000" fill="hold">
                                          <p:stCondLst>
                                            <p:cond delay="0"/>
                                          </p:stCondLst>
                                        </p:cTn>
                                        <p:tgtEl>
                                          <p:spTgt spid="7"/>
                                        </p:tgtEl>
                                        <p:attrNameLst>
                                          <p:attrName>ppt_h</p:attrName>
                                        </p:attrNameLst>
                                      </p:cBhvr>
                                      <p:tavLst>
                                        <p:tav tm="0">
                                          <p:val>
                                            <p:strVal val="#ppt_h"/>
                                          </p:val>
                                        </p:tav>
                                        <p:tav tm="100000">
                                          <p:val>
                                            <p:strVal val="#ppt_h*4"/>
                                          </p:val>
                                        </p:tav>
                                      </p:tavLst>
                                    </p:anim>
                                  </p:childTnLst>
                                </p:cTn>
                              </p:par>
                              <p:par>
                                <p:cTn id="53" presetID="42" presetClass="path" presetSubtype="0" accel="50000" decel="50000" fill="hold" grpId="2" nodeType="withEffect">
                                  <p:stCondLst>
                                    <p:cond delay="0"/>
                                  </p:stCondLst>
                                  <p:childTnLst>
                                    <p:animMotion origin="layout" path="M -5.55556E-7 -4.81481E-6 L 0.06233 -0.22754 " pathEditMode="relative" rAng="0" ptsTypes="AA">
                                      <p:cBhvr>
                                        <p:cTn id="54" dur="1000" fill="hold"/>
                                        <p:tgtEl>
                                          <p:spTgt spid="7"/>
                                        </p:tgtEl>
                                        <p:attrNameLst>
                                          <p:attrName>ppt_x</p:attrName>
                                          <p:attrName>ppt_y</p:attrName>
                                        </p:attrNameLst>
                                      </p:cBhvr>
                                      <p:rCtr x="3108" y="-1138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1"/>
      <p:bldP spid="4" grpId="2"/>
      <p:bldP spid="4" grpId="3"/>
      <p:bldP spid="5" grpId="0"/>
      <p:bldP spid="5" grpId="1"/>
      <p:bldP spid="5" grpId="2"/>
      <p:bldP spid="5" grpId="3"/>
      <p:bldP spid="7" grpId="0"/>
      <p:bldP spid="7" grpId="1"/>
      <p:bldP spid="7" grpId="2"/>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457200" y="1295400"/>
            <a:ext cx="8229600" cy="441960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FF00"/>
                </a:solidFill>
                <a:effectLst>
                  <a:glow rad="101600">
                    <a:schemeClr val="tx1"/>
                  </a:glow>
                  <a:outerShdw blurRad="50800" algn="tl" rotWithShape="0">
                    <a:srgbClr val="000000"/>
                  </a:outerShdw>
                </a:effectLst>
                <a:latin typeface="Calibri" panose="020F0502020204030204" pitchFamily="34" charset="0"/>
              </a:rPr>
              <a:t>"But he answered and said to him, 'Sir, let it alone this year also, until I dig around it and fertilize it.   And if it bears fruit, well. But         if not, after that you can cut          it down.' " </a:t>
            </a:r>
            <a:r>
              <a:rPr lang="en-US" altLang="en-US" sz="3200" b="1" i="1" dirty="0">
                <a:ln w="17780" cmpd="sng">
                  <a:solidFill>
                    <a:srgbClr val="FFFFFF"/>
                  </a:solidFill>
                  <a:prstDash val="solid"/>
                  <a:miter lim="800000"/>
                </a:ln>
                <a:solidFill>
                  <a:srgbClr val="FFFF00"/>
                </a:solidFill>
                <a:effectLst>
                  <a:glow rad="101600">
                    <a:schemeClr val="tx1"/>
                  </a:glow>
                  <a:outerShdw blurRad="50800" algn="tl" rotWithShape="0">
                    <a:srgbClr val="000000"/>
                  </a:outerShdw>
                </a:effectLst>
                <a:latin typeface="Calibri" panose="020F0502020204030204" pitchFamily="34" charset="0"/>
              </a:rPr>
              <a:t>— Luke 13:8-9 </a:t>
            </a:r>
          </a:p>
        </p:txBody>
      </p:sp>
      <p:sp>
        <p:nvSpPr>
          <p:cNvPr id="4" name="Rectangle 2"/>
          <p:cNvSpPr txBox="1">
            <a:spLocks noChangeArrowheads="1"/>
          </p:cNvSpPr>
          <p:nvPr/>
        </p:nvSpPr>
        <p:spPr bwMode="auto">
          <a:xfrm>
            <a:off x="4105450" y="3293044"/>
            <a:ext cx="1981200"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fruit</a:t>
            </a:r>
            <a:endParaRPr lang="en-US" altLang="en-US" sz="3200" b="1" i="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hidden="1"/>
          <p:cNvSpPr txBox="1">
            <a:spLocks noChangeArrowheads="1"/>
          </p:cNvSpPr>
          <p:nvPr/>
        </p:nvSpPr>
        <p:spPr bwMode="auto">
          <a:xfrm>
            <a:off x="3980551" y="2495507"/>
            <a:ext cx="1981200"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fruit</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6" name="Title 1">
            <a:extLst>
              <a:ext uri="{FF2B5EF4-FFF2-40B4-BE49-F238E27FC236}">
                <a16:creationId xmlns:a16="http://schemas.microsoft.com/office/drawing/2014/main" id="{DCFCE2EE-EE84-42EB-9A0C-CDBC4BBA84D7}"/>
              </a:ext>
            </a:extLst>
          </p:cNvPr>
          <p:cNvSpPr txBox="1">
            <a:spLocks/>
          </p:cNvSpPr>
          <p:nvPr/>
        </p:nvSpPr>
        <p:spPr>
          <a:xfrm>
            <a:off x="2787369" y="2004234"/>
            <a:ext cx="2233914"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17780" cmpd="sng">
                  <a:solidFill>
                    <a:srgbClr val="FFFF00"/>
                  </a:solidFill>
                  <a:prstDash val="solid"/>
                  <a:miter lim="800000"/>
                </a:ln>
                <a:solidFill>
                  <a:srgbClr val="0070C0"/>
                </a:solidFill>
                <a:effectLst>
                  <a:glow rad="63500">
                    <a:srgbClr val="9966FF"/>
                  </a:glow>
                  <a:outerShdw blurRad="50800" algn="tl" rotWithShape="0">
                    <a:srgbClr val="000000"/>
                  </a:outerShdw>
                </a:effectLst>
                <a:uLnTx/>
                <a:uFillTx/>
                <a:latin typeface="Calibri" panose="020F0502020204030204" pitchFamily="34" charset="0"/>
                <a:ea typeface="+mj-ea"/>
                <a:cs typeface="+mj-cs"/>
              </a:rPr>
              <a:t>patience</a:t>
            </a:r>
          </a:p>
        </p:txBody>
      </p:sp>
      <p:sp>
        <p:nvSpPr>
          <p:cNvPr id="7" name="Title 1">
            <a:extLst>
              <a:ext uri="{FF2B5EF4-FFF2-40B4-BE49-F238E27FC236}">
                <a16:creationId xmlns:a16="http://schemas.microsoft.com/office/drawing/2014/main" id="{7E03CE94-3393-4640-98FE-F732C56AFC1E}"/>
              </a:ext>
            </a:extLst>
          </p:cNvPr>
          <p:cNvSpPr txBox="1">
            <a:spLocks/>
          </p:cNvSpPr>
          <p:nvPr/>
        </p:nvSpPr>
        <p:spPr>
          <a:xfrm>
            <a:off x="5530568" y="2585001"/>
            <a:ext cx="2328330"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17780" cmpd="sng">
                  <a:solidFill>
                    <a:srgbClr val="FFFF00"/>
                  </a:solidFill>
                  <a:prstDash val="solid"/>
                  <a:miter lim="800000"/>
                </a:ln>
                <a:solidFill>
                  <a:srgbClr val="C00000"/>
                </a:solidFill>
                <a:effectLst>
                  <a:glow rad="63500">
                    <a:srgbClr val="9966FF"/>
                  </a:glow>
                  <a:outerShdw blurRad="50800" algn="tl" rotWithShape="0">
                    <a:srgbClr val="000000"/>
                  </a:outerShdw>
                </a:effectLst>
                <a:uLnTx/>
                <a:uFillTx/>
                <a:latin typeface="Calibri" panose="020F0502020204030204" pitchFamily="34" charset="0"/>
                <a:ea typeface="+mj-ea"/>
                <a:cs typeface="+mj-cs"/>
              </a:rPr>
              <a:t>teach</a:t>
            </a:r>
          </a:p>
        </p:txBody>
      </p:sp>
    </p:spTree>
    <p:extLst>
      <p:ext uri="{BB962C8B-B14F-4D97-AF65-F5344CB8AC3E}">
        <p14:creationId xmlns:p14="http://schemas.microsoft.com/office/powerpoint/2010/main" val="38467307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750" fill="hold"/>
                                        <p:tgtEl>
                                          <p:spTgt spid="3074"/>
                                        </p:tgtEl>
                                        <p:attrNameLst>
                                          <p:attrName>ppt_w</p:attrName>
                                        </p:attrNameLst>
                                      </p:cBhvr>
                                      <p:tavLst>
                                        <p:tav tm="0">
                                          <p:val>
                                            <p:fltVal val="0"/>
                                          </p:val>
                                        </p:tav>
                                        <p:tav tm="100000">
                                          <p:val>
                                            <p:strVal val="#ppt_w"/>
                                          </p:val>
                                        </p:tav>
                                      </p:tavLst>
                                    </p:anim>
                                    <p:anim calcmode="lin" valueType="num">
                                      <p:cBhvr>
                                        <p:cTn id="8" dur="75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0 0 L -0.04809 -0.10616 " pathEditMode="relative" ptsTypes="AA">
                                      <p:cBhvr>
                                        <p:cTn id="10" dur="750" spd="-100000" fill="hold"/>
                                        <p:tgtEl>
                                          <p:spTgt spid="3074"/>
                                        </p:tgtEl>
                                        <p:attrNameLst>
                                          <p:attrName>ppt_x</p:attrName>
                                          <p:attrName>ppt_y</p:attrName>
                                        </p:attrNameLst>
                                      </p:cBhvr>
                                    </p:animMotion>
                                  </p:childTnLst>
                                </p:cTn>
                              </p:par>
                              <p:par>
                                <p:cTn id="11" presetID="3" presetClass="emph" presetSubtype="2" fill="hold" grpId="1" nodeType="withEffect">
                                  <p:stCondLst>
                                    <p:cond delay="0"/>
                                  </p:stCondLst>
                                  <p:childTnLst>
                                    <p:animClr clrSpc="rgb" dir="cw">
                                      <p:cBhvr override="childStyle">
                                        <p:cTn id="12" dur="1250" fill="hold"/>
                                        <p:tgtEl>
                                          <p:spTgt spid="4"/>
                                        </p:tgtEl>
                                        <p:attrNameLst>
                                          <p:attrName>style.color</p:attrName>
                                        </p:attrNameLst>
                                      </p:cBhvr>
                                      <p:to>
                                        <a:srgbClr val="FFFF00"/>
                                      </p:to>
                                    </p:animClr>
                                  </p:childTnLst>
                                </p:cTn>
                              </p:par>
                            </p:childTnLst>
                          </p:cTn>
                        </p:par>
                        <p:par>
                          <p:cTn id="13" fill="hold">
                            <p:stCondLst>
                              <p:cond delay="1250"/>
                            </p:stCondLst>
                            <p:childTnLst>
                              <p:par>
                                <p:cTn id="14" presetID="10" presetClass="exit" presetSubtype="0" fill="hold" grpId="3" nodeType="afterEffect">
                                  <p:stCondLst>
                                    <p:cond delay="0"/>
                                  </p:stCondLst>
                                  <p:childTnLst>
                                    <p:animEffect transition="out" filter="fade">
                                      <p:cBhvr>
                                        <p:cTn id="15" dur="250"/>
                                        <p:tgtEl>
                                          <p:spTgt spid="4"/>
                                        </p:tgtEl>
                                      </p:cBhvr>
                                    </p:animEffect>
                                    <p:set>
                                      <p:cBhvr>
                                        <p:cTn id="16" dur="1" fill="hold">
                                          <p:stCondLst>
                                            <p:cond delay="24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dissolve">
                                      <p:cBhvr>
                                        <p:cTn id="21" dur="500">
                                          <p:stCondLst>
                                            <p:cond delay="0"/>
                                          </p:stCondLst>
                                        </p:cTn>
                                        <p:tgtEl>
                                          <p:spTgt spid="6"/>
                                        </p:tgtEl>
                                      </p:cBhvr>
                                    </p:animEffect>
                                    <p:anim to="" calcmode="lin" valueType="num">
                                      <p:cBhvr>
                                        <p:cTn id="22"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23"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dissolve">
                                      <p:cBhvr>
                                        <p:cTn id="28" dur="500">
                                          <p:stCondLst>
                                            <p:cond delay="0"/>
                                          </p:stCondLst>
                                        </p:cTn>
                                        <p:tgtEl>
                                          <p:spTgt spid="7"/>
                                        </p:tgtEl>
                                      </p:cBhvr>
                                    </p:animEffect>
                                    <p:anim to="" calcmode="lin" valueType="num">
                                      <p:cBhvr>
                                        <p:cTn id="29"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30"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100"/>
                                        <p:tgtEl>
                                          <p:spTgt spid="4"/>
                                        </p:tgtEl>
                                      </p:cBhvr>
                                    </p:animEffect>
                                  </p:childTnLst>
                                </p:cTn>
                              </p:par>
                              <p:par>
                                <p:cTn id="36" presetID="0" presetClass="path" presetSubtype="0" accel="50000" decel="50000" fill="hold" grpId="2" nodeType="withEffect">
                                  <p:stCondLst>
                                    <p:cond delay="0"/>
                                  </p:stCondLst>
                                  <p:childTnLst>
                                    <p:animMotion origin="layout" path="M -1.66667E-6 -3.7037E-6 L -0.01337 -0.11597 " pathEditMode="relative" rAng="0" ptsTypes="AA">
                                      <p:cBhvr>
                                        <p:cTn id="37" dur="2000" fill="hold"/>
                                        <p:tgtEl>
                                          <p:spTgt spid="4"/>
                                        </p:tgtEl>
                                        <p:attrNameLst>
                                          <p:attrName>ppt_x</p:attrName>
                                          <p:attrName>ppt_y</p:attrName>
                                        </p:attrNameLst>
                                      </p:cBhvr>
                                      <p:rCtr x="-677" y="-5810"/>
                                    </p:animMotion>
                                  </p:childTnLst>
                                </p:cTn>
                              </p:par>
                              <p:par>
                                <p:cTn id="38" presetID="10" presetClass="exit" presetSubtype="0" fill="hold" grpId="1" nodeType="withEffect">
                                  <p:stCondLst>
                                    <p:cond delay="0"/>
                                  </p:stCondLst>
                                  <p:childTnLst>
                                    <p:animEffect transition="out" filter="fade">
                                      <p:cBhvr>
                                        <p:cTn id="39" dur="1500"/>
                                        <p:tgtEl>
                                          <p:spTgt spid="3074"/>
                                        </p:tgtEl>
                                      </p:cBhvr>
                                    </p:animEffect>
                                    <p:set>
                                      <p:cBhvr>
                                        <p:cTn id="40" dur="1" fill="hold">
                                          <p:stCondLst>
                                            <p:cond delay="1499"/>
                                          </p:stCondLst>
                                        </p:cTn>
                                        <p:tgtEl>
                                          <p:spTgt spid="3074"/>
                                        </p:tgtEl>
                                        <p:attrNameLst>
                                          <p:attrName>style.visibility</p:attrName>
                                        </p:attrNameLst>
                                      </p:cBhvr>
                                      <p:to>
                                        <p:strVal val="hidden"/>
                                      </p:to>
                                    </p:set>
                                  </p:childTnLst>
                                </p:cTn>
                              </p:par>
                              <p:par>
                                <p:cTn id="41" presetID="0" presetClass="exit" presetSubtype="0" fill="hold" grpId="1" nodeType="withEffect">
                                  <p:stCondLst>
                                    <p:cond delay="0"/>
                                  </p:stCondLst>
                                  <p:childTnLst>
                                    <p:set>
                                      <p:cBhvr>
                                        <p:cTn id="42" dur="1" fill="hold">
                                          <p:stCondLst>
                                            <p:cond delay="999"/>
                                          </p:stCondLst>
                                        </p:cTn>
                                        <p:tgtEl>
                                          <p:spTgt spid="6"/>
                                        </p:tgtEl>
                                        <p:attrNameLst>
                                          <p:attrName>style.visibility</p:attrName>
                                        </p:attrNameLst>
                                      </p:cBhvr>
                                      <p:to>
                                        <p:strVal val="hidden"/>
                                      </p:to>
                                    </p:set>
                                    <p:animEffect transition="out" filter="dissolve">
                                      <p:cBhvr>
                                        <p:cTn id="43" dur="1000">
                                          <p:stCondLst>
                                            <p:cond delay="0"/>
                                          </p:stCondLst>
                                        </p:cTn>
                                        <p:tgtEl>
                                          <p:spTgt spid="6"/>
                                        </p:tgtEl>
                                      </p:cBhvr>
                                    </p:animEffect>
                                    <p:anim to="" calcmode="lin" valueType="num">
                                      <p:cBhvr>
                                        <p:cTn id="44" dur="1000" fill="hold">
                                          <p:stCondLst>
                                            <p:cond delay="0"/>
                                          </p:stCondLst>
                                        </p:cTn>
                                        <p:tgtEl>
                                          <p:spTgt spid="6"/>
                                        </p:tgtEl>
                                        <p:attrNameLst>
                                          <p:attrName>ppt_w</p:attrName>
                                        </p:attrNameLst>
                                      </p:cBhvr>
                                      <p:tavLst>
                                        <p:tav tm="0">
                                          <p:val>
                                            <p:strVal val="#ppt_w"/>
                                          </p:val>
                                        </p:tav>
                                        <p:tav tm="100000">
                                          <p:val>
                                            <p:strVal val="#ppt_w*4"/>
                                          </p:val>
                                        </p:tav>
                                      </p:tavLst>
                                    </p:anim>
                                    <p:anim to="" calcmode="lin" valueType="num">
                                      <p:cBhvr>
                                        <p:cTn id="45" dur="1000" fill="hold">
                                          <p:stCondLst>
                                            <p:cond delay="0"/>
                                          </p:stCondLst>
                                        </p:cTn>
                                        <p:tgtEl>
                                          <p:spTgt spid="6"/>
                                        </p:tgtEl>
                                        <p:attrNameLst>
                                          <p:attrName>ppt_h</p:attrName>
                                        </p:attrNameLst>
                                      </p:cBhvr>
                                      <p:tavLst>
                                        <p:tav tm="0">
                                          <p:val>
                                            <p:strVal val="#ppt_h"/>
                                          </p:val>
                                        </p:tav>
                                        <p:tav tm="100000">
                                          <p:val>
                                            <p:strVal val="#ppt_h*4"/>
                                          </p:val>
                                        </p:tav>
                                      </p:tavLst>
                                    </p:anim>
                                  </p:childTnLst>
                                </p:cTn>
                              </p:par>
                              <p:par>
                                <p:cTn id="46" presetID="42" presetClass="path" presetSubtype="0" accel="50000" decel="50000" fill="hold" grpId="2" nodeType="withEffect">
                                  <p:stCondLst>
                                    <p:cond delay="0"/>
                                  </p:stCondLst>
                                  <p:childTnLst>
                                    <p:animMotion origin="layout" path="M 2.77778E-7 -7.40741E-7 L 0.10017 0.06412 " pathEditMode="relative" rAng="0" ptsTypes="AA">
                                      <p:cBhvr>
                                        <p:cTn id="47" dur="1000" fill="hold"/>
                                        <p:tgtEl>
                                          <p:spTgt spid="6"/>
                                        </p:tgtEl>
                                        <p:attrNameLst>
                                          <p:attrName>ppt_x</p:attrName>
                                          <p:attrName>ppt_y</p:attrName>
                                        </p:attrNameLst>
                                      </p:cBhvr>
                                      <p:rCtr x="5000" y="3194"/>
                                    </p:animMotion>
                                  </p:childTnLst>
                                </p:cTn>
                              </p:par>
                              <p:par>
                                <p:cTn id="48" presetID="0" presetClass="exit" presetSubtype="0" fill="hold" grpId="1" nodeType="withEffect">
                                  <p:stCondLst>
                                    <p:cond delay="0"/>
                                  </p:stCondLst>
                                  <p:childTnLst>
                                    <p:set>
                                      <p:cBhvr>
                                        <p:cTn id="49" dur="1" fill="hold">
                                          <p:stCondLst>
                                            <p:cond delay="999"/>
                                          </p:stCondLst>
                                        </p:cTn>
                                        <p:tgtEl>
                                          <p:spTgt spid="7"/>
                                        </p:tgtEl>
                                        <p:attrNameLst>
                                          <p:attrName>style.visibility</p:attrName>
                                        </p:attrNameLst>
                                      </p:cBhvr>
                                      <p:to>
                                        <p:strVal val="hidden"/>
                                      </p:to>
                                    </p:set>
                                    <p:animEffect transition="out" filter="dissolve">
                                      <p:cBhvr>
                                        <p:cTn id="50" dur="1000">
                                          <p:stCondLst>
                                            <p:cond delay="0"/>
                                          </p:stCondLst>
                                        </p:cTn>
                                        <p:tgtEl>
                                          <p:spTgt spid="7"/>
                                        </p:tgtEl>
                                      </p:cBhvr>
                                    </p:animEffect>
                                    <p:anim to="" calcmode="lin" valueType="num">
                                      <p:cBhvr>
                                        <p:cTn id="51" dur="1000" fill="hold">
                                          <p:stCondLst>
                                            <p:cond delay="0"/>
                                          </p:stCondLst>
                                        </p:cTn>
                                        <p:tgtEl>
                                          <p:spTgt spid="7"/>
                                        </p:tgtEl>
                                        <p:attrNameLst>
                                          <p:attrName>ppt_w</p:attrName>
                                        </p:attrNameLst>
                                      </p:cBhvr>
                                      <p:tavLst>
                                        <p:tav tm="0">
                                          <p:val>
                                            <p:strVal val="#ppt_w"/>
                                          </p:val>
                                        </p:tav>
                                        <p:tav tm="100000">
                                          <p:val>
                                            <p:strVal val="#ppt_w*4"/>
                                          </p:val>
                                        </p:tav>
                                      </p:tavLst>
                                    </p:anim>
                                    <p:anim to="" calcmode="lin" valueType="num">
                                      <p:cBhvr>
                                        <p:cTn id="52" dur="1000" fill="hold">
                                          <p:stCondLst>
                                            <p:cond delay="0"/>
                                          </p:stCondLst>
                                        </p:cTn>
                                        <p:tgtEl>
                                          <p:spTgt spid="7"/>
                                        </p:tgtEl>
                                        <p:attrNameLst>
                                          <p:attrName>ppt_h</p:attrName>
                                        </p:attrNameLst>
                                      </p:cBhvr>
                                      <p:tavLst>
                                        <p:tav tm="0">
                                          <p:val>
                                            <p:strVal val="#ppt_h"/>
                                          </p:val>
                                        </p:tav>
                                        <p:tav tm="100000">
                                          <p:val>
                                            <p:strVal val="#ppt_h*4"/>
                                          </p:val>
                                        </p:tav>
                                      </p:tavLst>
                                    </p:anim>
                                  </p:childTnLst>
                                </p:cTn>
                              </p:par>
                              <p:par>
                                <p:cTn id="53" presetID="42" presetClass="path" presetSubtype="0" accel="50000" decel="50000" fill="hold" grpId="2" nodeType="withEffect">
                                  <p:stCondLst>
                                    <p:cond delay="0"/>
                                  </p:stCondLst>
                                  <p:childTnLst>
                                    <p:animMotion origin="layout" path="M 1.94444E-6 -1.48148E-6 L -0.20382 -0.01875 " pathEditMode="relative" rAng="0" ptsTypes="AA">
                                      <p:cBhvr>
                                        <p:cTn id="54" dur="1000" fill="hold"/>
                                        <p:tgtEl>
                                          <p:spTgt spid="7"/>
                                        </p:tgtEl>
                                        <p:attrNameLst>
                                          <p:attrName>ppt_x</p:attrName>
                                          <p:attrName>ppt_y</p:attrName>
                                        </p:attrNameLst>
                                      </p:cBhvr>
                                      <p:rCtr x="-10191" y="-9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074" grpId="2"/>
      <p:bldP spid="4" grpId="0"/>
      <p:bldP spid="4" grpId="1"/>
      <p:bldP spid="4" grpId="2"/>
      <p:bldP spid="4" grpId="3"/>
      <p:bldP spid="6" grpId="0"/>
      <p:bldP spid="6" grpId="1"/>
      <p:bldP spid="6" grpId="2"/>
      <p:bldP spid="7" grpId="0"/>
      <p:bldP spid="7" grpId="1"/>
      <p:bldP spid="7" grpId="2"/>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5929" t="4854" r="5150" b="7767"/>
          <a:stretch/>
        </p:blipFill>
        <p:spPr>
          <a:xfrm>
            <a:off x="0" y="0"/>
            <a:ext cx="9144000" cy="6858000"/>
          </a:xfrm>
          <a:prstGeom prst="rect">
            <a:avLst/>
          </a:prstGeom>
        </p:spPr>
      </p:pic>
      <p:sp>
        <p:nvSpPr>
          <p:cNvPr id="5" name="Title 1"/>
          <p:cNvSpPr txBox="1">
            <a:spLocks/>
          </p:cNvSpPr>
          <p:nvPr/>
        </p:nvSpPr>
        <p:spPr>
          <a:xfrm>
            <a:off x="156413" y="4488240"/>
            <a:ext cx="62484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abundance of the heart</a:t>
            </a:r>
          </a:p>
        </p:txBody>
      </p:sp>
      <p:sp>
        <p:nvSpPr>
          <p:cNvPr id="3074" name="Rectangle 2"/>
          <p:cNvSpPr>
            <a:spLocks noGrp="1" noChangeArrowheads="1"/>
          </p:cNvSpPr>
          <p:nvPr>
            <p:ph type="title"/>
          </p:nvPr>
        </p:nvSpPr>
        <p:spPr>
          <a:xfrm>
            <a:off x="457200" y="503238"/>
            <a:ext cx="8229600" cy="5745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"Either make the tree good and its fruit good, or else make the tree bad and its fruit bad; for a tree is known by its fruit. Brood of vipers! How can you, being evil, speak good things? For out of the abundance of the heart the mouth speaks." </a:t>
            </a:r>
            <a:r>
              <a:rPr lang="en-US" altLang="en-US" sz="3200" b="1" i="1"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 Matthew  12:33-34 </a:t>
            </a:r>
          </a:p>
        </p:txBody>
      </p:sp>
      <p:sp>
        <p:nvSpPr>
          <p:cNvPr id="4" name="Rectangle 2"/>
          <p:cNvSpPr txBox="1">
            <a:spLocks noChangeArrowheads="1"/>
          </p:cNvSpPr>
          <p:nvPr/>
        </p:nvSpPr>
        <p:spPr bwMode="auto">
          <a:xfrm>
            <a:off x="3980551" y="2495507"/>
            <a:ext cx="1981200"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FF00"/>
                </a:solidFill>
                <a:effectLst>
                  <a:glow rad="63500">
                    <a:schemeClr val="tx1"/>
                  </a:glow>
                  <a:outerShdw blurRad="50800" algn="tl" rotWithShape="0">
                    <a:srgbClr val="000000"/>
                  </a:outerShdw>
                </a:effectLst>
                <a:latin typeface="Calibri" panose="020F0502020204030204" pitchFamily="34" charset="0"/>
              </a:rPr>
              <a:t>fruit</a:t>
            </a:r>
            <a:endParaRPr lang="en-US" altLang="en-US" sz="3200" b="1" i="1" kern="0" dirty="0">
              <a:ln w="17780" cmpd="sng">
                <a:solidFill>
                  <a:srgbClr val="FFFFFF"/>
                </a:solidFill>
                <a:prstDash val="solid"/>
                <a:miter lim="800000"/>
              </a:ln>
              <a:solidFill>
                <a:srgbClr val="FFFF00"/>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p:cNvSpPr txBox="1">
            <a:spLocks noChangeArrowheads="1"/>
          </p:cNvSpPr>
          <p:nvPr/>
        </p:nvSpPr>
        <p:spPr bwMode="auto">
          <a:xfrm>
            <a:off x="4393834" y="4510079"/>
            <a:ext cx="1981200"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B050"/>
                </a:solidFill>
                <a:effectLst>
                  <a:glow rad="88900">
                    <a:schemeClr val="tx1"/>
                  </a:glow>
                  <a:outerShdw blurRad="50800" algn="tl" rotWithShape="0">
                    <a:srgbClr val="000000"/>
                  </a:outerShdw>
                </a:effectLst>
                <a:latin typeface="Calibri" panose="020F0502020204030204" pitchFamily="34" charset="0"/>
              </a:rPr>
              <a:t>heart</a:t>
            </a:r>
            <a:endParaRPr lang="en-US" altLang="en-US" sz="3200" b="1" i="1" kern="0" dirty="0">
              <a:ln w="17780" cmpd="sng">
                <a:solidFill>
                  <a:srgbClr val="FFFFFF"/>
                </a:solidFill>
                <a:prstDash val="solid"/>
                <a:miter lim="800000"/>
              </a:ln>
              <a:solidFill>
                <a:srgbClr val="00B050"/>
              </a:solidFill>
              <a:effectLst>
                <a:glow rad="88900">
                  <a:schemeClr val="tx1"/>
                </a:glow>
                <a:outerShdw blurRad="50800" algn="tl" rotWithShape="0">
                  <a:srgbClr val="000000"/>
                </a:outerShdw>
              </a:effectLst>
              <a:latin typeface="Calibri" panose="020F0502020204030204" pitchFamily="34" charset="0"/>
            </a:endParaRPr>
          </a:p>
        </p:txBody>
      </p:sp>
      <p:sp>
        <p:nvSpPr>
          <p:cNvPr id="8" name="Heart 7"/>
          <p:cNvSpPr/>
          <p:nvPr/>
        </p:nvSpPr>
        <p:spPr bwMode="auto">
          <a:xfrm>
            <a:off x="4252204" y="3167743"/>
            <a:ext cx="609600" cy="685800"/>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0000"/>
              </a:solidFill>
              <a:effectLst/>
              <a:latin typeface="Arial" charset="0"/>
            </a:endParaRPr>
          </a:p>
        </p:txBody>
      </p:sp>
      <p:sp>
        <p:nvSpPr>
          <p:cNvPr id="9" name="Rectangle 2">
            <a:extLst>
              <a:ext uri="{FF2B5EF4-FFF2-40B4-BE49-F238E27FC236}">
                <a16:creationId xmlns:a16="http://schemas.microsoft.com/office/drawing/2014/main" id="{27BAE2BF-1B19-47A7-BFE8-8B2C599116A7}"/>
              </a:ext>
            </a:extLst>
          </p:cNvPr>
          <p:cNvSpPr txBox="1">
            <a:spLocks noChangeArrowheads="1"/>
          </p:cNvSpPr>
          <p:nvPr/>
        </p:nvSpPr>
        <p:spPr bwMode="auto">
          <a:xfrm>
            <a:off x="121186" y="4672596"/>
            <a:ext cx="6326660" cy="759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abundance of the heart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85D48929-7E0F-4C22-8F58-9DAB816B6DF9}"/>
              </a:ext>
            </a:extLst>
          </p:cNvPr>
          <p:cNvSpPr txBox="1">
            <a:spLocks noChangeArrowheads="1"/>
          </p:cNvSpPr>
          <p:nvPr/>
        </p:nvSpPr>
        <p:spPr bwMode="auto">
          <a:xfrm>
            <a:off x="507999" y="1320141"/>
            <a:ext cx="2930526" cy="756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00"/>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fruit good</a:t>
            </a:r>
            <a:endParaRPr kumimoji="0" lang="en-US" altLang="en-US" sz="4400" b="1" i="1" u="none" strike="noStrike" kern="0" cap="none" spc="0" normalizeH="0" baseline="0" noProof="0" dirty="0">
              <a:ln w="3175" cmpd="sng">
                <a:solidFill>
                  <a:srgbClr val="FFFF00"/>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A8A2C11F-CD3F-4601-8B65-14110C6B66F3}"/>
              </a:ext>
            </a:extLst>
          </p:cNvPr>
          <p:cNvSpPr txBox="1">
            <a:spLocks noChangeArrowheads="1"/>
          </p:cNvSpPr>
          <p:nvPr/>
        </p:nvSpPr>
        <p:spPr bwMode="auto">
          <a:xfrm>
            <a:off x="3214688" y="1980540"/>
            <a:ext cx="2470776" cy="781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fruit bad</a:t>
            </a:r>
            <a:endParaRPr kumimoji="0" lang="en-US" altLang="en-US" sz="4400" b="1" i="1" u="none" strike="noStrike" kern="0" cap="none" spc="0" normalizeH="0" baseline="0" noProof="0" dirty="0">
              <a:ln w="3175"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pic>
        <p:nvPicPr>
          <p:cNvPr id="14" name="SpotlightShape1_rendered">
            <a:extLst>
              <a:ext uri="{FF2B5EF4-FFF2-40B4-BE49-F238E27FC236}">
                <a16:creationId xmlns:a16="http://schemas.microsoft.com/office/drawing/2014/main" id="{44FD9533-0C91-486A-8C85-F305760E1A99}"/>
              </a:ext>
            </a:extLst>
          </p:cNvPr>
          <p:cNvPicPr>
            <a:picLocks/>
          </p:cNvPicPr>
          <p:nvPr/>
        </p:nvPicPr>
        <p:blipFill>
          <a:blip r:embed="rId4">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
        <p:nvSpPr>
          <p:cNvPr id="7" name="Rectangle 2" hidden="1"/>
          <p:cNvSpPr txBox="1">
            <a:spLocks noChangeArrowheads="1"/>
          </p:cNvSpPr>
          <p:nvPr/>
        </p:nvSpPr>
        <p:spPr bwMode="auto">
          <a:xfrm>
            <a:off x="3897770" y="2257726"/>
            <a:ext cx="1981200"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heart</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45917522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par>
                                <p:cTn id="9" presetID="23" presetClass="exit" presetSubtype="16" fill="hold" grpId="1" nodeType="withEffect">
                                  <p:stCondLst>
                                    <p:cond delay="250"/>
                                  </p:stCondLst>
                                  <p:childTnLst>
                                    <p:anim calcmode="lin" valueType="num">
                                      <p:cBhvr>
                                        <p:cTn id="10" dur="500"/>
                                        <p:tgtEl>
                                          <p:spTgt spid="8"/>
                                        </p:tgtEl>
                                        <p:attrNameLst>
                                          <p:attrName>ppt_w</p:attrName>
                                        </p:attrNameLst>
                                      </p:cBhvr>
                                      <p:tavLst>
                                        <p:tav tm="0">
                                          <p:val>
                                            <p:strVal val="ppt_w"/>
                                          </p:val>
                                        </p:tav>
                                        <p:tav tm="100000">
                                          <p:val>
                                            <p:strVal val="4*ppt_w"/>
                                          </p:val>
                                        </p:tav>
                                      </p:tavLst>
                                    </p:anim>
                                    <p:anim calcmode="lin" valueType="num">
                                      <p:cBhvr>
                                        <p:cTn id="11" dur="500"/>
                                        <p:tgtEl>
                                          <p:spTgt spid="8"/>
                                        </p:tgtEl>
                                        <p:attrNameLst>
                                          <p:attrName>ppt_h</p:attrName>
                                        </p:attrNameLst>
                                      </p:cBhvr>
                                      <p:tavLst>
                                        <p:tav tm="0">
                                          <p:val>
                                            <p:strVal val="ppt_h"/>
                                          </p:val>
                                        </p:tav>
                                        <p:tav tm="100000">
                                          <p:val>
                                            <p:strVal val="4*ppt_h"/>
                                          </p:val>
                                        </p:tav>
                                      </p:tavLst>
                                    </p:anim>
                                    <p:set>
                                      <p:cBhvr>
                                        <p:cTn id="12" dur="1" fill="hold">
                                          <p:stCondLst>
                                            <p:cond delay="499"/>
                                          </p:stCondLst>
                                        </p:cTn>
                                        <p:tgtEl>
                                          <p:spTgt spid="8"/>
                                        </p:tgtEl>
                                        <p:attrNameLst>
                                          <p:attrName>style.visibility</p:attrName>
                                        </p:attrNameLst>
                                      </p:cBhvr>
                                      <p:to>
                                        <p:strVal val="hidden"/>
                                      </p:to>
                                    </p:set>
                                  </p:childTnLst>
                                </p:cTn>
                              </p:par>
                              <p:par>
                                <p:cTn id="13" presetID="10" presetClass="exit" presetSubtype="0" fill="hold" grpId="2" nodeType="withEffect">
                                  <p:stCondLst>
                                    <p:cond delay="25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childTnLst>
                          </p:cTn>
                        </p:par>
                        <p:par>
                          <p:cTn id="16" fill="hold">
                            <p:stCondLst>
                              <p:cond delay="750"/>
                            </p:stCondLst>
                            <p:childTnLst>
                              <p:par>
                                <p:cTn id="17" presetID="2" presetClass="entr" presetSubtype="2" fill="hold" grpId="0" nodeType="afterEffect">
                                  <p:stCondLst>
                                    <p:cond delay="0"/>
                                  </p:stCondLst>
                                  <p:childTnLst>
                                    <p:set>
                                      <p:cBhvr>
                                        <p:cTn id="18" dur="1" fill="hold">
                                          <p:stCondLst>
                                            <p:cond delay="0"/>
                                          </p:stCondLst>
                                        </p:cTn>
                                        <p:tgtEl>
                                          <p:spTgt spid="3074"/>
                                        </p:tgtEl>
                                        <p:attrNameLst>
                                          <p:attrName>style.visibility</p:attrName>
                                        </p:attrNameLst>
                                      </p:cBhvr>
                                      <p:to>
                                        <p:strVal val="visible"/>
                                      </p:to>
                                    </p:set>
                                    <p:anim calcmode="lin" valueType="num">
                                      <p:cBhvr additive="base">
                                        <p:cTn id="19" dur="500" fill="hold"/>
                                        <p:tgtEl>
                                          <p:spTgt spid="3074"/>
                                        </p:tgtEl>
                                        <p:attrNameLst>
                                          <p:attrName>ppt_x</p:attrName>
                                        </p:attrNameLst>
                                      </p:cBhvr>
                                      <p:tavLst>
                                        <p:tav tm="0">
                                          <p:val>
                                            <p:strVal val="1+#ppt_w/2"/>
                                          </p:val>
                                        </p:tav>
                                        <p:tav tm="100000">
                                          <p:val>
                                            <p:strVal val="#ppt_x"/>
                                          </p:val>
                                        </p:tav>
                                      </p:tavLst>
                                    </p:anim>
                                    <p:anim calcmode="lin" valueType="num">
                                      <p:cBhvr additive="base">
                                        <p:cTn id="20" dur="500" fill="hold"/>
                                        <p:tgtEl>
                                          <p:spTgt spid="3074"/>
                                        </p:tgtEl>
                                        <p:attrNameLst>
                                          <p:attrName>ppt_y</p:attrName>
                                        </p:attrNameLst>
                                      </p:cBhvr>
                                      <p:tavLst>
                                        <p:tav tm="0">
                                          <p:val>
                                            <p:strVal val="#ppt_y"/>
                                          </p:val>
                                        </p:tav>
                                        <p:tav tm="100000">
                                          <p:val>
                                            <p:strVal val="#ppt_y"/>
                                          </p:val>
                                        </p:tav>
                                      </p:tavLst>
                                    </p:anim>
                                  </p:childTnLst>
                                </p:cTn>
                              </p:par>
                              <p:par>
                                <p:cTn id="21" presetID="3" presetClass="emph" presetSubtype="2" fill="hold" grpId="1" nodeType="withEffect">
                                  <p:stCondLst>
                                    <p:cond delay="0"/>
                                  </p:stCondLst>
                                  <p:childTnLst>
                                    <p:animClr clrSpc="rgb" dir="cw">
                                      <p:cBhvr override="childStyle">
                                        <p:cTn id="22" dur="1000" fill="hold"/>
                                        <p:tgtEl>
                                          <p:spTgt spid="4"/>
                                        </p:tgtEl>
                                        <p:attrNameLst>
                                          <p:attrName>style.color</p:attrName>
                                        </p:attrNameLst>
                                      </p:cBhvr>
                                      <p:to>
                                        <a:srgbClr val="00B050"/>
                                      </p:to>
                                    </p:animClr>
                                  </p:childTnLst>
                                </p:cTn>
                              </p:par>
                            </p:childTnLst>
                          </p:cTn>
                        </p:par>
                        <p:par>
                          <p:cTn id="23" fill="hold">
                            <p:stCondLst>
                              <p:cond delay="1750"/>
                            </p:stCondLst>
                            <p:childTnLst>
                              <p:par>
                                <p:cTn id="24" presetID="10" presetClass="exit" presetSubtype="0" fill="hold" grpId="0" nodeType="afterEffect">
                                  <p:stCondLst>
                                    <p:cond delay="0"/>
                                  </p:stCondLst>
                                  <p:childTnLst>
                                    <p:animEffect transition="out" filter="fade">
                                      <p:cBhvr>
                                        <p:cTn id="25" dur="250"/>
                                        <p:tgtEl>
                                          <p:spTgt spid="4"/>
                                        </p:tgtEl>
                                      </p:cBhvr>
                                    </p:animEffect>
                                    <p:set>
                                      <p:cBhvr>
                                        <p:cTn id="26" dur="1" fill="hold">
                                          <p:stCondLst>
                                            <p:cond delay="249"/>
                                          </p:stCondLst>
                                        </p:cTn>
                                        <p:tgtEl>
                                          <p:spTgt spid="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left)">
                                      <p:cBhvr>
                                        <p:cTn id="31" dur="500"/>
                                        <p:tgtEl>
                                          <p:spTgt spid="5"/>
                                        </p:tgtEl>
                                      </p:cBhvr>
                                    </p:animEffect>
                                  </p:childTnLst>
                                </p:cTn>
                              </p:par>
                              <p:par>
                                <p:cTn id="32" presetID="18" presetClass="emph" presetSubtype="0" fill="hold" grpId="1" nodeType="withEffect">
                                  <p:stCondLst>
                                    <p:cond delay="0"/>
                                  </p:stCondLst>
                                  <p:childTnLst>
                                    <p:set>
                                      <p:cBhvr override="childStyle">
                                        <p:cTn id="33" dur="500" fill="hold"/>
                                        <p:tgtEl>
                                          <p:spTgt spid="5"/>
                                        </p:tgtEl>
                                        <p:attrNameLst>
                                          <p:attrName>style.textDecorationUnderline</p:attrName>
                                        </p:attrNameLst>
                                      </p:cBhvr>
                                      <p:to>
                                        <p:strVal val="true"/>
                                      </p:to>
                                    </p:set>
                                  </p:childTnLst>
                                </p:cTn>
                              </p:par>
                              <p:par>
                                <p:cTn id="34" presetID="22" presetClass="entr" presetSubtype="8"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childTnLst>
                                </p:cTn>
                              </p:par>
                              <p:par>
                                <p:cTn id="45" presetID="10" presetClass="entr" presetSubtype="0"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14"/>
                                        </p:tgtEl>
                                      </p:cBhvr>
                                    </p:animEffect>
                                    <p:set>
                                      <p:cBhvr>
                                        <p:cTn id="52" dur="1" fill="hold">
                                          <p:stCondLst>
                                            <p:cond delay="499"/>
                                          </p:stCondLst>
                                        </p:cTn>
                                        <p:tgtEl>
                                          <p:spTgt spid="14"/>
                                        </p:tgtEl>
                                        <p:attrNameLst>
                                          <p:attrName>style.visibility</p:attrName>
                                        </p:attrNameLst>
                                      </p:cBhvr>
                                      <p:to>
                                        <p:strVal val="hidden"/>
                                      </p:to>
                                    </p:set>
                                  </p:childTnLst>
                                </p:cTn>
                              </p:par>
                              <p:par>
                                <p:cTn id="53" presetID="10" presetClass="entr" presetSubtype="0" fill="hold" grpId="0" nodeType="withEffect">
                                  <p:stCondLst>
                                    <p:cond delay="25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250"/>
                                        <p:tgtEl>
                                          <p:spTgt spid="6"/>
                                        </p:tgtEl>
                                      </p:cBhvr>
                                    </p:animEffect>
                                  </p:childTnLst>
                                </p:cTn>
                              </p:par>
                              <p:par>
                                <p:cTn id="56" presetID="0" presetClass="path" presetSubtype="0" accel="50000" decel="50000" fill="hold" grpId="1" nodeType="withEffect">
                                  <p:stCondLst>
                                    <p:cond delay="250"/>
                                  </p:stCondLst>
                                  <p:childTnLst>
                                    <p:animMotion origin="layout" path="M 1.11111E-6 0 L -0.05434 -0.32824 " pathEditMode="relative" rAng="0" ptsTypes="AA">
                                      <p:cBhvr>
                                        <p:cTn id="57" dur="2000" fill="hold"/>
                                        <p:tgtEl>
                                          <p:spTgt spid="6"/>
                                        </p:tgtEl>
                                        <p:attrNameLst>
                                          <p:attrName>ppt_x</p:attrName>
                                          <p:attrName>ppt_y</p:attrName>
                                        </p:attrNameLst>
                                      </p:cBhvr>
                                      <p:rCtr x="-2726" y="-16412"/>
                                    </p:animMotion>
                                  </p:childTnLst>
                                </p:cTn>
                              </p:par>
                              <p:par>
                                <p:cTn id="58" presetID="10" presetClass="exit" presetSubtype="0" fill="hold" grpId="1" nodeType="withEffect">
                                  <p:stCondLst>
                                    <p:cond delay="250"/>
                                  </p:stCondLst>
                                  <p:childTnLst>
                                    <p:animEffect transition="out" filter="fade">
                                      <p:cBhvr>
                                        <p:cTn id="59" dur="1500"/>
                                        <p:tgtEl>
                                          <p:spTgt spid="3074"/>
                                        </p:tgtEl>
                                      </p:cBhvr>
                                    </p:animEffect>
                                    <p:set>
                                      <p:cBhvr>
                                        <p:cTn id="60" dur="1" fill="hold">
                                          <p:stCondLst>
                                            <p:cond delay="1499"/>
                                          </p:stCondLst>
                                        </p:cTn>
                                        <p:tgtEl>
                                          <p:spTgt spid="3074"/>
                                        </p:tgtEl>
                                        <p:attrNameLst>
                                          <p:attrName>style.visibility</p:attrName>
                                        </p:attrNameLst>
                                      </p:cBhvr>
                                      <p:to>
                                        <p:strVal val="hidden"/>
                                      </p:to>
                                    </p:set>
                                  </p:childTnLst>
                                </p:cTn>
                              </p:par>
                              <p:par>
                                <p:cTn id="61" presetID="10" presetClass="exit" presetSubtype="0" fill="hold" grpId="1" nodeType="withEffect">
                                  <p:stCondLst>
                                    <p:cond delay="1500"/>
                                  </p:stCondLst>
                                  <p:childTnLst>
                                    <p:animEffect transition="out" filter="fade">
                                      <p:cBhvr>
                                        <p:cTn id="62" dur="500"/>
                                        <p:tgtEl>
                                          <p:spTgt spid="10"/>
                                        </p:tgtEl>
                                      </p:cBhvr>
                                    </p:animEffect>
                                    <p:set>
                                      <p:cBhvr>
                                        <p:cTn id="63" dur="1" fill="hold">
                                          <p:stCondLst>
                                            <p:cond delay="499"/>
                                          </p:stCondLst>
                                        </p:cTn>
                                        <p:tgtEl>
                                          <p:spTgt spid="10"/>
                                        </p:tgtEl>
                                        <p:attrNameLst>
                                          <p:attrName>style.visibility</p:attrName>
                                        </p:attrNameLst>
                                      </p:cBhvr>
                                      <p:to>
                                        <p:strVal val="hidden"/>
                                      </p:to>
                                    </p:set>
                                  </p:childTnLst>
                                </p:cTn>
                              </p:par>
                              <p:par>
                                <p:cTn id="64" presetID="10" presetClass="exit" presetSubtype="0" fill="hold" grpId="1" nodeType="withEffect">
                                  <p:stCondLst>
                                    <p:cond delay="1500"/>
                                  </p:stCondLst>
                                  <p:childTnLst>
                                    <p:animEffect transition="out" filter="fade">
                                      <p:cBhvr>
                                        <p:cTn id="65" dur="500"/>
                                        <p:tgtEl>
                                          <p:spTgt spid="11"/>
                                        </p:tgtEl>
                                      </p:cBhvr>
                                    </p:animEffect>
                                    <p:set>
                                      <p:cBhvr>
                                        <p:cTn id="66" dur="1" fill="hold">
                                          <p:stCondLst>
                                            <p:cond delay="499"/>
                                          </p:stCondLst>
                                        </p:cTn>
                                        <p:tgtEl>
                                          <p:spTgt spid="11"/>
                                        </p:tgtEl>
                                        <p:attrNameLst>
                                          <p:attrName>style.visibility</p:attrName>
                                        </p:attrNameLst>
                                      </p:cBhvr>
                                      <p:to>
                                        <p:strVal val="hidden"/>
                                      </p:to>
                                    </p:set>
                                  </p:childTnLst>
                                </p:cTn>
                              </p:par>
                              <p:par>
                                <p:cTn id="67" presetID="10" presetClass="exit" presetSubtype="0" fill="hold" grpId="2" nodeType="withEffect">
                                  <p:stCondLst>
                                    <p:cond delay="250"/>
                                  </p:stCondLst>
                                  <p:childTnLst>
                                    <p:animEffect transition="out" filter="fade">
                                      <p:cBhvr>
                                        <p:cTn id="68" dur="500"/>
                                        <p:tgtEl>
                                          <p:spTgt spid="5"/>
                                        </p:tgtEl>
                                      </p:cBhvr>
                                    </p:animEffect>
                                    <p:set>
                                      <p:cBhvr>
                                        <p:cTn id="69" dur="1" fill="hold">
                                          <p:stCondLst>
                                            <p:cond delay="499"/>
                                          </p:stCondLst>
                                        </p:cTn>
                                        <p:tgtEl>
                                          <p:spTgt spid="5"/>
                                        </p:tgtEl>
                                        <p:attrNameLst>
                                          <p:attrName>style.visibility</p:attrName>
                                        </p:attrNameLst>
                                      </p:cBhvr>
                                      <p:to>
                                        <p:strVal val="hidden"/>
                                      </p:to>
                                    </p:set>
                                  </p:childTnLst>
                                </p:cTn>
                              </p:par>
                              <p:par>
                                <p:cTn id="70" presetID="10" presetClass="exit" presetSubtype="0" fill="hold" grpId="1" nodeType="withEffect">
                                  <p:stCondLst>
                                    <p:cond delay="250"/>
                                  </p:stCondLst>
                                  <p:childTnLst>
                                    <p:animEffect transition="out" filter="fade">
                                      <p:cBhvr>
                                        <p:cTn id="71" dur="500"/>
                                        <p:tgtEl>
                                          <p:spTgt spid="9"/>
                                        </p:tgtEl>
                                      </p:cBhvr>
                                    </p:animEffect>
                                    <p:set>
                                      <p:cBhvr>
                                        <p:cTn id="7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3074" grpId="0"/>
      <p:bldP spid="3074" grpId="1"/>
      <p:bldP spid="4" grpId="0"/>
      <p:bldP spid="4" grpId="1"/>
      <p:bldP spid="6" grpId="0"/>
      <p:bldP spid="6" grpId="1"/>
      <p:bldP spid="8" grpId="0" animBg="1"/>
      <p:bldP spid="8" grpId="1" animBg="1"/>
      <p:bldP spid="8" grpId="2" animBg="1"/>
      <p:bldP spid="9" grpId="0"/>
      <p:bldP spid="9" grpId="1"/>
      <p:bldP spid="10" grpId="0"/>
      <p:bldP spid="10" grpId="1"/>
      <p:bldP spid="11" grpId="0"/>
      <p:bldP spid="11"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19" r="1" b="3218"/>
          <a:stretch/>
        </p:blipFill>
        <p:spPr>
          <a:xfrm>
            <a:off x="0" y="-17509"/>
            <a:ext cx="9144000" cy="6875509"/>
          </a:xfrm>
          <a:prstGeom prst="rect">
            <a:avLst/>
          </a:prstGeom>
        </p:spPr>
      </p:pic>
      <p:sp>
        <p:nvSpPr>
          <p:cNvPr id="3074" name="Rectangle 2"/>
          <p:cNvSpPr>
            <a:spLocks noGrp="1" noChangeArrowheads="1"/>
          </p:cNvSpPr>
          <p:nvPr>
            <p:ph type="title"/>
          </p:nvPr>
        </p:nvSpPr>
        <p:spPr>
          <a:xfrm>
            <a:off x="457200" y="1676400"/>
            <a:ext cx="8229600" cy="3611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"A good man out of the good treasure of his heart brings forth good things, and an evil man out of the evil treasure brings forth evil things." </a:t>
            </a:r>
            <a:r>
              <a:rPr lang="en-US" altLang="en-US" sz="3200" b="1" i="1"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 Matthew  12:35 </a:t>
            </a:r>
          </a:p>
        </p:txBody>
      </p:sp>
      <p:sp>
        <p:nvSpPr>
          <p:cNvPr id="4" name="Rectangle 2"/>
          <p:cNvSpPr txBox="1">
            <a:spLocks noChangeArrowheads="1"/>
          </p:cNvSpPr>
          <p:nvPr/>
        </p:nvSpPr>
        <p:spPr bwMode="auto">
          <a:xfrm>
            <a:off x="3897770" y="2257726"/>
            <a:ext cx="1981200"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B050"/>
                </a:solidFill>
                <a:effectLst>
                  <a:glow rad="88900">
                    <a:schemeClr val="tx1"/>
                  </a:glow>
                  <a:outerShdw blurRad="50800" algn="tl" rotWithShape="0">
                    <a:srgbClr val="000000"/>
                  </a:outerShdw>
                </a:effectLst>
                <a:latin typeface="Calibri" panose="020F0502020204030204" pitchFamily="34" charset="0"/>
              </a:rPr>
              <a:t>heart</a:t>
            </a:r>
            <a:endParaRPr lang="en-US" altLang="en-US" sz="3200" b="1" i="1" kern="0" dirty="0">
              <a:ln w="17780" cmpd="sng">
                <a:solidFill>
                  <a:srgbClr val="FFFFFF"/>
                </a:solidFill>
                <a:prstDash val="solid"/>
                <a:miter lim="800000"/>
              </a:ln>
              <a:solidFill>
                <a:srgbClr val="00B050"/>
              </a:solidFill>
              <a:effectLst>
                <a:glow rad="88900">
                  <a:schemeClr val="tx1"/>
                </a:glow>
                <a:outerShdw blurRad="50800" algn="tl" rotWithShape="0">
                  <a:srgbClr val="000000"/>
                </a:outerShdw>
              </a:effectLst>
              <a:latin typeface="Calibri" panose="020F0502020204030204" pitchFamily="34" charset="0"/>
            </a:endParaRPr>
          </a:p>
        </p:txBody>
      </p:sp>
      <p:sp>
        <p:nvSpPr>
          <p:cNvPr id="5" name="Rectangle 2"/>
          <p:cNvSpPr txBox="1">
            <a:spLocks noChangeArrowheads="1"/>
          </p:cNvSpPr>
          <p:nvPr/>
        </p:nvSpPr>
        <p:spPr bwMode="auto">
          <a:xfrm>
            <a:off x="2598516" y="3477228"/>
            <a:ext cx="1981200"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seed</a:t>
            </a:r>
            <a:endParaRPr lang="en-US" altLang="en-US" sz="3200" b="1" i="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p:cNvSpPr txBox="1">
            <a:spLocks noChangeArrowheads="1"/>
          </p:cNvSpPr>
          <p:nvPr/>
        </p:nvSpPr>
        <p:spPr bwMode="auto">
          <a:xfrm>
            <a:off x="1466175" y="2257956"/>
            <a:ext cx="773574"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s</a:t>
            </a:r>
            <a:endParaRPr lang="en-US" altLang="en-US" sz="3200" b="1" i="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p:cNvSpPr txBox="1">
            <a:spLocks noChangeArrowheads="1"/>
          </p:cNvSpPr>
          <p:nvPr/>
        </p:nvSpPr>
        <p:spPr bwMode="auto">
          <a:xfrm>
            <a:off x="4311667" y="2260030"/>
            <a:ext cx="773574"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e</a:t>
            </a:r>
            <a:endParaRPr lang="en-US" altLang="en-US" sz="3200" b="1" i="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p:cNvSpPr txBox="1">
            <a:spLocks noChangeArrowheads="1"/>
          </p:cNvSpPr>
          <p:nvPr/>
        </p:nvSpPr>
        <p:spPr bwMode="auto">
          <a:xfrm>
            <a:off x="4826668" y="3606504"/>
            <a:ext cx="773574"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e</a:t>
            </a:r>
            <a:endParaRPr lang="en-US" altLang="en-US" sz="3200" b="1" i="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p:cNvSpPr txBox="1">
            <a:spLocks noChangeArrowheads="1"/>
          </p:cNvSpPr>
          <p:nvPr/>
        </p:nvSpPr>
        <p:spPr bwMode="auto">
          <a:xfrm>
            <a:off x="7407822" y="1586648"/>
            <a:ext cx="773574"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d</a:t>
            </a:r>
            <a:endParaRPr lang="en-US" altLang="en-US" sz="3200" b="1" i="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4591752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6" presetClass="entr" presetSubtype="32" fill="hold" grpId="2" nodeType="withEffect">
                                  <p:stCondLst>
                                    <p:cond delay="0"/>
                                  </p:stCondLst>
                                  <p:childTnLst>
                                    <p:set>
                                      <p:cBhvr>
                                        <p:cTn id="10" dur="1" fill="hold">
                                          <p:stCondLst>
                                            <p:cond delay="0"/>
                                          </p:stCondLst>
                                        </p:cTn>
                                        <p:tgtEl>
                                          <p:spTgt spid="3074"/>
                                        </p:tgtEl>
                                        <p:attrNameLst>
                                          <p:attrName>style.visibility</p:attrName>
                                        </p:attrNameLst>
                                      </p:cBhvr>
                                      <p:to>
                                        <p:strVal val="visible"/>
                                      </p:to>
                                    </p:set>
                                    <p:animEffect transition="in" filter="circle(out)">
                                      <p:cBhvr>
                                        <p:cTn id="11" dur="1000"/>
                                        <p:tgtEl>
                                          <p:spTgt spid="3074"/>
                                        </p:tgtEl>
                                      </p:cBhvr>
                                    </p:animEffect>
                                  </p:childTnLst>
                                </p:cTn>
                              </p:par>
                              <p:par>
                                <p:cTn id="12" presetID="42" presetClass="path" presetSubtype="0" accel="50000" decel="50000" fill="hold" grpId="3" nodeType="withEffect">
                                  <p:stCondLst>
                                    <p:cond delay="0"/>
                                  </p:stCondLst>
                                  <p:childTnLst>
                                    <p:animMotion origin="layout" path="M 0 1.11111E-6 L -0.12569 0.0963 " pathEditMode="relative" rAng="0" ptsTypes="AA">
                                      <p:cBhvr>
                                        <p:cTn id="13" dur="1000" spd="-100000" fill="hold"/>
                                        <p:tgtEl>
                                          <p:spTgt spid="3074"/>
                                        </p:tgtEl>
                                        <p:attrNameLst>
                                          <p:attrName>ppt_x</p:attrName>
                                          <p:attrName>ppt_y</p:attrName>
                                        </p:attrNameLst>
                                      </p:cBhvr>
                                      <p:rCtr x="-6285" y="4815"/>
                                    </p:animMotion>
                                  </p:childTnLst>
                                </p:cTn>
                              </p:par>
                            </p:childTnLst>
                          </p:cTn>
                        </p:par>
                        <p:par>
                          <p:cTn id="14" fill="hold">
                            <p:stCondLst>
                              <p:cond delay="1000"/>
                            </p:stCondLst>
                            <p:childTnLst>
                              <p:par>
                                <p:cTn id="15" presetID="10" presetClass="exit" presetSubtype="0" fill="hold" grpId="0" nodeType="afterEffect">
                                  <p:stCondLst>
                                    <p:cond delay="0"/>
                                  </p:stCondLst>
                                  <p:childTnLst>
                                    <p:animEffect transition="out" filter="fade">
                                      <p:cBhvr>
                                        <p:cTn id="16" dur="250"/>
                                        <p:tgtEl>
                                          <p:spTgt spid="4"/>
                                        </p:tgtEl>
                                      </p:cBhvr>
                                    </p:animEffect>
                                    <p:set>
                                      <p:cBhvr>
                                        <p:cTn id="17" dur="1" fill="hold">
                                          <p:stCondLst>
                                            <p:cond delay="249"/>
                                          </p:stCondLst>
                                        </p:cTn>
                                        <p:tgtEl>
                                          <p:spTgt spid="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50"/>
                                        <p:tgtEl>
                                          <p:spTgt spid="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250"/>
                                        <p:tgtEl>
                                          <p:spTgt spid="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250"/>
                                        <p:tgtEl>
                                          <p:spTgt spid="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250"/>
                                        <p:tgtEl>
                                          <p:spTgt spid="10"/>
                                        </p:tgtEl>
                                      </p:cBhvr>
                                    </p:animEffect>
                                  </p:childTnLst>
                                </p:cTn>
                              </p:par>
                              <p:par>
                                <p:cTn id="32" presetID="0" presetClass="path" presetSubtype="0" accel="50000" decel="50000" fill="hold" grpId="1" nodeType="withEffect">
                                  <p:stCondLst>
                                    <p:cond delay="0"/>
                                  </p:stCondLst>
                                  <p:childTnLst>
                                    <p:animMotion origin="layout" path="M -4.16667E-6 2.22222E-6 L 0.14289 0.17801 " pathEditMode="relative" rAng="0" ptsTypes="AA">
                                      <p:cBhvr>
                                        <p:cTn id="33" dur="2000" fill="hold"/>
                                        <p:tgtEl>
                                          <p:spTgt spid="6"/>
                                        </p:tgtEl>
                                        <p:attrNameLst>
                                          <p:attrName>ppt_x</p:attrName>
                                          <p:attrName>ppt_y</p:attrName>
                                        </p:attrNameLst>
                                      </p:cBhvr>
                                      <p:rCtr x="7135" y="8889"/>
                                    </p:animMotion>
                                  </p:childTnLst>
                                </p:cTn>
                              </p:par>
                              <p:par>
                                <p:cTn id="34" presetID="0" presetClass="path" presetSubtype="0" accel="50000" decel="50000" fill="hold" grpId="1" nodeType="withEffect">
                                  <p:stCondLst>
                                    <p:cond delay="0"/>
                                  </p:stCondLst>
                                  <p:childTnLst>
                                    <p:animMotion origin="layout" path="M 4.72222E-6 -7.40741E-7 L -0.1408 0.17755 " pathEditMode="relative" rAng="0" ptsTypes="AA">
                                      <p:cBhvr>
                                        <p:cTn id="35" dur="2000" fill="hold"/>
                                        <p:tgtEl>
                                          <p:spTgt spid="8"/>
                                        </p:tgtEl>
                                        <p:attrNameLst>
                                          <p:attrName>ppt_x</p:attrName>
                                          <p:attrName>ppt_y</p:attrName>
                                        </p:attrNameLst>
                                      </p:cBhvr>
                                      <p:rCtr x="-7049" y="8866"/>
                                    </p:animMotion>
                                  </p:childTnLst>
                                </p:cTn>
                              </p:par>
                              <p:par>
                                <p:cTn id="36" presetID="0" presetClass="path" presetSubtype="0" accel="50000" decel="50000" fill="hold" grpId="1" nodeType="withEffect">
                                  <p:stCondLst>
                                    <p:cond delay="0"/>
                                  </p:stCondLst>
                                  <p:childTnLst>
                                    <p:animMotion origin="layout" path="M 1.11111E-6 2.96296E-6 L -0.16667 -0.01875 " pathEditMode="relative" rAng="0" ptsTypes="AA">
                                      <p:cBhvr>
                                        <p:cTn id="37" dur="2000" fill="hold"/>
                                        <p:tgtEl>
                                          <p:spTgt spid="9"/>
                                        </p:tgtEl>
                                        <p:attrNameLst>
                                          <p:attrName>ppt_x</p:attrName>
                                          <p:attrName>ppt_y</p:attrName>
                                        </p:attrNameLst>
                                      </p:cBhvr>
                                      <p:rCtr x="-8333" y="-949"/>
                                    </p:animMotion>
                                  </p:childTnLst>
                                </p:cTn>
                              </p:par>
                              <p:par>
                                <p:cTn id="38" presetID="0" presetClass="path" presetSubtype="0" accel="50000" decel="50000" fill="hold" grpId="1" nodeType="withEffect">
                                  <p:stCondLst>
                                    <p:cond delay="0"/>
                                  </p:stCondLst>
                                  <p:childTnLst>
                                    <p:animMotion origin="layout" path="M -5.55556E-7 -1.11111E-6 L -0.41684 0.27593 " pathEditMode="relative" rAng="0" ptsTypes="AA">
                                      <p:cBhvr>
                                        <p:cTn id="39" dur="2000" fill="hold"/>
                                        <p:tgtEl>
                                          <p:spTgt spid="10"/>
                                        </p:tgtEl>
                                        <p:attrNameLst>
                                          <p:attrName>ppt_x</p:attrName>
                                          <p:attrName>ppt_y</p:attrName>
                                        </p:attrNameLst>
                                      </p:cBhvr>
                                      <p:rCtr x="-20851" y="13796"/>
                                    </p:animMotion>
                                  </p:childTnLst>
                                </p:cTn>
                              </p:par>
                              <p:par>
                                <p:cTn id="40" presetID="10" presetClass="exit" presetSubtype="0" fill="hold" grpId="1" nodeType="withEffect">
                                  <p:stCondLst>
                                    <p:cond delay="0"/>
                                  </p:stCondLst>
                                  <p:childTnLst>
                                    <p:animEffect transition="out" filter="fade">
                                      <p:cBhvr>
                                        <p:cTn id="41" dur="1500"/>
                                        <p:tgtEl>
                                          <p:spTgt spid="3074"/>
                                        </p:tgtEl>
                                      </p:cBhvr>
                                    </p:animEffect>
                                    <p:set>
                                      <p:cBhvr>
                                        <p:cTn id="42" dur="1" fill="hold">
                                          <p:stCondLst>
                                            <p:cond delay="1499"/>
                                          </p:stCondLst>
                                        </p:cTn>
                                        <p:tgtEl>
                                          <p:spTgt spid="3074"/>
                                        </p:tgtEl>
                                        <p:attrNameLst>
                                          <p:attrName>style.visibility</p:attrName>
                                        </p:attrNameLst>
                                      </p:cBhvr>
                                      <p:to>
                                        <p:strVal val="hidden"/>
                                      </p:to>
                                    </p:set>
                                  </p:childTnLst>
                                </p:cTn>
                              </p:par>
                            </p:childTnLst>
                          </p:cTn>
                        </p:par>
                        <p:par>
                          <p:cTn id="43" fill="hold">
                            <p:stCondLst>
                              <p:cond delay="2000"/>
                            </p:stCondLst>
                            <p:childTnLst>
                              <p:par>
                                <p:cTn id="44" presetID="10" presetClass="entr" presetSubtype="0" fill="hold" grpId="0" nodeType="after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100"/>
                                        <p:tgtEl>
                                          <p:spTgt spid="5"/>
                                        </p:tgtEl>
                                      </p:cBhvr>
                                    </p:animEffect>
                                  </p:childTnLst>
                                </p:cTn>
                              </p:par>
                              <p:par>
                                <p:cTn id="47" presetID="10" presetClass="exit" presetSubtype="0" fill="hold" grpId="2" nodeType="withEffect">
                                  <p:stCondLst>
                                    <p:cond delay="0"/>
                                  </p:stCondLst>
                                  <p:childTnLst>
                                    <p:animEffect transition="out" filter="fade">
                                      <p:cBhvr>
                                        <p:cTn id="48" dur="500"/>
                                        <p:tgtEl>
                                          <p:spTgt spid="6"/>
                                        </p:tgtEl>
                                      </p:cBhvr>
                                    </p:animEffect>
                                    <p:set>
                                      <p:cBhvr>
                                        <p:cTn id="49" dur="1" fill="hold">
                                          <p:stCondLst>
                                            <p:cond delay="499"/>
                                          </p:stCondLst>
                                        </p:cTn>
                                        <p:tgtEl>
                                          <p:spTgt spid="6"/>
                                        </p:tgtEl>
                                        <p:attrNameLst>
                                          <p:attrName>style.visibility</p:attrName>
                                        </p:attrNameLst>
                                      </p:cBhvr>
                                      <p:to>
                                        <p:strVal val="hidden"/>
                                      </p:to>
                                    </p:set>
                                  </p:childTnLst>
                                </p:cTn>
                              </p:par>
                              <p:par>
                                <p:cTn id="50" presetID="10" presetClass="exit" presetSubtype="0" fill="hold" grpId="2" nodeType="withEffect">
                                  <p:stCondLst>
                                    <p:cond delay="0"/>
                                  </p:stCondLst>
                                  <p:childTnLst>
                                    <p:animEffect transition="out" filter="fade">
                                      <p:cBhvr>
                                        <p:cTn id="51" dur="500"/>
                                        <p:tgtEl>
                                          <p:spTgt spid="8"/>
                                        </p:tgtEl>
                                      </p:cBhvr>
                                    </p:animEffect>
                                    <p:set>
                                      <p:cBhvr>
                                        <p:cTn id="52" dur="1" fill="hold">
                                          <p:stCondLst>
                                            <p:cond delay="499"/>
                                          </p:stCondLst>
                                        </p:cTn>
                                        <p:tgtEl>
                                          <p:spTgt spid="8"/>
                                        </p:tgtEl>
                                        <p:attrNameLst>
                                          <p:attrName>style.visibility</p:attrName>
                                        </p:attrNameLst>
                                      </p:cBhvr>
                                      <p:to>
                                        <p:strVal val="hidden"/>
                                      </p:to>
                                    </p:set>
                                  </p:childTnLst>
                                </p:cTn>
                              </p:par>
                              <p:par>
                                <p:cTn id="53" presetID="10" presetClass="exit" presetSubtype="0" fill="hold" grpId="2" nodeType="withEffect">
                                  <p:stCondLst>
                                    <p:cond delay="0"/>
                                  </p:stCondLst>
                                  <p:childTnLst>
                                    <p:animEffect transition="out" filter="fade">
                                      <p:cBhvr>
                                        <p:cTn id="54" dur="500"/>
                                        <p:tgtEl>
                                          <p:spTgt spid="9"/>
                                        </p:tgtEl>
                                      </p:cBhvr>
                                    </p:animEffect>
                                    <p:set>
                                      <p:cBhvr>
                                        <p:cTn id="55" dur="1" fill="hold">
                                          <p:stCondLst>
                                            <p:cond delay="499"/>
                                          </p:stCondLst>
                                        </p:cTn>
                                        <p:tgtEl>
                                          <p:spTgt spid="9"/>
                                        </p:tgtEl>
                                        <p:attrNameLst>
                                          <p:attrName>style.visibility</p:attrName>
                                        </p:attrNameLst>
                                      </p:cBhvr>
                                      <p:to>
                                        <p:strVal val="hidden"/>
                                      </p:to>
                                    </p:set>
                                  </p:childTnLst>
                                </p:cTn>
                              </p:par>
                              <p:par>
                                <p:cTn id="56" presetID="10" presetClass="exit" presetSubtype="0" fill="hold" grpId="2" nodeType="withEffect">
                                  <p:stCondLst>
                                    <p:cond delay="0"/>
                                  </p:stCondLst>
                                  <p:childTnLst>
                                    <p:animEffect transition="out" filter="fade">
                                      <p:cBhvr>
                                        <p:cTn id="57" dur="500"/>
                                        <p:tgtEl>
                                          <p:spTgt spid="10"/>
                                        </p:tgtEl>
                                      </p:cBhvr>
                                    </p:animEffect>
                                    <p:set>
                                      <p:cBhvr>
                                        <p:cTn id="58"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074" grpId="2"/>
      <p:bldP spid="3074" grpId="3"/>
      <p:bldP spid="4" grpId="0"/>
      <p:bldP spid="5" grpId="0"/>
      <p:bldP spid="6" grpId="0"/>
      <p:bldP spid="6" grpId="1"/>
      <p:bldP spid="6" grpId="2"/>
      <p:bldP spid="8" grpId="0"/>
      <p:bldP spid="8" grpId="1"/>
      <p:bldP spid="8" grpId="2"/>
      <p:bldP spid="9" grpId="0"/>
      <p:bldP spid="9" grpId="1"/>
      <p:bldP spid="9" grpId="2"/>
      <p:bldP spid="10" grpId="0"/>
      <p:bldP spid="10" grpId="1"/>
      <p:bldP spid="10" grpId="2"/>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txBox="1">
            <a:spLocks/>
          </p:cNvSpPr>
          <p:nvPr/>
        </p:nvSpPr>
        <p:spPr>
          <a:xfrm>
            <a:off x="2413668" y="3845428"/>
            <a:ext cx="41910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seed is in itself</a:t>
            </a:r>
          </a:p>
        </p:txBody>
      </p:sp>
      <p:sp>
        <p:nvSpPr>
          <p:cNvPr id="3074" name="Rectangle 2"/>
          <p:cNvSpPr>
            <a:spLocks noGrp="1" noChangeArrowheads="1"/>
          </p:cNvSpPr>
          <p:nvPr>
            <p:ph type="title"/>
          </p:nvPr>
        </p:nvSpPr>
        <p:spPr>
          <a:xfrm>
            <a:off x="457200" y="1066800"/>
            <a:ext cx="8229600" cy="4678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Then God said, "Let the earth bring forth grass, the herb that yields seed, and the fruit tree that yields fruit according to its kind, whose seed is in itself, on the earth"; and it was so.</a:t>
            </a:r>
            <a:r>
              <a:rPr lang="en-US" altLang="en-US" sz="3200" b="1" i="1"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 — Genesis 1:11</a:t>
            </a:r>
            <a:r>
              <a:rPr lang="en-US" altLang="en-US" b="1"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 </a:t>
            </a:r>
          </a:p>
        </p:txBody>
      </p:sp>
      <p:sp>
        <p:nvSpPr>
          <p:cNvPr id="6" name="Rectangle 2"/>
          <p:cNvSpPr txBox="1">
            <a:spLocks noChangeArrowheads="1"/>
          </p:cNvSpPr>
          <p:nvPr/>
        </p:nvSpPr>
        <p:spPr bwMode="auto">
          <a:xfrm>
            <a:off x="2097501" y="3465798"/>
            <a:ext cx="1981200"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seed</a:t>
            </a:r>
            <a:endParaRPr lang="en-US" altLang="en-US" sz="3200" b="1" i="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89010ECD-154D-4FF9-B782-FA1054684C02}"/>
              </a:ext>
            </a:extLst>
          </p:cNvPr>
          <p:cNvSpPr txBox="1">
            <a:spLocks noChangeArrowheads="1"/>
          </p:cNvSpPr>
          <p:nvPr/>
        </p:nvSpPr>
        <p:spPr bwMode="auto">
          <a:xfrm>
            <a:off x="2410690" y="4036787"/>
            <a:ext cx="4197928" cy="751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seed is in itself</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p:cNvSpPr txBox="1">
            <a:spLocks noChangeArrowheads="1"/>
          </p:cNvSpPr>
          <p:nvPr/>
        </p:nvSpPr>
        <p:spPr bwMode="auto">
          <a:xfrm>
            <a:off x="2099088" y="3461715"/>
            <a:ext cx="1981200"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seed</a:t>
            </a:r>
            <a:endParaRPr lang="en-US" altLang="en-US" sz="3200" b="1" i="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endParaRPr>
          </a:p>
        </p:txBody>
      </p:sp>
      <p:sp>
        <p:nvSpPr>
          <p:cNvPr id="11" name="Rectangle 10"/>
          <p:cNvSpPr>
            <a:spLocks noChangeArrowheads="1"/>
          </p:cNvSpPr>
          <p:nvPr/>
        </p:nvSpPr>
        <p:spPr bwMode="auto">
          <a:xfrm>
            <a:off x="4316730" y="3933825"/>
            <a:ext cx="802958"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3" name="Rectangle 2">
            <a:extLst>
              <a:ext uri="{FF2B5EF4-FFF2-40B4-BE49-F238E27FC236}">
                <a16:creationId xmlns:a16="http://schemas.microsoft.com/office/drawing/2014/main" id="{26E631A5-73CA-45F2-A10B-3FC180E9C025}"/>
              </a:ext>
            </a:extLst>
          </p:cNvPr>
          <p:cNvSpPr txBox="1">
            <a:spLocks noChangeArrowheads="1"/>
          </p:cNvSpPr>
          <p:nvPr/>
        </p:nvSpPr>
        <p:spPr bwMode="auto">
          <a:xfrm>
            <a:off x="4706912" y="5630242"/>
            <a:ext cx="1747229"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FFFF00"/>
                </a:solidFill>
                <a:effectLst>
                  <a:glow rad="63500">
                    <a:srgbClr val="000000"/>
                  </a:glow>
                  <a:outerShdw blurRad="50800" algn="tl" rotWithShape="0">
                    <a:srgbClr val="000000"/>
                  </a:outerShdw>
                </a:effectLst>
                <a:uLnTx/>
                <a:uFillTx/>
                <a:latin typeface="Calibri" panose="020F0502020204030204" pitchFamily="34" charset="0"/>
                <a:ea typeface="+mj-ea"/>
                <a:cs typeface="+mj-cs"/>
              </a:rPr>
              <a:t>love</a:t>
            </a:r>
            <a:endParaRPr kumimoji="0" lang="en-US" altLang="en-US" sz="4000" b="1" i="1" u="none" strike="noStrike" kern="0" cap="none" spc="0" normalizeH="0" baseline="0" noProof="0" dirty="0">
              <a:ln w="17780" cmpd="sng">
                <a:solidFill>
                  <a:srgbClr val="FFFFFF"/>
                </a:solidFill>
                <a:prstDash val="solid"/>
                <a:miter lim="800000"/>
              </a:ln>
              <a:solidFill>
                <a:srgbClr val="FFFF00"/>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4E9665A1-DF39-4D0F-AC2F-EE41F829051C}"/>
              </a:ext>
            </a:extLst>
          </p:cNvPr>
          <p:cNvSpPr txBox="1">
            <a:spLocks noChangeArrowheads="1"/>
          </p:cNvSpPr>
          <p:nvPr/>
        </p:nvSpPr>
        <p:spPr bwMode="auto">
          <a:xfrm>
            <a:off x="193093" y="4164255"/>
            <a:ext cx="1492397"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FFFF00"/>
                </a:solidFill>
                <a:effectLst>
                  <a:glow rad="63500">
                    <a:srgbClr val="000000"/>
                  </a:glow>
                  <a:outerShdw blurRad="50800" algn="tl" rotWithShape="0">
                    <a:srgbClr val="000000"/>
                  </a:outerShdw>
                </a:effectLst>
                <a:uLnTx/>
                <a:uFillTx/>
                <a:latin typeface="Calibri" panose="020F0502020204030204" pitchFamily="34" charset="0"/>
                <a:ea typeface="+mj-ea"/>
                <a:cs typeface="+mj-cs"/>
              </a:rPr>
              <a:t>joy</a:t>
            </a:r>
            <a:endParaRPr kumimoji="0" lang="en-US" altLang="en-US" sz="4000" b="1" i="1" u="none" strike="noStrike" kern="0" cap="none" spc="0" normalizeH="0" baseline="0" noProof="0" dirty="0">
              <a:ln w="17780" cmpd="sng">
                <a:solidFill>
                  <a:srgbClr val="FFFFFF"/>
                </a:solidFill>
                <a:prstDash val="solid"/>
                <a:miter lim="800000"/>
              </a:ln>
              <a:solidFill>
                <a:srgbClr val="FFFF00"/>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a:extLst>
              <a:ext uri="{FF2B5EF4-FFF2-40B4-BE49-F238E27FC236}">
                <a16:creationId xmlns:a16="http://schemas.microsoft.com/office/drawing/2014/main" id="{0DC8193A-9009-4A1E-9DFE-02B6E6A55BF9}"/>
              </a:ext>
            </a:extLst>
          </p:cNvPr>
          <p:cNvSpPr txBox="1">
            <a:spLocks noChangeArrowheads="1"/>
          </p:cNvSpPr>
          <p:nvPr/>
        </p:nvSpPr>
        <p:spPr bwMode="auto">
          <a:xfrm>
            <a:off x="7306830" y="2272446"/>
            <a:ext cx="1837170"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FFFF00"/>
                </a:solidFill>
                <a:effectLst>
                  <a:glow rad="63500">
                    <a:srgbClr val="000000"/>
                  </a:glow>
                  <a:outerShdw blurRad="50800" algn="tl" rotWithShape="0">
                    <a:srgbClr val="000000"/>
                  </a:outerShdw>
                </a:effectLst>
                <a:uLnTx/>
                <a:uFillTx/>
                <a:latin typeface="Calibri" panose="020F0502020204030204" pitchFamily="34" charset="0"/>
                <a:ea typeface="+mj-ea"/>
                <a:cs typeface="+mj-cs"/>
              </a:rPr>
              <a:t>peace</a:t>
            </a:r>
            <a:endParaRPr kumimoji="0" lang="en-US" altLang="en-US" sz="4000" b="1" i="1" u="none" strike="noStrike" kern="0" cap="none" spc="0" normalizeH="0" baseline="0" noProof="0" dirty="0">
              <a:ln w="17780" cmpd="sng">
                <a:solidFill>
                  <a:srgbClr val="FFFFFF"/>
                </a:solidFill>
                <a:prstDash val="solid"/>
                <a:miter lim="800000"/>
              </a:ln>
              <a:solidFill>
                <a:srgbClr val="FFFF00"/>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6" name="Rectangle 2">
            <a:extLst>
              <a:ext uri="{FF2B5EF4-FFF2-40B4-BE49-F238E27FC236}">
                <a16:creationId xmlns:a16="http://schemas.microsoft.com/office/drawing/2014/main" id="{EEC42A68-FE03-41B4-9225-A618403FF79E}"/>
              </a:ext>
            </a:extLst>
          </p:cNvPr>
          <p:cNvSpPr txBox="1">
            <a:spLocks noChangeArrowheads="1"/>
          </p:cNvSpPr>
          <p:nvPr/>
        </p:nvSpPr>
        <p:spPr bwMode="auto">
          <a:xfrm>
            <a:off x="980875" y="5690203"/>
            <a:ext cx="3531164"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FFFF00"/>
                </a:solidFill>
                <a:effectLst>
                  <a:glow rad="63500">
                    <a:srgbClr val="000000"/>
                  </a:glow>
                  <a:outerShdw blurRad="50800" algn="tl" rotWithShape="0">
                    <a:srgbClr val="000000"/>
                  </a:outerShdw>
                </a:effectLst>
                <a:uLnTx/>
                <a:uFillTx/>
                <a:latin typeface="Calibri" panose="020F0502020204030204" pitchFamily="34" charset="0"/>
                <a:ea typeface="+mj-ea"/>
                <a:cs typeface="+mj-cs"/>
              </a:rPr>
              <a:t>longsuffering</a:t>
            </a:r>
            <a:endParaRPr kumimoji="0" lang="en-US" altLang="en-US" sz="4000" b="1" i="1" u="none" strike="noStrike" kern="0" cap="none" spc="0" normalizeH="0" baseline="0" noProof="0" dirty="0">
              <a:ln w="17780" cmpd="sng">
                <a:solidFill>
                  <a:srgbClr val="FFFFFF"/>
                </a:solidFill>
                <a:prstDash val="solid"/>
                <a:miter lim="800000"/>
              </a:ln>
              <a:solidFill>
                <a:srgbClr val="FFFF00"/>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7" name="Rectangle 2">
            <a:extLst>
              <a:ext uri="{FF2B5EF4-FFF2-40B4-BE49-F238E27FC236}">
                <a16:creationId xmlns:a16="http://schemas.microsoft.com/office/drawing/2014/main" id="{AB37A7A7-0901-48B4-A396-84F50F25DEB7}"/>
              </a:ext>
            </a:extLst>
          </p:cNvPr>
          <p:cNvSpPr txBox="1">
            <a:spLocks noChangeArrowheads="1"/>
          </p:cNvSpPr>
          <p:nvPr/>
        </p:nvSpPr>
        <p:spPr bwMode="auto">
          <a:xfrm>
            <a:off x="6349640" y="4480318"/>
            <a:ext cx="2794360"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FFFF00"/>
                </a:solidFill>
                <a:effectLst>
                  <a:glow rad="63500">
                    <a:srgbClr val="000000"/>
                  </a:glow>
                  <a:outerShdw blurRad="50800" algn="tl" rotWithShape="0">
                    <a:srgbClr val="000000"/>
                  </a:outerShdw>
                </a:effectLst>
                <a:uLnTx/>
                <a:uFillTx/>
                <a:latin typeface="Calibri" panose="020F0502020204030204" pitchFamily="34" charset="0"/>
                <a:ea typeface="+mj-ea"/>
                <a:cs typeface="+mj-cs"/>
              </a:rPr>
              <a:t>kindness</a:t>
            </a:r>
            <a:endParaRPr kumimoji="0" lang="en-US" altLang="en-US" sz="4000" b="1" i="1" u="none" strike="noStrike" kern="0" cap="none" spc="0" normalizeH="0" baseline="0" noProof="0" dirty="0">
              <a:ln w="17780" cmpd="sng">
                <a:solidFill>
                  <a:srgbClr val="FFFFFF"/>
                </a:solidFill>
                <a:prstDash val="solid"/>
                <a:miter lim="800000"/>
              </a:ln>
              <a:solidFill>
                <a:srgbClr val="FFFF00"/>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8" name="Rectangle 2">
            <a:extLst>
              <a:ext uri="{FF2B5EF4-FFF2-40B4-BE49-F238E27FC236}">
                <a16:creationId xmlns:a16="http://schemas.microsoft.com/office/drawing/2014/main" id="{AFF8EA2D-AB2D-4B17-A78C-D2E21E25E1C8}"/>
              </a:ext>
            </a:extLst>
          </p:cNvPr>
          <p:cNvSpPr txBox="1">
            <a:spLocks noChangeArrowheads="1"/>
          </p:cNvSpPr>
          <p:nvPr/>
        </p:nvSpPr>
        <p:spPr bwMode="auto">
          <a:xfrm>
            <a:off x="212312" y="1799112"/>
            <a:ext cx="2871851"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FFFF00"/>
                </a:solidFill>
                <a:effectLst>
                  <a:glow rad="63500">
                    <a:srgbClr val="000000"/>
                  </a:glow>
                  <a:outerShdw blurRad="50800" algn="tl" rotWithShape="0">
                    <a:srgbClr val="000000"/>
                  </a:outerShdw>
                </a:effectLst>
                <a:uLnTx/>
                <a:uFillTx/>
                <a:latin typeface="Calibri" panose="020F0502020204030204" pitchFamily="34" charset="0"/>
                <a:ea typeface="+mj-ea"/>
                <a:cs typeface="+mj-cs"/>
              </a:rPr>
              <a:t>goodness</a:t>
            </a:r>
            <a:endParaRPr kumimoji="0" lang="en-US" altLang="en-US" sz="4000" b="1" i="1" u="none" strike="noStrike" kern="0" cap="none" spc="0" normalizeH="0" baseline="0" noProof="0" dirty="0">
              <a:ln w="17780" cmpd="sng">
                <a:solidFill>
                  <a:srgbClr val="FFFFFF"/>
                </a:solidFill>
                <a:prstDash val="solid"/>
                <a:miter lim="800000"/>
              </a:ln>
              <a:solidFill>
                <a:srgbClr val="FFFF00"/>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9" name="Rectangle 2">
            <a:extLst>
              <a:ext uri="{FF2B5EF4-FFF2-40B4-BE49-F238E27FC236}">
                <a16:creationId xmlns:a16="http://schemas.microsoft.com/office/drawing/2014/main" id="{053F19CA-7AE7-4B7E-B23B-ED901D7B35CB}"/>
              </a:ext>
            </a:extLst>
          </p:cNvPr>
          <p:cNvSpPr txBox="1">
            <a:spLocks noChangeArrowheads="1"/>
          </p:cNvSpPr>
          <p:nvPr/>
        </p:nvSpPr>
        <p:spPr bwMode="auto">
          <a:xfrm>
            <a:off x="3869912" y="1923098"/>
            <a:ext cx="3014879"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FFFF00"/>
                </a:solidFill>
                <a:effectLst>
                  <a:glow rad="63500">
                    <a:srgbClr val="000000"/>
                  </a:glow>
                  <a:outerShdw blurRad="50800" algn="tl" rotWithShape="0">
                    <a:srgbClr val="000000"/>
                  </a:outerShdw>
                </a:effectLst>
                <a:uLnTx/>
                <a:uFillTx/>
                <a:latin typeface="Calibri" panose="020F0502020204030204" pitchFamily="34" charset="0"/>
                <a:ea typeface="+mj-ea"/>
                <a:cs typeface="+mj-cs"/>
              </a:rPr>
              <a:t>faithfulness</a:t>
            </a:r>
            <a:endParaRPr kumimoji="0" lang="en-US" altLang="en-US" sz="4000" b="1" i="1" u="none" strike="noStrike" kern="0" cap="none" spc="0" normalizeH="0" baseline="0" noProof="0" dirty="0">
              <a:ln w="17780" cmpd="sng">
                <a:solidFill>
                  <a:srgbClr val="FFFFFF"/>
                </a:solidFill>
                <a:prstDash val="solid"/>
                <a:miter lim="800000"/>
              </a:ln>
              <a:solidFill>
                <a:srgbClr val="FFFF00"/>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0" name="Rectangle 2">
            <a:extLst>
              <a:ext uri="{FF2B5EF4-FFF2-40B4-BE49-F238E27FC236}">
                <a16:creationId xmlns:a16="http://schemas.microsoft.com/office/drawing/2014/main" id="{171FE647-16B1-4921-8A53-ADEAD4425ED9}"/>
              </a:ext>
            </a:extLst>
          </p:cNvPr>
          <p:cNvSpPr txBox="1">
            <a:spLocks noChangeArrowheads="1"/>
          </p:cNvSpPr>
          <p:nvPr/>
        </p:nvSpPr>
        <p:spPr bwMode="auto">
          <a:xfrm>
            <a:off x="1565329" y="404264"/>
            <a:ext cx="1704814"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FFFF00"/>
                </a:solidFill>
                <a:effectLst>
                  <a:glow rad="63500">
                    <a:srgbClr val="000000"/>
                  </a:glow>
                  <a:outerShdw blurRad="50800" algn="tl" rotWithShape="0">
                    <a:srgbClr val="000000"/>
                  </a:outerShdw>
                </a:effectLst>
                <a:uLnTx/>
                <a:uFillTx/>
                <a:latin typeface="Calibri" panose="020F0502020204030204" pitchFamily="34" charset="0"/>
                <a:ea typeface="+mj-ea"/>
                <a:cs typeface="+mj-cs"/>
              </a:rPr>
              <a:t>truth</a:t>
            </a:r>
            <a:endParaRPr kumimoji="0" lang="en-US" altLang="en-US" sz="4000" b="1" i="1" u="none" strike="noStrike" kern="0" cap="none" spc="0" normalizeH="0" baseline="0" noProof="0" dirty="0">
              <a:ln w="17780" cmpd="sng">
                <a:solidFill>
                  <a:srgbClr val="FFFFFF"/>
                </a:solidFill>
                <a:prstDash val="solid"/>
                <a:miter lim="800000"/>
              </a:ln>
              <a:solidFill>
                <a:srgbClr val="FFFF00"/>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1" name="Rectangle 2">
            <a:extLst>
              <a:ext uri="{FF2B5EF4-FFF2-40B4-BE49-F238E27FC236}">
                <a16:creationId xmlns:a16="http://schemas.microsoft.com/office/drawing/2014/main" id="{2562DB7E-BD9B-4881-9E74-877049A110C7}"/>
              </a:ext>
            </a:extLst>
          </p:cNvPr>
          <p:cNvSpPr txBox="1">
            <a:spLocks noChangeArrowheads="1"/>
          </p:cNvSpPr>
          <p:nvPr/>
        </p:nvSpPr>
        <p:spPr bwMode="auto">
          <a:xfrm>
            <a:off x="5574725" y="962204"/>
            <a:ext cx="3014879"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FFFF00"/>
                </a:solidFill>
                <a:effectLst>
                  <a:glow rad="63500">
                    <a:srgbClr val="000000"/>
                  </a:glow>
                  <a:outerShdw blurRad="50800" algn="tl" rotWithShape="0">
                    <a:srgbClr val="000000"/>
                  </a:outerShdw>
                </a:effectLst>
                <a:uLnTx/>
                <a:uFillTx/>
                <a:latin typeface="Calibri" panose="020F0502020204030204" pitchFamily="34" charset="0"/>
                <a:ea typeface="+mj-ea"/>
                <a:cs typeface="+mj-cs"/>
              </a:rPr>
              <a:t>self-control</a:t>
            </a:r>
            <a:endParaRPr kumimoji="0" lang="en-US" altLang="en-US" sz="4000" b="1" i="1" u="none" strike="noStrike" kern="0" cap="none" spc="0" normalizeH="0" baseline="0" noProof="0" dirty="0">
              <a:ln w="17780" cmpd="sng">
                <a:solidFill>
                  <a:srgbClr val="FFFFFF"/>
                </a:solidFill>
                <a:prstDash val="solid"/>
                <a:miter lim="800000"/>
              </a:ln>
              <a:solidFill>
                <a:srgbClr val="FFFF00"/>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2" name="Rectangle 2">
            <a:extLst>
              <a:ext uri="{FF2B5EF4-FFF2-40B4-BE49-F238E27FC236}">
                <a16:creationId xmlns:a16="http://schemas.microsoft.com/office/drawing/2014/main" id="{1264BA17-008C-4874-98A7-BD28EE2B0368}"/>
              </a:ext>
            </a:extLst>
          </p:cNvPr>
          <p:cNvSpPr txBox="1">
            <a:spLocks noChangeArrowheads="1"/>
          </p:cNvSpPr>
          <p:nvPr/>
        </p:nvSpPr>
        <p:spPr bwMode="auto">
          <a:xfrm>
            <a:off x="3466956" y="0"/>
            <a:ext cx="3014879"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FFFF00"/>
                </a:solidFill>
                <a:effectLst>
                  <a:glow rad="63500">
                    <a:srgbClr val="000000"/>
                  </a:glow>
                  <a:outerShdw blurRad="50800" algn="tl" rotWithShape="0">
                    <a:srgbClr val="000000"/>
                  </a:outerShdw>
                </a:effectLst>
                <a:uLnTx/>
                <a:uFillTx/>
                <a:latin typeface="Calibri" panose="020F0502020204030204" pitchFamily="34" charset="0"/>
                <a:ea typeface="+mj-ea"/>
                <a:cs typeface="+mj-cs"/>
              </a:rPr>
              <a:t>gentleness</a:t>
            </a:r>
            <a:endParaRPr kumimoji="0" lang="en-US" altLang="en-US" sz="4000" b="1" i="1" u="none" strike="noStrike" kern="0" cap="none" spc="0" normalizeH="0" baseline="0" noProof="0" dirty="0">
              <a:ln w="17780" cmpd="sng">
                <a:solidFill>
                  <a:srgbClr val="FFFFFF"/>
                </a:solidFill>
                <a:prstDash val="solid"/>
                <a:miter lim="800000"/>
              </a:ln>
              <a:solidFill>
                <a:srgbClr val="FFFF00"/>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3" name="Rectangle 2">
            <a:extLst>
              <a:ext uri="{FF2B5EF4-FFF2-40B4-BE49-F238E27FC236}">
                <a16:creationId xmlns:a16="http://schemas.microsoft.com/office/drawing/2014/main" id="{588643AD-7DB4-4E60-A140-ECF6270AD401}"/>
              </a:ext>
            </a:extLst>
          </p:cNvPr>
          <p:cNvSpPr txBox="1">
            <a:spLocks noChangeArrowheads="1"/>
          </p:cNvSpPr>
          <p:nvPr/>
        </p:nvSpPr>
        <p:spPr bwMode="auto">
          <a:xfrm>
            <a:off x="3249979" y="2930488"/>
            <a:ext cx="3538278"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FFFF00"/>
                </a:solidFill>
                <a:effectLst>
                  <a:glow rad="63500">
                    <a:srgbClr val="000000"/>
                  </a:glow>
                  <a:outerShdw blurRad="50800" algn="tl" rotWithShape="0">
                    <a:srgbClr val="000000"/>
                  </a:outerShdw>
                </a:effectLst>
                <a:uLnTx/>
                <a:uFillTx/>
                <a:latin typeface="Calibri" panose="020F0502020204030204" pitchFamily="34" charset="0"/>
                <a:ea typeface="+mj-ea"/>
                <a:cs typeface="+mj-cs"/>
              </a:rPr>
              <a:t>righteousness</a:t>
            </a:r>
            <a:endParaRPr kumimoji="0" lang="en-US" altLang="en-US" sz="4000" b="1" i="1" u="none" strike="noStrike" kern="0" cap="none" spc="0" normalizeH="0" baseline="0" noProof="0" dirty="0">
              <a:ln w="17780" cmpd="sng">
                <a:solidFill>
                  <a:srgbClr val="FFFFFF"/>
                </a:solidFill>
                <a:prstDash val="solid"/>
                <a:miter lim="800000"/>
              </a:ln>
              <a:solidFill>
                <a:srgbClr val="FFFF00"/>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4" name="Rectangle 2">
            <a:extLst>
              <a:ext uri="{FF2B5EF4-FFF2-40B4-BE49-F238E27FC236}">
                <a16:creationId xmlns:a16="http://schemas.microsoft.com/office/drawing/2014/main" id="{ABCA14A7-81E0-4414-B288-4470397907F2}"/>
              </a:ext>
            </a:extLst>
          </p:cNvPr>
          <p:cNvSpPr txBox="1">
            <a:spLocks noChangeArrowheads="1"/>
          </p:cNvSpPr>
          <p:nvPr/>
        </p:nvSpPr>
        <p:spPr bwMode="auto">
          <a:xfrm>
            <a:off x="4377128" y="5576341"/>
            <a:ext cx="2361826"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FFFF00"/>
                </a:solidFill>
                <a:effectLst>
                  <a:glow rad="63500">
                    <a:srgbClr val="000000"/>
                  </a:glow>
                  <a:outerShdw blurRad="50800" algn="tl" rotWithShape="0">
                    <a:srgbClr val="000000"/>
                  </a:outerShdw>
                </a:effectLst>
                <a:uLnTx/>
                <a:uFillTx/>
                <a:latin typeface="Calibri" panose="020F0502020204030204" pitchFamily="34" charset="0"/>
                <a:ea typeface="+mj-ea"/>
                <a:cs typeface="+mj-cs"/>
              </a:rPr>
              <a:t>adultery</a:t>
            </a:r>
            <a:endParaRPr kumimoji="0" lang="en-US" altLang="en-US" sz="4000" b="1" i="1" u="none" strike="noStrike" kern="0" cap="none" spc="0" normalizeH="0" baseline="0" noProof="0" dirty="0">
              <a:ln w="17780" cmpd="sng">
                <a:solidFill>
                  <a:srgbClr val="FFFFFF"/>
                </a:solidFill>
                <a:prstDash val="solid"/>
                <a:miter lim="800000"/>
              </a:ln>
              <a:solidFill>
                <a:srgbClr val="FFFF00"/>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5" name="Rectangle 2">
            <a:extLst>
              <a:ext uri="{FF2B5EF4-FFF2-40B4-BE49-F238E27FC236}">
                <a16:creationId xmlns:a16="http://schemas.microsoft.com/office/drawing/2014/main" id="{4ED3DC71-0718-4517-A109-7E3A230AEE59}"/>
              </a:ext>
            </a:extLst>
          </p:cNvPr>
          <p:cNvSpPr txBox="1">
            <a:spLocks noChangeArrowheads="1"/>
          </p:cNvSpPr>
          <p:nvPr/>
        </p:nvSpPr>
        <p:spPr bwMode="auto">
          <a:xfrm>
            <a:off x="1175747" y="5795134"/>
            <a:ext cx="3014879"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FFFF00"/>
                </a:solidFill>
                <a:effectLst>
                  <a:glow rad="63500">
                    <a:srgbClr val="000000"/>
                  </a:glow>
                  <a:outerShdw blurRad="50800" algn="tl" rotWithShape="0">
                    <a:srgbClr val="000000"/>
                  </a:outerShdw>
                </a:effectLst>
                <a:uLnTx/>
                <a:uFillTx/>
                <a:latin typeface="Calibri" panose="020F0502020204030204" pitchFamily="34" charset="0"/>
                <a:ea typeface="+mj-ea"/>
                <a:cs typeface="+mj-cs"/>
              </a:rPr>
              <a:t>fornication</a:t>
            </a:r>
            <a:endParaRPr kumimoji="0" lang="en-US" altLang="en-US" sz="4000" b="1" i="1" u="none" strike="noStrike" kern="0" cap="none" spc="0" normalizeH="0" baseline="0" noProof="0" dirty="0">
              <a:ln w="17780" cmpd="sng">
                <a:solidFill>
                  <a:srgbClr val="FFFFFF"/>
                </a:solidFill>
                <a:prstDash val="solid"/>
                <a:miter lim="800000"/>
              </a:ln>
              <a:solidFill>
                <a:srgbClr val="FFFF00"/>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6" name="Rectangle 2">
            <a:extLst>
              <a:ext uri="{FF2B5EF4-FFF2-40B4-BE49-F238E27FC236}">
                <a16:creationId xmlns:a16="http://schemas.microsoft.com/office/drawing/2014/main" id="{930AB30D-F319-46C9-B8CF-DA5FBC75BC6C}"/>
              </a:ext>
            </a:extLst>
          </p:cNvPr>
          <p:cNvSpPr txBox="1">
            <a:spLocks noChangeArrowheads="1"/>
          </p:cNvSpPr>
          <p:nvPr/>
        </p:nvSpPr>
        <p:spPr bwMode="auto">
          <a:xfrm>
            <a:off x="3219517" y="2460729"/>
            <a:ext cx="3396253"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FFFF00"/>
                </a:solidFill>
                <a:effectLst>
                  <a:glow rad="63500">
                    <a:srgbClr val="000000"/>
                  </a:glow>
                  <a:outerShdw blurRad="50800" algn="tl" rotWithShape="0">
                    <a:srgbClr val="000000"/>
                  </a:outerShdw>
                </a:effectLst>
                <a:uLnTx/>
                <a:uFillTx/>
                <a:latin typeface="Calibri" panose="020F0502020204030204" pitchFamily="34" charset="0"/>
                <a:ea typeface="+mj-ea"/>
                <a:cs typeface="+mj-cs"/>
              </a:rPr>
              <a:t>uncleanness</a:t>
            </a:r>
            <a:endParaRPr kumimoji="0" lang="en-US" altLang="en-US" sz="4000" b="1" i="1" u="none" strike="noStrike" kern="0" cap="none" spc="0" normalizeH="0" baseline="0" noProof="0" dirty="0">
              <a:ln w="17780" cmpd="sng">
                <a:solidFill>
                  <a:srgbClr val="FFFFFF"/>
                </a:solidFill>
                <a:prstDash val="solid"/>
                <a:miter lim="800000"/>
              </a:ln>
              <a:solidFill>
                <a:srgbClr val="FFFF00"/>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7" name="Rectangle 2">
            <a:extLst>
              <a:ext uri="{FF2B5EF4-FFF2-40B4-BE49-F238E27FC236}">
                <a16:creationId xmlns:a16="http://schemas.microsoft.com/office/drawing/2014/main" id="{C86361CA-0513-488F-9494-7B713E4E3847}"/>
              </a:ext>
            </a:extLst>
          </p:cNvPr>
          <p:cNvSpPr txBox="1">
            <a:spLocks noChangeArrowheads="1"/>
          </p:cNvSpPr>
          <p:nvPr/>
        </p:nvSpPr>
        <p:spPr bwMode="auto">
          <a:xfrm>
            <a:off x="6527236" y="4446020"/>
            <a:ext cx="2616764"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FF00"/>
                </a:solidFill>
                <a:effectLst>
                  <a:glow rad="63500">
                    <a:srgbClr val="000000"/>
                  </a:glow>
                  <a:outerShdw blurRad="50800" algn="tl" rotWithShape="0">
                    <a:srgbClr val="000000"/>
                  </a:outerShdw>
                </a:effectLst>
                <a:uLnTx/>
                <a:uFillTx/>
                <a:latin typeface="Calibri" panose="020F0502020204030204" pitchFamily="34" charset="0"/>
                <a:ea typeface="+mj-ea"/>
                <a:cs typeface="+mj-cs"/>
              </a:rPr>
              <a:t>lewdness</a:t>
            </a:r>
            <a:endParaRPr kumimoji="0" lang="en-US" altLang="en-US" sz="4000" b="1" i="1" u="none" strike="noStrike" kern="0" cap="none" spc="0" normalizeH="0" baseline="0" noProof="0" dirty="0">
              <a:ln w="17780" cmpd="sng">
                <a:solidFill>
                  <a:srgbClr val="FFFFFF"/>
                </a:solidFill>
                <a:prstDash val="solid"/>
                <a:miter lim="800000"/>
              </a:ln>
              <a:solidFill>
                <a:srgbClr val="FFFF00"/>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8" name="Rectangle 2">
            <a:extLst>
              <a:ext uri="{FF2B5EF4-FFF2-40B4-BE49-F238E27FC236}">
                <a16:creationId xmlns:a16="http://schemas.microsoft.com/office/drawing/2014/main" id="{B4E68CAC-ACF2-490E-92EE-76018FD869FE}"/>
              </a:ext>
            </a:extLst>
          </p:cNvPr>
          <p:cNvSpPr txBox="1">
            <a:spLocks noChangeArrowheads="1"/>
          </p:cNvSpPr>
          <p:nvPr/>
        </p:nvSpPr>
        <p:spPr bwMode="auto">
          <a:xfrm>
            <a:off x="236968" y="1983680"/>
            <a:ext cx="2556804"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FFFF00"/>
                </a:solidFill>
                <a:effectLst>
                  <a:glow rad="63500">
                    <a:srgbClr val="000000"/>
                  </a:glow>
                  <a:outerShdw blurRad="50800" algn="tl" rotWithShape="0">
                    <a:srgbClr val="000000"/>
                  </a:outerShdw>
                </a:effectLst>
                <a:uLnTx/>
                <a:uFillTx/>
                <a:latin typeface="Calibri" panose="020F0502020204030204" pitchFamily="34" charset="0"/>
                <a:ea typeface="+mj-ea"/>
                <a:cs typeface="+mj-cs"/>
              </a:rPr>
              <a:t>idolatry</a:t>
            </a:r>
            <a:endParaRPr kumimoji="0" lang="en-US" altLang="en-US" sz="4000" b="1" i="1" u="none" strike="noStrike" kern="0" cap="none" spc="0" normalizeH="0" baseline="0" noProof="0" dirty="0">
              <a:ln w="17780" cmpd="sng">
                <a:solidFill>
                  <a:srgbClr val="FFFFFF"/>
                </a:solidFill>
                <a:prstDash val="solid"/>
                <a:miter lim="800000"/>
              </a:ln>
              <a:solidFill>
                <a:srgbClr val="FFFF00"/>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9" name="Rectangle 2">
            <a:extLst>
              <a:ext uri="{FF2B5EF4-FFF2-40B4-BE49-F238E27FC236}">
                <a16:creationId xmlns:a16="http://schemas.microsoft.com/office/drawing/2014/main" id="{1B888344-079B-4BA5-8F14-AEAD5351243D}"/>
              </a:ext>
            </a:extLst>
          </p:cNvPr>
          <p:cNvSpPr txBox="1">
            <a:spLocks noChangeArrowheads="1"/>
          </p:cNvSpPr>
          <p:nvPr/>
        </p:nvSpPr>
        <p:spPr bwMode="auto">
          <a:xfrm>
            <a:off x="6771361" y="3287164"/>
            <a:ext cx="2242010"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FFFF00"/>
                </a:solidFill>
                <a:effectLst>
                  <a:glow rad="63500">
                    <a:srgbClr val="000000"/>
                  </a:glow>
                  <a:outerShdw blurRad="50800" algn="tl" rotWithShape="0">
                    <a:srgbClr val="000000"/>
                  </a:outerShdw>
                </a:effectLst>
                <a:uLnTx/>
                <a:uFillTx/>
                <a:latin typeface="Calibri" panose="020F0502020204030204" pitchFamily="34" charset="0"/>
                <a:ea typeface="+mj-ea"/>
                <a:cs typeface="+mj-cs"/>
              </a:rPr>
              <a:t>sorcery</a:t>
            </a:r>
            <a:endParaRPr kumimoji="0" lang="en-US" altLang="en-US" sz="4000" b="1" i="1" u="none" strike="noStrike" kern="0" cap="none" spc="0" normalizeH="0" baseline="0" noProof="0" dirty="0">
              <a:ln w="17780" cmpd="sng">
                <a:solidFill>
                  <a:srgbClr val="FFFFFF"/>
                </a:solidFill>
                <a:prstDash val="solid"/>
                <a:miter lim="800000"/>
              </a:ln>
              <a:solidFill>
                <a:srgbClr val="FFFF00"/>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0" name="Rectangle 2">
            <a:extLst>
              <a:ext uri="{FF2B5EF4-FFF2-40B4-BE49-F238E27FC236}">
                <a16:creationId xmlns:a16="http://schemas.microsoft.com/office/drawing/2014/main" id="{A192EC99-958A-4441-9C4E-557BF65E7967}"/>
              </a:ext>
            </a:extLst>
          </p:cNvPr>
          <p:cNvSpPr txBox="1">
            <a:spLocks noChangeArrowheads="1"/>
          </p:cNvSpPr>
          <p:nvPr/>
        </p:nvSpPr>
        <p:spPr bwMode="auto">
          <a:xfrm>
            <a:off x="531336" y="5010868"/>
            <a:ext cx="2002168"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FFFF00"/>
                </a:solidFill>
                <a:effectLst>
                  <a:glow rad="63500">
                    <a:srgbClr val="000000"/>
                  </a:glow>
                  <a:outerShdw blurRad="50800" algn="tl" rotWithShape="0">
                    <a:srgbClr val="000000"/>
                  </a:outerShdw>
                </a:effectLst>
                <a:uLnTx/>
                <a:uFillTx/>
                <a:latin typeface="Calibri" panose="020F0502020204030204" pitchFamily="34" charset="0"/>
                <a:ea typeface="+mj-ea"/>
                <a:cs typeface="+mj-cs"/>
              </a:rPr>
              <a:t>hatred</a:t>
            </a:r>
            <a:endParaRPr kumimoji="0" lang="en-US" altLang="en-US" sz="4000" b="1" i="1" u="none" strike="noStrike" kern="0" cap="none" spc="0" normalizeH="0" baseline="0" noProof="0" dirty="0">
              <a:ln w="17780" cmpd="sng">
                <a:solidFill>
                  <a:srgbClr val="FFFFFF"/>
                </a:solidFill>
                <a:prstDash val="solid"/>
                <a:miter lim="800000"/>
              </a:ln>
              <a:solidFill>
                <a:srgbClr val="FFFF00"/>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1" name="Rectangle 2">
            <a:extLst>
              <a:ext uri="{FF2B5EF4-FFF2-40B4-BE49-F238E27FC236}">
                <a16:creationId xmlns:a16="http://schemas.microsoft.com/office/drawing/2014/main" id="{6BB08189-C889-4905-ACFA-1AC0E664E15B}"/>
              </a:ext>
            </a:extLst>
          </p:cNvPr>
          <p:cNvSpPr txBox="1">
            <a:spLocks noChangeArrowheads="1"/>
          </p:cNvSpPr>
          <p:nvPr/>
        </p:nvSpPr>
        <p:spPr bwMode="auto">
          <a:xfrm>
            <a:off x="5674444" y="728623"/>
            <a:ext cx="3246351"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FFFF00"/>
                </a:solidFill>
                <a:effectLst>
                  <a:glow rad="63500">
                    <a:srgbClr val="000000"/>
                  </a:glow>
                  <a:outerShdw blurRad="50800" algn="tl" rotWithShape="0">
                    <a:srgbClr val="000000"/>
                  </a:outerShdw>
                </a:effectLst>
                <a:uLnTx/>
                <a:uFillTx/>
                <a:latin typeface="Calibri" panose="020F0502020204030204" pitchFamily="34" charset="0"/>
                <a:ea typeface="+mj-ea"/>
                <a:cs typeface="+mj-cs"/>
              </a:rPr>
              <a:t>contentions</a:t>
            </a:r>
            <a:endParaRPr kumimoji="0" lang="en-US" altLang="en-US" sz="4000" b="1" i="1" u="none" strike="noStrike" kern="0" cap="none" spc="0" normalizeH="0" baseline="0" noProof="0" dirty="0">
              <a:ln w="17780" cmpd="sng">
                <a:solidFill>
                  <a:srgbClr val="FFFFFF"/>
                </a:solidFill>
                <a:prstDash val="solid"/>
                <a:miter lim="800000"/>
              </a:ln>
              <a:solidFill>
                <a:srgbClr val="FFFF00"/>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2" name="Rectangle 2">
            <a:extLst>
              <a:ext uri="{FF2B5EF4-FFF2-40B4-BE49-F238E27FC236}">
                <a16:creationId xmlns:a16="http://schemas.microsoft.com/office/drawing/2014/main" id="{D3A011A8-38B0-4287-9A9B-2164DA9EFCB0}"/>
              </a:ext>
            </a:extLst>
          </p:cNvPr>
          <p:cNvSpPr txBox="1">
            <a:spLocks noChangeArrowheads="1"/>
          </p:cNvSpPr>
          <p:nvPr/>
        </p:nvSpPr>
        <p:spPr bwMode="auto">
          <a:xfrm>
            <a:off x="3696072" y="70338"/>
            <a:ext cx="2736686"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FFFF00"/>
                </a:solidFill>
                <a:effectLst>
                  <a:glow rad="63500">
                    <a:srgbClr val="000000"/>
                  </a:glow>
                  <a:outerShdw blurRad="50800" algn="tl" rotWithShape="0">
                    <a:srgbClr val="000000"/>
                  </a:outerShdw>
                </a:effectLst>
                <a:uLnTx/>
                <a:uFillTx/>
                <a:latin typeface="Calibri" panose="020F0502020204030204" pitchFamily="34" charset="0"/>
                <a:ea typeface="+mj-ea"/>
                <a:cs typeface="+mj-cs"/>
              </a:rPr>
              <a:t>jealousies</a:t>
            </a:r>
            <a:endParaRPr kumimoji="0" lang="en-US" altLang="en-US" sz="4000" b="1" i="1" u="none" strike="noStrike" kern="0" cap="none" spc="0" normalizeH="0" baseline="0" noProof="0" dirty="0">
              <a:ln w="17780" cmpd="sng">
                <a:solidFill>
                  <a:srgbClr val="FFFFFF"/>
                </a:solidFill>
                <a:prstDash val="solid"/>
                <a:miter lim="800000"/>
              </a:ln>
              <a:solidFill>
                <a:srgbClr val="FFFF00"/>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3" name="Rectangle 2">
            <a:extLst>
              <a:ext uri="{FF2B5EF4-FFF2-40B4-BE49-F238E27FC236}">
                <a16:creationId xmlns:a16="http://schemas.microsoft.com/office/drawing/2014/main" id="{2AFCEEE9-708F-4698-B00A-B78F1195894D}"/>
              </a:ext>
            </a:extLst>
          </p:cNvPr>
          <p:cNvSpPr txBox="1">
            <a:spLocks noChangeArrowheads="1"/>
          </p:cNvSpPr>
          <p:nvPr/>
        </p:nvSpPr>
        <p:spPr bwMode="auto">
          <a:xfrm>
            <a:off x="137803" y="3086526"/>
            <a:ext cx="2032148"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FFFF00"/>
                </a:solidFill>
                <a:effectLst>
                  <a:glow rad="63500">
                    <a:srgbClr val="000000"/>
                  </a:glow>
                  <a:outerShdw blurRad="50800" algn="tl" rotWithShape="0">
                    <a:srgbClr val="000000"/>
                  </a:outerShdw>
                </a:effectLst>
                <a:uLnTx/>
                <a:uFillTx/>
                <a:latin typeface="Calibri" panose="020F0502020204030204" pitchFamily="34" charset="0"/>
                <a:ea typeface="+mj-ea"/>
                <a:cs typeface="+mj-cs"/>
              </a:rPr>
              <a:t>wrath</a:t>
            </a:r>
            <a:endParaRPr kumimoji="0" lang="en-US" altLang="en-US" sz="4000" b="1" i="1" u="none" strike="noStrike" kern="0" cap="none" spc="0" normalizeH="0" baseline="0" noProof="0" dirty="0">
              <a:ln w="17780" cmpd="sng">
                <a:solidFill>
                  <a:srgbClr val="FFFFFF"/>
                </a:solidFill>
                <a:prstDash val="solid"/>
                <a:miter lim="800000"/>
              </a:ln>
              <a:solidFill>
                <a:srgbClr val="FFFF00"/>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4" name="Rectangle 2">
            <a:extLst>
              <a:ext uri="{FF2B5EF4-FFF2-40B4-BE49-F238E27FC236}">
                <a16:creationId xmlns:a16="http://schemas.microsoft.com/office/drawing/2014/main" id="{1409CBE5-129B-4FE2-9304-DD9A8960266C}"/>
              </a:ext>
            </a:extLst>
          </p:cNvPr>
          <p:cNvSpPr txBox="1">
            <a:spLocks noChangeArrowheads="1"/>
          </p:cNvSpPr>
          <p:nvPr/>
        </p:nvSpPr>
        <p:spPr bwMode="auto">
          <a:xfrm>
            <a:off x="3580929" y="1579109"/>
            <a:ext cx="3014879"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FFFF00"/>
                </a:solidFill>
                <a:effectLst>
                  <a:glow rad="63500">
                    <a:srgbClr val="000000"/>
                  </a:glow>
                  <a:outerShdw blurRad="50800" algn="tl" rotWithShape="0">
                    <a:srgbClr val="000000"/>
                  </a:outerShdw>
                </a:effectLst>
                <a:uLnTx/>
                <a:uFillTx/>
                <a:latin typeface="Calibri" panose="020F0502020204030204" pitchFamily="34" charset="0"/>
                <a:ea typeface="+mj-ea"/>
                <a:cs typeface="+mj-cs"/>
              </a:rPr>
              <a:t>selfishness</a:t>
            </a:r>
            <a:endParaRPr kumimoji="0" lang="en-US" altLang="en-US" sz="4000" b="1" i="1" u="none" strike="noStrike" kern="0" cap="none" spc="0" normalizeH="0" baseline="0" noProof="0" dirty="0">
              <a:ln w="17780" cmpd="sng">
                <a:solidFill>
                  <a:srgbClr val="FFFFFF"/>
                </a:solidFill>
                <a:prstDash val="solid"/>
                <a:miter lim="800000"/>
              </a:ln>
              <a:solidFill>
                <a:srgbClr val="FFFF00"/>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5" name="Rectangle 2">
            <a:extLst>
              <a:ext uri="{FF2B5EF4-FFF2-40B4-BE49-F238E27FC236}">
                <a16:creationId xmlns:a16="http://schemas.microsoft.com/office/drawing/2014/main" id="{E86714DE-8F65-441E-A60F-152DB7366008}"/>
              </a:ext>
            </a:extLst>
          </p:cNvPr>
          <p:cNvSpPr txBox="1">
            <a:spLocks noChangeArrowheads="1"/>
          </p:cNvSpPr>
          <p:nvPr/>
        </p:nvSpPr>
        <p:spPr bwMode="auto">
          <a:xfrm>
            <a:off x="78830" y="4152475"/>
            <a:ext cx="1599245"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FFFF00"/>
                </a:solidFill>
                <a:effectLst>
                  <a:glow rad="63500">
                    <a:srgbClr val="000000"/>
                  </a:glow>
                  <a:outerShdw blurRad="50800" algn="tl" rotWithShape="0">
                    <a:srgbClr val="000000"/>
                  </a:outerShdw>
                </a:effectLst>
                <a:uLnTx/>
                <a:uFillTx/>
                <a:latin typeface="Calibri" panose="020F0502020204030204" pitchFamily="34" charset="0"/>
                <a:ea typeface="+mj-ea"/>
                <a:cs typeface="+mj-cs"/>
              </a:rPr>
              <a:t>envy</a:t>
            </a:r>
            <a:endParaRPr kumimoji="0" lang="en-US" altLang="en-US" sz="4000" b="1" i="1" u="none" strike="noStrike" kern="0" cap="none" spc="0" normalizeH="0" baseline="0" noProof="0" dirty="0">
              <a:ln w="17780" cmpd="sng">
                <a:solidFill>
                  <a:srgbClr val="FFFFFF"/>
                </a:solidFill>
                <a:prstDash val="solid"/>
                <a:miter lim="800000"/>
              </a:ln>
              <a:solidFill>
                <a:srgbClr val="FFFF00"/>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6" name="Rectangle 2">
            <a:extLst>
              <a:ext uri="{FF2B5EF4-FFF2-40B4-BE49-F238E27FC236}">
                <a16:creationId xmlns:a16="http://schemas.microsoft.com/office/drawing/2014/main" id="{DB722A9A-4675-49C7-96AB-0AD77A8E1F2B}"/>
              </a:ext>
            </a:extLst>
          </p:cNvPr>
          <p:cNvSpPr txBox="1">
            <a:spLocks noChangeArrowheads="1"/>
          </p:cNvSpPr>
          <p:nvPr/>
        </p:nvSpPr>
        <p:spPr bwMode="auto">
          <a:xfrm>
            <a:off x="6812050" y="2221050"/>
            <a:ext cx="2331950"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FFFF00"/>
                </a:solidFill>
                <a:effectLst>
                  <a:glow rad="63500">
                    <a:srgbClr val="000000"/>
                  </a:glow>
                  <a:outerShdw blurRad="50800" algn="tl" rotWithShape="0">
                    <a:srgbClr val="000000"/>
                  </a:outerShdw>
                </a:effectLst>
                <a:uLnTx/>
                <a:uFillTx/>
                <a:latin typeface="Calibri" panose="020F0502020204030204" pitchFamily="34" charset="0"/>
                <a:ea typeface="+mj-ea"/>
                <a:cs typeface="+mj-cs"/>
              </a:rPr>
              <a:t>murders</a:t>
            </a:r>
            <a:endParaRPr kumimoji="0" lang="en-US" altLang="en-US" sz="4000" b="1" i="1" u="none" strike="noStrike" kern="0" cap="none" spc="0" normalizeH="0" baseline="0" noProof="0" dirty="0">
              <a:ln w="17780" cmpd="sng">
                <a:solidFill>
                  <a:srgbClr val="FFFFFF"/>
                </a:solidFill>
                <a:prstDash val="solid"/>
                <a:miter lim="800000"/>
              </a:ln>
              <a:solidFill>
                <a:srgbClr val="FFFF00"/>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7" name="Rectangle 2">
            <a:extLst>
              <a:ext uri="{FF2B5EF4-FFF2-40B4-BE49-F238E27FC236}">
                <a16:creationId xmlns:a16="http://schemas.microsoft.com/office/drawing/2014/main" id="{7580E3E5-7486-4B5E-A8A4-CEC7D3159D20}"/>
              </a:ext>
            </a:extLst>
          </p:cNvPr>
          <p:cNvSpPr txBox="1">
            <a:spLocks noChangeArrowheads="1"/>
          </p:cNvSpPr>
          <p:nvPr/>
        </p:nvSpPr>
        <p:spPr bwMode="auto">
          <a:xfrm>
            <a:off x="3019118" y="3345642"/>
            <a:ext cx="3456108"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FFFF00"/>
                </a:solidFill>
                <a:effectLst>
                  <a:glow rad="63500">
                    <a:srgbClr val="000000"/>
                  </a:glow>
                  <a:outerShdw blurRad="50800" algn="tl" rotWithShape="0">
                    <a:srgbClr val="000000"/>
                  </a:outerShdw>
                </a:effectLst>
                <a:uLnTx/>
                <a:uFillTx/>
                <a:latin typeface="Calibri" panose="020F0502020204030204" pitchFamily="34" charset="0"/>
                <a:ea typeface="+mj-ea"/>
                <a:cs typeface="+mj-cs"/>
              </a:rPr>
              <a:t>drunkenness</a:t>
            </a:r>
            <a:endParaRPr kumimoji="0" lang="en-US" altLang="en-US" sz="4000" b="1" i="1" u="none" strike="noStrike" kern="0" cap="none" spc="0" normalizeH="0" baseline="0" noProof="0" dirty="0">
              <a:ln w="17780" cmpd="sng">
                <a:solidFill>
                  <a:srgbClr val="FFFFFF"/>
                </a:solidFill>
                <a:prstDash val="solid"/>
                <a:miter lim="800000"/>
              </a:ln>
              <a:solidFill>
                <a:srgbClr val="FFFF00"/>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8" name="Rectangle 2">
            <a:extLst>
              <a:ext uri="{FF2B5EF4-FFF2-40B4-BE49-F238E27FC236}">
                <a16:creationId xmlns:a16="http://schemas.microsoft.com/office/drawing/2014/main" id="{B587171D-64EC-4131-AEBA-2C23C282040B}"/>
              </a:ext>
            </a:extLst>
          </p:cNvPr>
          <p:cNvSpPr txBox="1">
            <a:spLocks noChangeArrowheads="1"/>
          </p:cNvSpPr>
          <p:nvPr/>
        </p:nvSpPr>
        <p:spPr bwMode="auto">
          <a:xfrm>
            <a:off x="988618" y="811976"/>
            <a:ext cx="3014879"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FFFF00"/>
                </a:solidFill>
                <a:effectLst>
                  <a:glow rad="63500">
                    <a:srgbClr val="000000"/>
                  </a:glow>
                  <a:outerShdw blurRad="50800" algn="tl" rotWithShape="0">
                    <a:srgbClr val="000000"/>
                  </a:outerShdw>
                </a:effectLst>
                <a:uLnTx/>
                <a:uFillTx/>
                <a:latin typeface="Calibri" panose="020F0502020204030204" pitchFamily="34" charset="0"/>
                <a:ea typeface="+mj-ea"/>
                <a:cs typeface="+mj-cs"/>
              </a:rPr>
              <a:t>dissensions</a:t>
            </a:r>
            <a:endParaRPr kumimoji="0" lang="en-US" altLang="en-US" sz="4000" b="1" i="1" u="none" strike="noStrike" kern="0" cap="none" spc="0" normalizeH="0" baseline="0" noProof="0" dirty="0">
              <a:ln w="17780" cmpd="sng">
                <a:solidFill>
                  <a:srgbClr val="FFFFFF"/>
                </a:solidFill>
                <a:prstDash val="solid"/>
                <a:miter lim="800000"/>
              </a:ln>
              <a:solidFill>
                <a:srgbClr val="FFFF00"/>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9" name="Rectangle 2">
            <a:extLst>
              <a:ext uri="{FF2B5EF4-FFF2-40B4-BE49-F238E27FC236}">
                <a16:creationId xmlns:a16="http://schemas.microsoft.com/office/drawing/2014/main" id="{4BD3F257-2C99-4368-81AF-AFFCD9D3E513}"/>
              </a:ext>
            </a:extLst>
          </p:cNvPr>
          <p:cNvSpPr txBox="1">
            <a:spLocks noChangeArrowheads="1"/>
          </p:cNvSpPr>
          <p:nvPr/>
        </p:nvSpPr>
        <p:spPr bwMode="auto">
          <a:xfrm>
            <a:off x="3743019" y="4528547"/>
            <a:ext cx="2416622"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FFFF00"/>
                </a:solidFill>
                <a:effectLst>
                  <a:glow rad="63500">
                    <a:srgbClr val="000000"/>
                  </a:glow>
                  <a:outerShdw blurRad="50800" algn="tl" rotWithShape="0">
                    <a:srgbClr val="000000"/>
                  </a:outerShdw>
                </a:effectLst>
                <a:uLnTx/>
                <a:uFillTx/>
                <a:latin typeface="Calibri" panose="020F0502020204030204" pitchFamily="34" charset="0"/>
                <a:ea typeface="+mj-ea"/>
                <a:cs typeface="+mj-cs"/>
              </a:rPr>
              <a:t>heresies</a:t>
            </a:r>
            <a:endParaRPr kumimoji="0" lang="en-US" altLang="en-US" sz="4000" b="1" i="1" u="none" strike="noStrike" kern="0" cap="none" spc="0" normalizeH="0" baseline="0" noProof="0" dirty="0">
              <a:ln w="17780" cmpd="sng">
                <a:solidFill>
                  <a:srgbClr val="FFFFFF"/>
                </a:solidFill>
                <a:prstDash val="solid"/>
                <a:miter lim="800000"/>
              </a:ln>
              <a:solidFill>
                <a:srgbClr val="FFFF00"/>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hidden="1"/>
          <p:cNvSpPr txBox="1">
            <a:spLocks noChangeArrowheads="1"/>
          </p:cNvSpPr>
          <p:nvPr/>
        </p:nvSpPr>
        <p:spPr bwMode="auto">
          <a:xfrm>
            <a:off x="2099164" y="3458831"/>
            <a:ext cx="1981200"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glow rad="63500">
                    <a:schemeClr val="tx1"/>
                  </a:glow>
                </a:effectLst>
                <a:latin typeface="Calibri" panose="020F0502020204030204" pitchFamily="34" charset="0"/>
              </a:rPr>
              <a:t>seed</a:t>
            </a:r>
            <a:endParaRPr lang="en-US" altLang="en-US" sz="3200" b="1" i="1" kern="0" dirty="0">
              <a:ln w="17780" cmpd="sng">
                <a:noFill/>
                <a:prstDash val="solid"/>
                <a:miter lim="800000"/>
              </a:ln>
              <a:solidFill>
                <a:srgbClr val="FF0000"/>
              </a:solidFill>
              <a:effectLst>
                <a:glow rad="63500">
                  <a:schemeClr val="tx1"/>
                </a:glow>
              </a:effectLst>
              <a:latin typeface="Calibri" panose="020F0502020204030204" pitchFamily="34" charset="0"/>
            </a:endParaRPr>
          </a:p>
        </p:txBody>
      </p:sp>
      <p:sp>
        <p:nvSpPr>
          <p:cNvPr id="10" name="Rectangle 2" hidden="1"/>
          <p:cNvSpPr txBox="1">
            <a:spLocks noChangeArrowheads="1"/>
          </p:cNvSpPr>
          <p:nvPr/>
        </p:nvSpPr>
        <p:spPr bwMode="auto">
          <a:xfrm>
            <a:off x="1601452" y="4087432"/>
            <a:ext cx="1981200" cy="997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seed</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4591752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1" nodeType="withEffect">
                                  <p:stCondLst>
                                    <p:cond delay="0"/>
                                  </p:stCondLst>
                                  <p:childTnLst>
                                    <p:animMotion origin="layout" path="M -3.61111E-6 4.81481E-6 L -0.05 -0.1375 " pathEditMode="relative" rAng="0" ptsTypes="AA">
                                      <p:cBhvr>
                                        <p:cTn id="6" dur="2000" fill="hold"/>
                                        <p:tgtEl>
                                          <p:spTgt spid="6"/>
                                        </p:tgtEl>
                                        <p:attrNameLst>
                                          <p:attrName>ppt_x</p:attrName>
                                          <p:attrName>ppt_y</p:attrName>
                                        </p:attrNameLst>
                                      </p:cBhvr>
                                      <p:rCtr x="-2500" y="-6875"/>
                                    </p:animMotion>
                                  </p:childTnLst>
                                </p:cTn>
                              </p:par>
                              <p:par>
                                <p:cTn id="7" presetID="0" presetClass="path" presetSubtype="0" accel="50000" decel="50000" fill="hold" grpId="1" nodeType="withEffect">
                                  <p:stCondLst>
                                    <p:cond delay="0"/>
                                  </p:stCondLst>
                                  <p:childTnLst>
                                    <p:animMotion origin="layout" path="M 2.77778E-6 -2.22222E-6 L 0.02812 0.0588 " pathEditMode="relative" rAng="0" ptsTypes="AA">
                                      <p:cBhvr>
                                        <p:cTn id="8" dur="2000" fill="hold"/>
                                        <p:tgtEl>
                                          <p:spTgt spid="8"/>
                                        </p:tgtEl>
                                        <p:attrNameLst>
                                          <p:attrName>ppt_x</p:attrName>
                                          <p:attrName>ppt_y</p:attrName>
                                        </p:attrNameLst>
                                      </p:cBhvr>
                                      <p:rCtr x="1406" y="2940"/>
                                    </p:animMotion>
                                  </p:childTnLst>
                                </p:cTn>
                              </p:par>
                            </p:childTnLst>
                          </p:cTn>
                        </p:par>
                        <p:par>
                          <p:cTn id="9" fill="hold">
                            <p:stCondLst>
                              <p:cond delay="2000"/>
                            </p:stCondLst>
                            <p:childTnLst>
                              <p:par>
                                <p:cTn id="10" presetID="31" presetClass="entr" presetSubtype="0" fill="hold" grpId="0" nodeType="afterEffect">
                                  <p:stCondLst>
                                    <p:cond delay="0"/>
                                  </p:stCondLst>
                                  <p:childTnLst>
                                    <p:set>
                                      <p:cBhvr>
                                        <p:cTn id="11" dur="1" fill="hold">
                                          <p:stCondLst>
                                            <p:cond delay="0"/>
                                          </p:stCondLst>
                                        </p:cTn>
                                        <p:tgtEl>
                                          <p:spTgt spid="3074"/>
                                        </p:tgtEl>
                                        <p:attrNameLst>
                                          <p:attrName>style.visibility</p:attrName>
                                        </p:attrNameLst>
                                      </p:cBhvr>
                                      <p:to>
                                        <p:strVal val="visible"/>
                                      </p:to>
                                    </p:set>
                                    <p:anim calcmode="lin" valueType="num">
                                      <p:cBhvr>
                                        <p:cTn id="12" dur="1000" fill="hold"/>
                                        <p:tgtEl>
                                          <p:spTgt spid="3074"/>
                                        </p:tgtEl>
                                        <p:attrNameLst>
                                          <p:attrName>ppt_w</p:attrName>
                                        </p:attrNameLst>
                                      </p:cBhvr>
                                      <p:tavLst>
                                        <p:tav tm="0">
                                          <p:val>
                                            <p:fltVal val="0"/>
                                          </p:val>
                                        </p:tav>
                                        <p:tav tm="100000">
                                          <p:val>
                                            <p:strVal val="#ppt_w"/>
                                          </p:val>
                                        </p:tav>
                                      </p:tavLst>
                                    </p:anim>
                                    <p:anim calcmode="lin" valueType="num">
                                      <p:cBhvr>
                                        <p:cTn id="13" dur="1000" fill="hold"/>
                                        <p:tgtEl>
                                          <p:spTgt spid="3074"/>
                                        </p:tgtEl>
                                        <p:attrNameLst>
                                          <p:attrName>ppt_h</p:attrName>
                                        </p:attrNameLst>
                                      </p:cBhvr>
                                      <p:tavLst>
                                        <p:tav tm="0">
                                          <p:val>
                                            <p:fltVal val="0"/>
                                          </p:val>
                                        </p:tav>
                                        <p:tav tm="100000">
                                          <p:val>
                                            <p:strVal val="#ppt_h"/>
                                          </p:val>
                                        </p:tav>
                                      </p:tavLst>
                                    </p:anim>
                                    <p:anim calcmode="lin" valueType="num">
                                      <p:cBhvr>
                                        <p:cTn id="14" dur="1000" fill="hold"/>
                                        <p:tgtEl>
                                          <p:spTgt spid="3074"/>
                                        </p:tgtEl>
                                        <p:attrNameLst>
                                          <p:attrName>style.rotation</p:attrName>
                                        </p:attrNameLst>
                                      </p:cBhvr>
                                      <p:tavLst>
                                        <p:tav tm="0">
                                          <p:val>
                                            <p:fltVal val="90"/>
                                          </p:val>
                                        </p:tav>
                                        <p:tav tm="100000">
                                          <p:val>
                                            <p:fltVal val="0"/>
                                          </p:val>
                                        </p:tav>
                                      </p:tavLst>
                                    </p:anim>
                                    <p:animEffect transition="in" filter="fade">
                                      <p:cBhvr>
                                        <p:cTn id="15" dur="1000"/>
                                        <p:tgtEl>
                                          <p:spTgt spid="3074"/>
                                        </p:tgtEl>
                                      </p:cBhvr>
                                    </p:animEffect>
                                  </p:childTnLst>
                                </p:cTn>
                              </p:par>
                            </p:childTnLst>
                          </p:cTn>
                        </p:par>
                        <p:par>
                          <p:cTn id="16" fill="hold">
                            <p:stCondLst>
                              <p:cond delay="3000"/>
                            </p:stCondLst>
                            <p:childTnLst>
                              <p:par>
                                <p:cTn id="17" presetID="10" presetClass="exit" presetSubtype="0" fill="hold" grpId="0" nodeType="afterEffect">
                                  <p:stCondLst>
                                    <p:cond delay="0"/>
                                  </p:stCondLst>
                                  <p:childTnLst>
                                    <p:animEffect transition="out" filter="fade">
                                      <p:cBhvr>
                                        <p:cTn id="18" dur="250"/>
                                        <p:tgtEl>
                                          <p:spTgt spid="6"/>
                                        </p:tgtEl>
                                      </p:cBhvr>
                                    </p:animEffect>
                                    <p:set>
                                      <p:cBhvr>
                                        <p:cTn id="19" dur="1" fill="hold">
                                          <p:stCondLst>
                                            <p:cond delay="249"/>
                                          </p:stCondLst>
                                        </p:cTn>
                                        <p:tgtEl>
                                          <p:spTgt spid="6"/>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250"/>
                                        <p:tgtEl>
                                          <p:spTgt spid="8"/>
                                        </p:tgtEl>
                                      </p:cBhvr>
                                    </p:animEffect>
                                    <p:set>
                                      <p:cBhvr>
                                        <p:cTn id="22" dur="1" fill="hold">
                                          <p:stCondLst>
                                            <p:cond delay="24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par>
                                <p:cTn id="28" presetID="18" presetClass="emph" presetSubtype="0" fill="hold" grpId="1" nodeType="withEffect">
                                  <p:stCondLst>
                                    <p:cond delay="0"/>
                                  </p:stCondLst>
                                  <p:childTnLst>
                                    <p:set>
                                      <p:cBhvr override="childStyle">
                                        <p:cTn id="29" dur="500" fill="hold"/>
                                        <p:tgtEl>
                                          <p:spTgt spid="5"/>
                                        </p:tgtEl>
                                        <p:attrNameLst>
                                          <p:attrName>style.textDecorationUnderline</p:attrName>
                                        </p:attrNameLst>
                                      </p:cBhvr>
                                      <p:to>
                                        <p:strVal val="true"/>
                                      </p:to>
                                    </p:set>
                                  </p:childTnLst>
                                </p:cTn>
                              </p:par>
                              <p:par>
                                <p:cTn id="30" presetID="22" presetClass="entr" presetSubtype="8"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par>
                          <p:cTn id="33" fill="hold">
                            <p:stCondLst>
                              <p:cond delay="500"/>
                            </p:stCondLst>
                            <p:childTnLst>
                              <p:par>
                                <p:cTn id="34" presetID="0" presetClass="entr" presetSubtype="0" fill="hold" grpId="0"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dissolve">
                                      <p:cBhvr>
                                        <p:cTn id="36" dur="500">
                                          <p:stCondLst>
                                            <p:cond delay="0"/>
                                          </p:stCondLst>
                                        </p:cTn>
                                        <p:tgtEl>
                                          <p:spTgt spid="11"/>
                                        </p:tgtEl>
                                      </p:cBhvr>
                                    </p:animEffect>
                                    <p:anim to="" calcmode="lin" valueType="num">
                                      <p:cBhvr>
                                        <p:cTn id="37"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38" dur="500" fill="hold">
                                          <p:stCondLst>
                                            <p:cond delay="0"/>
                                          </p:stCondLst>
                                        </p:cTn>
                                        <p:tgtEl>
                                          <p:spTgt spid="11"/>
                                        </p:tgtEl>
                                        <p:attrNameLst>
                                          <p:attrName>ppt_h</p:attrName>
                                        </p:attrNameLst>
                                      </p:cBhvr>
                                      <p:tavLst>
                                        <p:tav tm="0">
                                          <p:val>
                                            <p:strVal val="#ppt_h*4"/>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3"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100"/>
                                        <p:tgtEl>
                                          <p:spTgt spid="6"/>
                                        </p:tgtEl>
                                      </p:cBhvr>
                                    </p:animEffect>
                                  </p:childTnLst>
                                </p:cTn>
                              </p:par>
                              <p:par>
                                <p:cTn id="44" presetID="0" presetClass="path" presetSubtype="0" accel="50000" decel="50000" fill="hold" grpId="2" nodeType="withEffect">
                                  <p:stCondLst>
                                    <p:cond delay="0"/>
                                  </p:stCondLst>
                                  <p:childTnLst>
                                    <p:animMotion origin="layout" path="M -0.05 -0.1375 L -0.05416 0.08379 " pathEditMode="relative" rAng="0" ptsTypes="AA">
                                      <p:cBhvr>
                                        <p:cTn id="45" dur="2000" fill="hold"/>
                                        <p:tgtEl>
                                          <p:spTgt spid="6"/>
                                        </p:tgtEl>
                                        <p:attrNameLst>
                                          <p:attrName>ppt_x</p:attrName>
                                          <p:attrName>ppt_y</p:attrName>
                                        </p:attrNameLst>
                                      </p:cBhvr>
                                      <p:rCtr x="-208" y="11065"/>
                                    </p:animMotion>
                                  </p:childTnLst>
                                </p:cTn>
                              </p:par>
                              <p:par>
                                <p:cTn id="46" presetID="10" presetClass="exit" presetSubtype="0" fill="hold" grpId="1" nodeType="withEffect">
                                  <p:stCondLst>
                                    <p:cond delay="0"/>
                                  </p:stCondLst>
                                  <p:childTnLst>
                                    <p:animEffect transition="out" filter="fade">
                                      <p:cBhvr>
                                        <p:cTn id="47" dur="1500"/>
                                        <p:tgtEl>
                                          <p:spTgt spid="3074"/>
                                        </p:tgtEl>
                                      </p:cBhvr>
                                    </p:animEffect>
                                    <p:set>
                                      <p:cBhvr>
                                        <p:cTn id="48" dur="1" fill="hold">
                                          <p:stCondLst>
                                            <p:cond delay="1499"/>
                                          </p:stCondLst>
                                        </p:cTn>
                                        <p:tgtEl>
                                          <p:spTgt spid="3074"/>
                                        </p:tgtEl>
                                        <p:attrNameLst>
                                          <p:attrName>style.visibility</p:attrName>
                                        </p:attrNameLst>
                                      </p:cBhvr>
                                      <p:to>
                                        <p:strVal val="hidden"/>
                                      </p:to>
                                    </p:set>
                                  </p:childTnLst>
                                </p:cTn>
                              </p:par>
                              <p:par>
                                <p:cTn id="49" presetID="10" presetClass="exit" presetSubtype="0" fill="hold" grpId="2" nodeType="withEffect">
                                  <p:stCondLst>
                                    <p:cond delay="0"/>
                                  </p:stCondLst>
                                  <p:childTnLst>
                                    <p:animEffect transition="out" filter="fade">
                                      <p:cBhvr>
                                        <p:cTn id="50" dur="500"/>
                                        <p:tgtEl>
                                          <p:spTgt spid="5"/>
                                        </p:tgtEl>
                                      </p:cBhvr>
                                    </p:animEffect>
                                    <p:set>
                                      <p:cBhvr>
                                        <p:cTn id="51" dur="1" fill="hold">
                                          <p:stCondLst>
                                            <p:cond delay="499"/>
                                          </p:stCondLst>
                                        </p:cTn>
                                        <p:tgtEl>
                                          <p:spTgt spid="5"/>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2"/>
                                        </p:tgtEl>
                                      </p:cBhvr>
                                    </p:animEffect>
                                    <p:set>
                                      <p:cBhvr>
                                        <p:cTn id="57" dur="1" fill="hold">
                                          <p:stCondLst>
                                            <p:cond delay="499"/>
                                          </p:stCondLst>
                                        </p:cTn>
                                        <p:tgtEl>
                                          <p:spTgt spid="12"/>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3" presetClass="entr" presetSubtype="16" fill="hold" grpId="0" nodeType="clickEffect">
                                  <p:stCondLst>
                                    <p:cond delay="0"/>
                                  </p:stCondLst>
                                  <p:childTnLst>
                                    <p:set>
                                      <p:cBhvr>
                                        <p:cTn id="61" dur="1" fill="hold">
                                          <p:stCondLst>
                                            <p:cond delay="0"/>
                                          </p:stCondLst>
                                        </p:cTn>
                                        <p:tgtEl>
                                          <p:spTgt spid="35"/>
                                        </p:tgtEl>
                                        <p:attrNameLst>
                                          <p:attrName>style.visibility</p:attrName>
                                        </p:attrNameLst>
                                      </p:cBhvr>
                                      <p:to>
                                        <p:strVal val="visible"/>
                                      </p:to>
                                    </p:set>
                                    <p:anim calcmode="lin" valueType="num">
                                      <p:cBhvr>
                                        <p:cTn id="62" dur="1250" fill="hold"/>
                                        <p:tgtEl>
                                          <p:spTgt spid="35"/>
                                        </p:tgtEl>
                                        <p:attrNameLst>
                                          <p:attrName>ppt_w</p:attrName>
                                        </p:attrNameLst>
                                      </p:cBhvr>
                                      <p:tavLst>
                                        <p:tav tm="0">
                                          <p:val>
                                            <p:fltVal val="0"/>
                                          </p:val>
                                        </p:tav>
                                        <p:tav tm="100000">
                                          <p:val>
                                            <p:strVal val="#ppt_w"/>
                                          </p:val>
                                        </p:tav>
                                      </p:tavLst>
                                    </p:anim>
                                    <p:anim calcmode="lin" valueType="num">
                                      <p:cBhvr>
                                        <p:cTn id="63" dur="1250" fill="hold"/>
                                        <p:tgtEl>
                                          <p:spTgt spid="35"/>
                                        </p:tgtEl>
                                        <p:attrNameLst>
                                          <p:attrName>ppt_h</p:attrName>
                                        </p:attrNameLst>
                                      </p:cBhvr>
                                      <p:tavLst>
                                        <p:tav tm="0">
                                          <p:val>
                                            <p:fltVal val="0"/>
                                          </p:val>
                                        </p:tav>
                                        <p:tav tm="100000">
                                          <p:val>
                                            <p:strVal val="#ppt_h"/>
                                          </p:val>
                                        </p:tav>
                                      </p:tavLst>
                                    </p:anim>
                                  </p:childTnLst>
                                </p:cTn>
                              </p:par>
                              <p:par>
                                <p:cTn id="64" presetID="42" presetClass="path" presetSubtype="0" accel="50000" decel="50000" fill="hold" grpId="2" nodeType="withEffect">
                                  <p:stCondLst>
                                    <p:cond delay="0"/>
                                  </p:stCondLst>
                                  <p:childTnLst>
                                    <p:animMotion origin="layout" path="M 3.05556E-6 -1.85185E-6 L 0.1875 0.00671 " pathEditMode="relative" rAng="0" ptsTypes="AA">
                                      <p:cBhvr>
                                        <p:cTn id="65" dur="1250" spd="-100000" fill="hold"/>
                                        <p:tgtEl>
                                          <p:spTgt spid="35"/>
                                        </p:tgtEl>
                                        <p:attrNameLst>
                                          <p:attrName>ppt_x</p:attrName>
                                          <p:attrName>ppt_y</p:attrName>
                                        </p:attrNameLst>
                                      </p:cBhvr>
                                      <p:rCtr x="9375" y="324"/>
                                    </p:animMotion>
                                  </p:childTnLst>
                                </p:cTn>
                              </p:par>
                              <p:par>
                                <p:cTn id="66" presetID="23" presetClass="entr" presetSubtype="16" fill="hold" grpId="0" nodeType="withEffect">
                                  <p:stCondLst>
                                    <p:cond delay="250"/>
                                  </p:stCondLst>
                                  <p:childTnLst>
                                    <p:set>
                                      <p:cBhvr>
                                        <p:cTn id="67" dur="1" fill="hold">
                                          <p:stCondLst>
                                            <p:cond delay="0"/>
                                          </p:stCondLst>
                                        </p:cTn>
                                        <p:tgtEl>
                                          <p:spTgt spid="33"/>
                                        </p:tgtEl>
                                        <p:attrNameLst>
                                          <p:attrName>style.visibility</p:attrName>
                                        </p:attrNameLst>
                                      </p:cBhvr>
                                      <p:to>
                                        <p:strVal val="visible"/>
                                      </p:to>
                                    </p:set>
                                    <p:anim calcmode="lin" valueType="num">
                                      <p:cBhvr>
                                        <p:cTn id="68" dur="1250" fill="hold"/>
                                        <p:tgtEl>
                                          <p:spTgt spid="33"/>
                                        </p:tgtEl>
                                        <p:attrNameLst>
                                          <p:attrName>ppt_w</p:attrName>
                                        </p:attrNameLst>
                                      </p:cBhvr>
                                      <p:tavLst>
                                        <p:tav tm="0">
                                          <p:val>
                                            <p:fltVal val="0"/>
                                          </p:val>
                                        </p:tav>
                                        <p:tav tm="100000">
                                          <p:val>
                                            <p:strVal val="#ppt_w"/>
                                          </p:val>
                                        </p:tav>
                                      </p:tavLst>
                                    </p:anim>
                                    <p:anim calcmode="lin" valueType="num">
                                      <p:cBhvr>
                                        <p:cTn id="69" dur="1250" fill="hold"/>
                                        <p:tgtEl>
                                          <p:spTgt spid="33"/>
                                        </p:tgtEl>
                                        <p:attrNameLst>
                                          <p:attrName>ppt_h</p:attrName>
                                        </p:attrNameLst>
                                      </p:cBhvr>
                                      <p:tavLst>
                                        <p:tav tm="0">
                                          <p:val>
                                            <p:fltVal val="0"/>
                                          </p:val>
                                        </p:tav>
                                        <p:tav tm="100000">
                                          <p:val>
                                            <p:strVal val="#ppt_h"/>
                                          </p:val>
                                        </p:tav>
                                      </p:tavLst>
                                    </p:anim>
                                  </p:childTnLst>
                                </p:cTn>
                              </p:par>
                              <p:par>
                                <p:cTn id="70" presetID="42" presetClass="path" presetSubtype="0" accel="50000" decel="50000" fill="hold" grpId="2" nodeType="withEffect">
                                  <p:stCondLst>
                                    <p:cond delay="250"/>
                                  </p:stCondLst>
                                  <p:childTnLst>
                                    <p:animMotion origin="layout" path="M 4.72222E-6 3.7037E-6 L 0.15833 0.16226 " pathEditMode="relative" rAng="0" ptsTypes="AA">
                                      <p:cBhvr>
                                        <p:cTn id="71" dur="1250" spd="-100000" fill="hold"/>
                                        <p:tgtEl>
                                          <p:spTgt spid="33"/>
                                        </p:tgtEl>
                                        <p:attrNameLst>
                                          <p:attrName>ppt_x</p:attrName>
                                          <p:attrName>ppt_y</p:attrName>
                                        </p:attrNameLst>
                                      </p:cBhvr>
                                      <p:rCtr x="7917" y="8102"/>
                                    </p:animMotion>
                                  </p:childTnLst>
                                </p:cTn>
                              </p:par>
                              <p:par>
                                <p:cTn id="72" presetID="23" presetClass="entr" presetSubtype="16" fill="hold" grpId="0" nodeType="withEffect">
                                  <p:stCondLst>
                                    <p:cond delay="500"/>
                                  </p:stCondLst>
                                  <p:childTnLst>
                                    <p:set>
                                      <p:cBhvr>
                                        <p:cTn id="73" dur="1" fill="hold">
                                          <p:stCondLst>
                                            <p:cond delay="0"/>
                                          </p:stCondLst>
                                        </p:cTn>
                                        <p:tgtEl>
                                          <p:spTgt spid="28"/>
                                        </p:tgtEl>
                                        <p:attrNameLst>
                                          <p:attrName>style.visibility</p:attrName>
                                        </p:attrNameLst>
                                      </p:cBhvr>
                                      <p:to>
                                        <p:strVal val="visible"/>
                                      </p:to>
                                    </p:set>
                                    <p:anim calcmode="lin" valueType="num">
                                      <p:cBhvr>
                                        <p:cTn id="74" dur="1250" fill="hold"/>
                                        <p:tgtEl>
                                          <p:spTgt spid="28"/>
                                        </p:tgtEl>
                                        <p:attrNameLst>
                                          <p:attrName>ppt_w</p:attrName>
                                        </p:attrNameLst>
                                      </p:cBhvr>
                                      <p:tavLst>
                                        <p:tav tm="0">
                                          <p:val>
                                            <p:fltVal val="0"/>
                                          </p:val>
                                        </p:tav>
                                        <p:tav tm="100000">
                                          <p:val>
                                            <p:strVal val="#ppt_w"/>
                                          </p:val>
                                        </p:tav>
                                      </p:tavLst>
                                    </p:anim>
                                    <p:anim calcmode="lin" valueType="num">
                                      <p:cBhvr>
                                        <p:cTn id="75" dur="1250" fill="hold"/>
                                        <p:tgtEl>
                                          <p:spTgt spid="28"/>
                                        </p:tgtEl>
                                        <p:attrNameLst>
                                          <p:attrName>ppt_h</p:attrName>
                                        </p:attrNameLst>
                                      </p:cBhvr>
                                      <p:tavLst>
                                        <p:tav tm="0">
                                          <p:val>
                                            <p:fltVal val="0"/>
                                          </p:val>
                                        </p:tav>
                                        <p:tav tm="100000">
                                          <p:val>
                                            <p:strVal val="#ppt_h"/>
                                          </p:val>
                                        </p:tav>
                                      </p:tavLst>
                                    </p:anim>
                                  </p:childTnLst>
                                </p:cTn>
                              </p:par>
                              <p:par>
                                <p:cTn id="76" presetID="42" presetClass="path" presetSubtype="0" accel="50000" decel="50000" fill="hold" grpId="2" nodeType="withEffect">
                                  <p:stCondLst>
                                    <p:cond delay="500"/>
                                  </p:stCondLst>
                                  <p:childTnLst>
                                    <p:animMotion origin="layout" path="M 5E-6 1.85185E-6 L 0.11685 0.32592 " pathEditMode="relative" rAng="0" ptsTypes="AA">
                                      <p:cBhvr>
                                        <p:cTn id="77" dur="1250" spd="-100000" fill="hold"/>
                                        <p:tgtEl>
                                          <p:spTgt spid="28"/>
                                        </p:tgtEl>
                                        <p:attrNameLst>
                                          <p:attrName>ppt_x</p:attrName>
                                          <p:attrName>ppt_y</p:attrName>
                                        </p:attrNameLst>
                                      </p:cBhvr>
                                      <p:rCtr x="5833" y="16296"/>
                                    </p:animMotion>
                                  </p:childTnLst>
                                </p:cTn>
                              </p:par>
                              <p:par>
                                <p:cTn id="78" presetID="23" presetClass="entr" presetSubtype="16" fill="hold" grpId="0" nodeType="withEffect">
                                  <p:stCondLst>
                                    <p:cond delay="750"/>
                                  </p:stCondLst>
                                  <p:childTnLst>
                                    <p:set>
                                      <p:cBhvr>
                                        <p:cTn id="79" dur="1" fill="hold">
                                          <p:stCondLst>
                                            <p:cond delay="0"/>
                                          </p:stCondLst>
                                        </p:cTn>
                                        <p:tgtEl>
                                          <p:spTgt spid="38"/>
                                        </p:tgtEl>
                                        <p:attrNameLst>
                                          <p:attrName>style.visibility</p:attrName>
                                        </p:attrNameLst>
                                      </p:cBhvr>
                                      <p:to>
                                        <p:strVal val="visible"/>
                                      </p:to>
                                    </p:set>
                                    <p:anim calcmode="lin" valueType="num">
                                      <p:cBhvr>
                                        <p:cTn id="80" dur="1250" fill="hold"/>
                                        <p:tgtEl>
                                          <p:spTgt spid="38"/>
                                        </p:tgtEl>
                                        <p:attrNameLst>
                                          <p:attrName>ppt_w</p:attrName>
                                        </p:attrNameLst>
                                      </p:cBhvr>
                                      <p:tavLst>
                                        <p:tav tm="0">
                                          <p:val>
                                            <p:fltVal val="0"/>
                                          </p:val>
                                        </p:tav>
                                        <p:tav tm="100000">
                                          <p:val>
                                            <p:strVal val="#ppt_w"/>
                                          </p:val>
                                        </p:tav>
                                      </p:tavLst>
                                    </p:anim>
                                    <p:anim calcmode="lin" valueType="num">
                                      <p:cBhvr>
                                        <p:cTn id="81" dur="1250" fill="hold"/>
                                        <p:tgtEl>
                                          <p:spTgt spid="38"/>
                                        </p:tgtEl>
                                        <p:attrNameLst>
                                          <p:attrName>ppt_h</p:attrName>
                                        </p:attrNameLst>
                                      </p:cBhvr>
                                      <p:tavLst>
                                        <p:tav tm="0">
                                          <p:val>
                                            <p:fltVal val="0"/>
                                          </p:val>
                                        </p:tav>
                                        <p:tav tm="100000">
                                          <p:val>
                                            <p:strVal val="#ppt_h"/>
                                          </p:val>
                                        </p:tav>
                                      </p:tavLst>
                                    </p:anim>
                                  </p:childTnLst>
                                </p:cTn>
                              </p:par>
                              <p:par>
                                <p:cTn id="82" presetID="42" presetClass="path" presetSubtype="0" accel="50000" decel="50000" fill="hold" grpId="2" nodeType="withEffect">
                                  <p:stCondLst>
                                    <p:cond delay="750"/>
                                  </p:stCondLst>
                                  <p:childTnLst>
                                    <p:animMotion origin="layout" path="M 3.33333E-6 -3.33333E-6 L 0.01545 0.49213 " pathEditMode="relative" rAng="0" ptsTypes="AA">
                                      <p:cBhvr>
                                        <p:cTn id="83" dur="1250" spd="-100000" fill="hold"/>
                                        <p:tgtEl>
                                          <p:spTgt spid="38"/>
                                        </p:tgtEl>
                                        <p:attrNameLst>
                                          <p:attrName>ppt_x</p:attrName>
                                          <p:attrName>ppt_y</p:attrName>
                                        </p:attrNameLst>
                                      </p:cBhvr>
                                      <p:rCtr x="764" y="24606"/>
                                    </p:animMotion>
                                  </p:childTnLst>
                                </p:cTn>
                              </p:par>
                              <p:par>
                                <p:cTn id="84" presetID="23" presetClass="entr" presetSubtype="16" fill="hold" grpId="0" nodeType="withEffect">
                                  <p:stCondLst>
                                    <p:cond delay="1000"/>
                                  </p:stCondLst>
                                  <p:childTnLst>
                                    <p:set>
                                      <p:cBhvr>
                                        <p:cTn id="85" dur="1" fill="hold">
                                          <p:stCondLst>
                                            <p:cond delay="0"/>
                                          </p:stCondLst>
                                        </p:cTn>
                                        <p:tgtEl>
                                          <p:spTgt spid="32"/>
                                        </p:tgtEl>
                                        <p:attrNameLst>
                                          <p:attrName>style.visibility</p:attrName>
                                        </p:attrNameLst>
                                      </p:cBhvr>
                                      <p:to>
                                        <p:strVal val="visible"/>
                                      </p:to>
                                    </p:set>
                                    <p:anim calcmode="lin" valueType="num">
                                      <p:cBhvr>
                                        <p:cTn id="86" dur="1250" fill="hold"/>
                                        <p:tgtEl>
                                          <p:spTgt spid="32"/>
                                        </p:tgtEl>
                                        <p:attrNameLst>
                                          <p:attrName>ppt_w</p:attrName>
                                        </p:attrNameLst>
                                      </p:cBhvr>
                                      <p:tavLst>
                                        <p:tav tm="0">
                                          <p:val>
                                            <p:fltVal val="0"/>
                                          </p:val>
                                        </p:tav>
                                        <p:tav tm="100000">
                                          <p:val>
                                            <p:strVal val="#ppt_w"/>
                                          </p:val>
                                        </p:tav>
                                      </p:tavLst>
                                    </p:anim>
                                    <p:anim calcmode="lin" valueType="num">
                                      <p:cBhvr>
                                        <p:cTn id="87" dur="1250" fill="hold"/>
                                        <p:tgtEl>
                                          <p:spTgt spid="32"/>
                                        </p:tgtEl>
                                        <p:attrNameLst>
                                          <p:attrName>ppt_h</p:attrName>
                                        </p:attrNameLst>
                                      </p:cBhvr>
                                      <p:tavLst>
                                        <p:tav tm="0">
                                          <p:val>
                                            <p:fltVal val="0"/>
                                          </p:val>
                                        </p:tav>
                                        <p:tav tm="100000">
                                          <p:val>
                                            <p:strVal val="#ppt_h"/>
                                          </p:val>
                                        </p:tav>
                                      </p:tavLst>
                                    </p:anim>
                                  </p:childTnLst>
                                </p:cTn>
                              </p:par>
                              <p:par>
                                <p:cTn id="88" presetID="42" presetClass="path" presetSubtype="0" accel="50000" decel="50000" fill="hold" grpId="2" nodeType="withEffect">
                                  <p:stCondLst>
                                    <p:cond delay="1000"/>
                                  </p:stCondLst>
                                  <p:childTnLst>
                                    <p:animMotion origin="layout" path="M 5.55556E-7 -1.48148E-6 L -0.26406 0.60046 " pathEditMode="relative" rAng="0" ptsTypes="AA">
                                      <p:cBhvr>
                                        <p:cTn id="89" dur="1250" spd="-100000" fill="hold"/>
                                        <p:tgtEl>
                                          <p:spTgt spid="32"/>
                                        </p:tgtEl>
                                        <p:attrNameLst>
                                          <p:attrName>ppt_x</p:attrName>
                                          <p:attrName>ppt_y</p:attrName>
                                        </p:attrNameLst>
                                      </p:cBhvr>
                                      <p:rCtr x="-13212" y="30023"/>
                                    </p:animMotion>
                                  </p:childTnLst>
                                </p:cTn>
                              </p:par>
                              <p:par>
                                <p:cTn id="90" presetID="23" presetClass="entr" presetSubtype="16" fill="hold" grpId="0" nodeType="withEffect">
                                  <p:stCondLst>
                                    <p:cond delay="1250"/>
                                  </p:stCondLst>
                                  <p:childTnLst>
                                    <p:set>
                                      <p:cBhvr>
                                        <p:cTn id="91" dur="1" fill="hold">
                                          <p:stCondLst>
                                            <p:cond delay="0"/>
                                          </p:stCondLst>
                                        </p:cTn>
                                        <p:tgtEl>
                                          <p:spTgt spid="31"/>
                                        </p:tgtEl>
                                        <p:attrNameLst>
                                          <p:attrName>style.visibility</p:attrName>
                                        </p:attrNameLst>
                                      </p:cBhvr>
                                      <p:to>
                                        <p:strVal val="visible"/>
                                      </p:to>
                                    </p:set>
                                    <p:anim calcmode="lin" valueType="num">
                                      <p:cBhvr>
                                        <p:cTn id="92" dur="1250" fill="hold"/>
                                        <p:tgtEl>
                                          <p:spTgt spid="31"/>
                                        </p:tgtEl>
                                        <p:attrNameLst>
                                          <p:attrName>ppt_w</p:attrName>
                                        </p:attrNameLst>
                                      </p:cBhvr>
                                      <p:tavLst>
                                        <p:tav tm="0">
                                          <p:val>
                                            <p:fltVal val="0"/>
                                          </p:val>
                                        </p:tav>
                                        <p:tav tm="100000">
                                          <p:val>
                                            <p:strVal val="#ppt_w"/>
                                          </p:val>
                                        </p:tav>
                                      </p:tavLst>
                                    </p:anim>
                                    <p:anim calcmode="lin" valueType="num">
                                      <p:cBhvr>
                                        <p:cTn id="93" dur="1250" fill="hold"/>
                                        <p:tgtEl>
                                          <p:spTgt spid="31"/>
                                        </p:tgtEl>
                                        <p:attrNameLst>
                                          <p:attrName>ppt_h</p:attrName>
                                        </p:attrNameLst>
                                      </p:cBhvr>
                                      <p:tavLst>
                                        <p:tav tm="0">
                                          <p:val>
                                            <p:fltVal val="0"/>
                                          </p:val>
                                        </p:tav>
                                        <p:tav tm="100000">
                                          <p:val>
                                            <p:strVal val="#ppt_h"/>
                                          </p:val>
                                        </p:tav>
                                      </p:tavLst>
                                    </p:anim>
                                  </p:childTnLst>
                                </p:cTn>
                              </p:par>
                              <p:par>
                                <p:cTn id="94" presetID="42" presetClass="path" presetSubtype="0" accel="50000" decel="50000" fill="hold" grpId="2" nodeType="withEffect">
                                  <p:stCondLst>
                                    <p:cond delay="1250"/>
                                  </p:stCondLst>
                                  <p:childTnLst>
                                    <p:animMotion origin="layout" path="M 3.33333E-6 3.7037E-6 L -0.51216 0.50902 " pathEditMode="relative" rAng="0" ptsTypes="AA">
                                      <p:cBhvr>
                                        <p:cTn id="95" dur="1250" spd="-100000" fill="hold"/>
                                        <p:tgtEl>
                                          <p:spTgt spid="31"/>
                                        </p:tgtEl>
                                        <p:attrNameLst>
                                          <p:attrName>ppt_x</p:attrName>
                                          <p:attrName>ppt_y</p:attrName>
                                        </p:attrNameLst>
                                      </p:cBhvr>
                                      <p:rCtr x="-25608" y="25440"/>
                                    </p:animMotion>
                                  </p:childTnLst>
                                </p:cTn>
                              </p:par>
                              <p:par>
                                <p:cTn id="96" presetID="23" presetClass="entr" presetSubtype="16" fill="hold" grpId="0" nodeType="withEffect">
                                  <p:stCondLst>
                                    <p:cond delay="1500"/>
                                  </p:stCondLst>
                                  <p:childTnLst>
                                    <p:set>
                                      <p:cBhvr>
                                        <p:cTn id="97" dur="1" fill="hold">
                                          <p:stCondLst>
                                            <p:cond delay="0"/>
                                          </p:stCondLst>
                                        </p:cTn>
                                        <p:tgtEl>
                                          <p:spTgt spid="36"/>
                                        </p:tgtEl>
                                        <p:attrNameLst>
                                          <p:attrName>style.visibility</p:attrName>
                                        </p:attrNameLst>
                                      </p:cBhvr>
                                      <p:to>
                                        <p:strVal val="visible"/>
                                      </p:to>
                                    </p:set>
                                    <p:anim calcmode="lin" valueType="num">
                                      <p:cBhvr>
                                        <p:cTn id="98" dur="1250" fill="hold"/>
                                        <p:tgtEl>
                                          <p:spTgt spid="36"/>
                                        </p:tgtEl>
                                        <p:attrNameLst>
                                          <p:attrName>ppt_w</p:attrName>
                                        </p:attrNameLst>
                                      </p:cBhvr>
                                      <p:tavLst>
                                        <p:tav tm="0">
                                          <p:val>
                                            <p:fltVal val="0"/>
                                          </p:val>
                                        </p:tav>
                                        <p:tav tm="100000">
                                          <p:val>
                                            <p:strVal val="#ppt_w"/>
                                          </p:val>
                                        </p:tav>
                                      </p:tavLst>
                                    </p:anim>
                                    <p:anim calcmode="lin" valueType="num">
                                      <p:cBhvr>
                                        <p:cTn id="99" dur="1250" fill="hold"/>
                                        <p:tgtEl>
                                          <p:spTgt spid="36"/>
                                        </p:tgtEl>
                                        <p:attrNameLst>
                                          <p:attrName>ppt_h</p:attrName>
                                        </p:attrNameLst>
                                      </p:cBhvr>
                                      <p:tavLst>
                                        <p:tav tm="0">
                                          <p:val>
                                            <p:fltVal val="0"/>
                                          </p:val>
                                        </p:tav>
                                        <p:tav tm="100000">
                                          <p:val>
                                            <p:strVal val="#ppt_h"/>
                                          </p:val>
                                        </p:tav>
                                      </p:tavLst>
                                    </p:anim>
                                  </p:childTnLst>
                                </p:cTn>
                              </p:par>
                              <p:par>
                                <p:cTn id="100" presetID="42" presetClass="path" presetSubtype="0" accel="50000" decel="50000" fill="hold" grpId="2" nodeType="withEffect">
                                  <p:stCondLst>
                                    <p:cond delay="1500"/>
                                  </p:stCondLst>
                                  <p:childTnLst>
                                    <p:animMotion origin="layout" path="M 4.16667E-6 1.11111E-6 L -0.5908 0.2875 " pathEditMode="relative" rAng="0" ptsTypes="AA">
                                      <p:cBhvr>
                                        <p:cTn id="101" dur="1250" spd="-100000" fill="hold"/>
                                        <p:tgtEl>
                                          <p:spTgt spid="36"/>
                                        </p:tgtEl>
                                        <p:attrNameLst>
                                          <p:attrName>ppt_x</p:attrName>
                                          <p:attrName>ppt_y</p:attrName>
                                        </p:attrNameLst>
                                      </p:cBhvr>
                                      <p:rCtr x="-29549" y="14375"/>
                                    </p:animMotion>
                                  </p:childTnLst>
                                </p:cTn>
                              </p:par>
                              <p:par>
                                <p:cTn id="102" presetID="23" presetClass="entr" presetSubtype="16" fill="hold" grpId="0" nodeType="withEffect">
                                  <p:stCondLst>
                                    <p:cond delay="1750"/>
                                  </p:stCondLst>
                                  <p:childTnLst>
                                    <p:set>
                                      <p:cBhvr>
                                        <p:cTn id="103" dur="1" fill="hold">
                                          <p:stCondLst>
                                            <p:cond delay="0"/>
                                          </p:stCondLst>
                                        </p:cTn>
                                        <p:tgtEl>
                                          <p:spTgt spid="29"/>
                                        </p:tgtEl>
                                        <p:attrNameLst>
                                          <p:attrName>style.visibility</p:attrName>
                                        </p:attrNameLst>
                                      </p:cBhvr>
                                      <p:to>
                                        <p:strVal val="visible"/>
                                      </p:to>
                                    </p:set>
                                    <p:anim calcmode="lin" valueType="num">
                                      <p:cBhvr>
                                        <p:cTn id="104" dur="1250" fill="hold"/>
                                        <p:tgtEl>
                                          <p:spTgt spid="29"/>
                                        </p:tgtEl>
                                        <p:attrNameLst>
                                          <p:attrName>ppt_w</p:attrName>
                                        </p:attrNameLst>
                                      </p:cBhvr>
                                      <p:tavLst>
                                        <p:tav tm="0">
                                          <p:val>
                                            <p:fltVal val="0"/>
                                          </p:val>
                                        </p:tav>
                                        <p:tav tm="100000">
                                          <p:val>
                                            <p:strVal val="#ppt_w"/>
                                          </p:val>
                                        </p:tav>
                                      </p:tavLst>
                                    </p:anim>
                                    <p:anim calcmode="lin" valueType="num">
                                      <p:cBhvr>
                                        <p:cTn id="105" dur="1250" fill="hold"/>
                                        <p:tgtEl>
                                          <p:spTgt spid="29"/>
                                        </p:tgtEl>
                                        <p:attrNameLst>
                                          <p:attrName>ppt_h</p:attrName>
                                        </p:attrNameLst>
                                      </p:cBhvr>
                                      <p:tavLst>
                                        <p:tav tm="0">
                                          <p:val>
                                            <p:fltVal val="0"/>
                                          </p:val>
                                        </p:tav>
                                        <p:tav tm="100000">
                                          <p:val>
                                            <p:strVal val="#ppt_h"/>
                                          </p:val>
                                        </p:tav>
                                      </p:tavLst>
                                    </p:anim>
                                  </p:childTnLst>
                                </p:cTn>
                              </p:par>
                              <p:par>
                                <p:cTn id="106" presetID="42" presetClass="path" presetSubtype="0" accel="50000" decel="50000" fill="hold" grpId="2" nodeType="withEffect">
                                  <p:stCondLst>
                                    <p:cond delay="1750"/>
                                  </p:stCondLst>
                                  <p:childTnLst>
                                    <p:animMotion origin="layout" path="M -8.33333E-7 -4.44444E-6 L -0.57621 0.13426 " pathEditMode="relative" rAng="0" ptsTypes="AA">
                                      <p:cBhvr>
                                        <p:cTn id="107" dur="1250" spd="-100000" fill="hold"/>
                                        <p:tgtEl>
                                          <p:spTgt spid="29"/>
                                        </p:tgtEl>
                                        <p:attrNameLst>
                                          <p:attrName>ppt_x</p:attrName>
                                          <p:attrName>ppt_y</p:attrName>
                                        </p:attrNameLst>
                                      </p:cBhvr>
                                      <p:rCtr x="-28819" y="6713"/>
                                    </p:animMotion>
                                  </p:childTnLst>
                                </p:cTn>
                              </p:par>
                              <p:par>
                                <p:cTn id="108" presetID="23" presetClass="entr" presetSubtype="16" fill="hold" grpId="0" nodeType="withEffect">
                                  <p:stCondLst>
                                    <p:cond delay="2000"/>
                                  </p:stCondLst>
                                  <p:childTnLst>
                                    <p:set>
                                      <p:cBhvr>
                                        <p:cTn id="109" dur="1" fill="hold">
                                          <p:stCondLst>
                                            <p:cond delay="0"/>
                                          </p:stCondLst>
                                        </p:cTn>
                                        <p:tgtEl>
                                          <p:spTgt spid="27"/>
                                        </p:tgtEl>
                                        <p:attrNameLst>
                                          <p:attrName>style.visibility</p:attrName>
                                        </p:attrNameLst>
                                      </p:cBhvr>
                                      <p:to>
                                        <p:strVal val="visible"/>
                                      </p:to>
                                    </p:set>
                                    <p:anim calcmode="lin" valueType="num">
                                      <p:cBhvr>
                                        <p:cTn id="110" dur="1250" fill="hold"/>
                                        <p:tgtEl>
                                          <p:spTgt spid="27"/>
                                        </p:tgtEl>
                                        <p:attrNameLst>
                                          <p:attrName>ppt_w</p:attrName>
                                        </p:attrNameLst>
                                      </p:cBhvr>
                                      <p:tavLst>
                                        <p:tav tm="0">
                                          <p:val>
                                            <p:fltVal val="0"/>
                                          </p:val>
                                        </p:tav>
                                        <p:tav tm="100000">
                                          <p:val>
                                            <p:strVal val="#ppt_w"/>
                                          </p:val>
                                        </p:tav>
                                      </p:tavLst>
                                    </p:anim>
                                    <p:anim calcmode="lin" valueType="num">
                                      <p:cBhvr>
                                        <p:cTn id="111" dur="1250" fill="hold"/>
                                        <p:tgtEl>
                                          <p:spTgt spid="27"/>
                                        </p:tgtEl>
                                        <p:attrNameLst>
                                          <p:attrName>ppt_h</p:attrName>
                                        </p:attrNameLst>
                                      </p:cBhvr>
                                      <p:tavLst>
                                        <p:tav tm="0">
                                          <p:val>
                                            <p:fltVal val="0"/>
                                          </p:val>
                                        </p:tav>
                                        <p:tav tm="100000">
                                          <p:val>
                                            <p:strVal val="#ppt_h"/>
                                          </p:val>
                                        </p:tav>
                                      </p:tavLst>
                                    </p:anim>
                                  </p:childTnLst>
                                </p:cTn>
                              </p:par>
                              <p:par>
                                <p:cTn id="112" presetID="42" presetClass="path" presetSubtype="0" accel="50000" decel="50000" fill="hold" grpId="2" nodeType="withEffect">
                                  <p:stCondLst>
                                    <p:cond delay="2000"/>
                                  </p:stCondLst>
                                  <p:childTnLst>
                                    <p:animMotion origin="layout" path="M -4.44444E-6 4.07407E-6 L -0.57066 -0.03519 " pathEditMode="relative" rAng="0" ptsTypes="AA">
                                      <p:cBhvr>
                                        <p:cTn id="113" dur="1250" spd="-100000" fill="hold"/>
                                        <p:tgtEl>
                                          <p:spTgt spid="27"/>
                                        </p:tgtEl>
                                        <p:attrNameLst>
                                          <p:attrName>ppt_x</p:attrName>
                                          <p:attrName>ppt_y</p:attrName>
                                        </p:attrNameLst>
                                      </p:cBhvr>
                                      <p:rCtr x="-28542" y="-1759"/>
                                    </p:animMotion>
                                  </p:childTnLst>
                                </p:cTn>
                              </p:par>
                              <p:par>
                                <p:cTn id="114" presetID="23" presetClass="entr" presetSubtype="16" fill="hold" grpId="0" nodeType="withEffect">
                                  <p:stCondLst>
                                    <p:cond delay="2250"/>
                                  </p:stCondLst>
                                  <p:childTnLst>
                                    <p:set>
                                      <p:cBhvr>
                                        <p:cTn id="115" dur="1" fill="hold">
                                          <p:stCondLst>
                                            <p:cond delay="0"/>
                                          </p:stCondLst>
                                        </p:cTn>
                                        <p:tgtEl>
                                          <p:spTgt spid="24"/>
                                        </p:tgtEl>
                                        <p:attrNameLst>
                                          <p:attrName>style.visibility</p:attrName>
                                        </p:attrNameLst>
                                      </p:cBhvr>
                                      <p:to>
                                        <p:strVal val="visible"/>
                                      </p:to>
                                    </p:set>
                                    <p:anim calcmode="lin" valueType="num">
                                      <p:cBhvr>
                                        <p:cTn id="116" dur="1250" fill="hold"/>
                                        <p:tgtEl>
                                          <p:spTgt spid="24"/>
                                        </p:tgtEl>
                                        <p:attrNameLst>
                                          <p:attrName>ppt_w</p:attrName>
                                        </p:attrNameLst>
                                      </p:cBhvr>
                                      <p:tavLst>
                                        <p:tav tm="0">
                                          <p:val>
                                            <p:fltVal val="0"/>
                                          </p:val>
                                        </p:tav>
                                        <p:tav tm="100000">
                                          <p:val>
                                            <p:strVal val="#ppt_w"/>
                                          </p:val>
                                        </p:tav>
                                      </p:tavLst>
                                    </p:anim>
                                    <p:anim calcmode="lin" valueType="num">
                                      <p:cBhvr>
                                        <p:cTn id="117" dur="1250" fill="hold"/>
                                        <p:tgtEl>
                                          <p:spTgt spid="24"/>
                                        </p:tgtEl>
                                        <p:attrNameLst>
                                          <p:attrName>ppt_h</p:attrName>
                                        </p:attrNameLst>
                                      </p:cBhvr>
                                      <p:tavLst>
                                        <p:tav tm="0">
                                          <p:val>
                                            <p:fltVal val="0"/>
                                          </p:val>
                                        </p:tav>
                                        <p:tav tm="100000">
                                          <p:val>
                                            <p:strVal val="#ppt_h"/>
                                          </p:val>
                                        </p:tav>
                                      </p:tavLst>
                                    </p:anim>
                                  </p:childTnLst>
                                </p:cTn>
                              </p:par>
                              <p:par>
                                <p:cTn id="118" presetID="42" presetClass="path" presetSubtype="0" accel="50000" decel="50000" fill="hold" grpId="2" nodeType="withEffect">
                                  <p:stCondLst>
                                    <p:cond delay="2250"/>
                                  </p:stCondLst>
                                  <p:childTnLst>
                                    <p:animMotion origin="layout" path="M -2.5E-6 -7.40741E-7 L -0.3243 -0.20393 " pathEditMode="relative" rAng="0" ptsTypes="AA">
                                      <p:cBhvr>
                                        <p:cTn id="119" dur="1250" spd="-100000" fill="hold"/>
                                        <p:tgtEl>
                                          <p:spTgt spid="24"/>
                                        </p:tgtEl>
                                        <p:attrNameLst>
                                          <p:attrName>ppt_x</p:attrName>
                                          <p:attrName>ppt_y</p:attrName>
                                        </p:attrNameLst>
                                      </p:cBhvr>
                                      <p:rCtr x="-16215" y="-10208"/>
                                    </p:animMotion>
                                  </p:childTnLst>
                                </p:cTn>
                              </p:par>
                              <p:par>
                                <p:cTn id="120" presetID="23" presetClass="entr" presetSubtype="16" fill="hold" grpId="0" nodeType="withEffect">
                                  <p:stCondLst>
                                    <p:cond delay="2500"/>
                                  </p:stCondLst>
                                  <p:childTnLst>
                                    <p:set>
                                      <p:cBhvr>
                                        <p:cTn id="121" dur="1" fill="hold">
                                          <p:stCondLst>
                                            <p:cond delay="0"/>
                                          </p:stCondLst>
                                        </p:cTn>
                                        <p:tgtEl>
                                          <p:spTgt spid="25"/>
                                        </p:tgtEl>
                                        <p:attrNameLst>
                                          <p:attrName>style.visibility</p:attrName>
                                        </p:attrNameLst>
                                      </p:cBhvr>
                                      <p:to>
                                        <p:strVal val="visible"/>
                                      </p:to>
                                    </p:set>
                                    <p:anim calcmode="lin" valueType="num">
                                      <p:cBhvr>
                                        <p:cTn id="122" dur="1250" fill="hold"/>
                                        <p:tgtEl>
                                          <p:spTgt spid="25"/>
                                        </p:tgtEl>
                                        <p:attrNameLst>
                                          <p:attrName>ppt_w</p:attrName>
                                        </p:attrNameLst>
                                      </p:cBhvr>
                                      <p:tavLst>
                                        <p:tav tm="0">
                                          <p:val>
                                            <p:fltVal val="0"/>
                                          </p:val>
                                        </p:tav>
                                        <p:tav tm="100000">
                                          <p:val>
                                            <p:strVal val="#ppt_w"/>
                                          </p:val>
                                        </p:tav>
                                      </p:tavLst>
                                    </p:anim>
                                    <p:anim calcmode="lin" valueType="num">
                                      <p:cBhvr>
                                        <p:cTn id="123" dur="1250" fill="hold"/>
                                        <p:tgtEl>
                                          <p:spTgt spid="25"/>
                                        </p:tgtEl>
                                        <p:attrNameLst>
                                          <p:attrName>ppt_h</p:attrName>
                                        </p:attrNameLst>
                                      </p:cBhvr>
                                      <p:tavLst>
                                        <p:tav tm="0">
                                          <p:val>
                                            <p:fltVal val="0"/>
                                          </p:val>
                                        </p:tav>
                                        <p:tav tm="100000">
                                          <p:val>
                                            <p:strVal val="#ppt_h"/>
                                          </p:val>
                                        </p:tav>
                                      </p:tavLst>
                                    </p:anim>
                                  </p:childTnLst>
                                </p:cTn>
                              </p:par>
                              <p:par>
                                <p:cTn id="124" presetID="42" presetClass="path" presetSubtype="0" accel="50000" decel="50000" fill="hold" grpId="2" nodeType="withEffect">
                                  <p:stCondLst>
                                    <p:cond delay="2500"/>
                                  </p:stCondLst>
                                  <p:childTnLst>
                                    <p:animMotion origin="layout" path="M -2.77778E-6 -3.7037E-6 L -0.01215 -0.23264 " pathEditMode="relative" rAng="0" ptsTypes="AA">
                                      <p:cBhvr>
                                        <p:cTn id="125" dur="1250" spd="-100000" fill="hold"/>
                                        <p:tgtEl>
                                          <p:spTgt spid="25"/>
                                        </p:tgtEl>
                                        <p:attrNameLst>
                                          <p:attrName>ppt_x</p:attrName>
                                          <p:attrName>ppt_y</p:attrName>
                                        </p:attrNameLst>
                                      </p:cBhvr>
                                      <p:rCtr x="-608" y="-11644"/>
                                    </p:animMotion>
                                  </p:childTnLst>
                                </p:cTn>
                              </p:par>
                              <p:par>
                                <p:cTn id="126" presetID="23" presetClass="entr" presetSubtype="16" fill="hold" grpId="0" nodeType="withEffect">
                                  <p:stCondLst>
                                    <p:cond delay="2750"/>
                                  </p:stCondLst>
                                  <p:childTnLst>
                                    <p:set>
                                      <p:cBhvr>
                                        <p:cTn id="127" dur="1" fill="hold">
                                          <p:stCondLst>
                                            <p:cond delay="0"/>
                                          </p:stCondLst>
                                        </p:cTn>
                                        <p:tgtEl>
                                          <p:spTgt spid="30"/>
                                        </p:tgtEl>
                                        <p:attrNameLst>
                                          <p:attrName>style.visibility</p:attrName>
                                        </p:attrNameLst>
                                      </p:cBhvr>
                                      <p:to>
                                        <p:strVal val="visible"/>
                                      </p:to>
                                    </p:set>
                                    <p:anim calcmode="lin" valueType="num">
                                      <p:cBhvr>
                                        <p:cTn id="128" dur="1250" fill="hold"/>
                                        <p:tgtEl>
                                          <p:spTgt spid="30"/>
                                        </p:tgtEl>
                                        <p:attrNameLst>
                                          <p:attrName>ppt_w</p:attrName>
                                        </p:attrNameLst>
                                      </p:cBhvr>
                                      <p:tavLst>
                                        <p:tav tm="0">
                                          <p:val>
                                            <p:fltVal val="0"/>
                                          </p:val>
                                        </p:tav>
                                        <p:tav tm="100000">
                                          <p:val>
                                            <p:strVal val="#ppt_w"/>
                                          </p:val>
                                        </p:tav>
                                      </p:tavLst>
                                    </p:anim>
                                    <p:anim calcmode="lin" valueType="num">
                                      <p:cBhvr>
                                        <p:cTn id="129" dur="1250" fill="hold"/>
                                        <p:tgtEl>
                                          <p:spTgt spid="30"/>
                                        </p:tgtEl>
                                        <p:attrNameLst>
                                          <p:attrName>ppt_h</p:attrName>
                                        </p:attrNameLst>
                                      </p:cBhvr>
                                      <p:tavLst>
                                        <p:tav tm="0">
                                          <p:val>
                                            <p:fltVal val="0"/>
                                          </p:val>
                                        </p:tav>
                                        <p:tav tm="100000">
                                          <p:val>
                                            <p:strVal val="#ppt_h"/>
                                          </p:val>
                                        </p:tav>
                                      </p:tavLst>
                                    </p:anim>
                                  </p:childTnLst>
                                </p:cTn>
                              </p:par>
                              <p:par>
                                <p:cTn id="130" presetID="42" presetClass="path" presetSubtype="0" accel="50000" decel="50000" fill="hold" grpId="2" nodeType="withEffect">
                                  <p:stCondLst>
                                    <p:cond delay="2750"/>
                                  </p:stCondLst>
                                  <p:childTnLst>
                                    <p:animMotion origin="layout" path="M -4.72222E-6 -1.85185E-6 L 0.11476 -0.11921 " pathEditMode="relative" rAng="0" ptsTypes="AA">
                                      <p:cBhvr>
                                        <p:cTn id="131" dur="1250" spd="-100000" fill="hold"/>
                                        <p:tgtEl>
                                          <p:spTgt spid="30"/>
                                        </p:tgtEl>
                                        <p:attrNameLst>
                                          <p:attrName>ppt_x</p:attrName>
                                          <p:attrName>ppt_y</p:attrName>
                                        </p:attrNameLst>
                                      </p:cBhvr>
                                      <p:rCtr x="5729" y="-5972"/>
                                    </p:animMotion>
                                  </p:childTnLst>
                                </p:cTn>
                              </p:par>
                              <p:par>
                                <p:cTn id="132" presetID="23" presetClass="entr" presetSubtype="16" fill="hold" grpId="0" nodeType="withEffect">
                                  <p:stCondLst>
                                    <p:cond delay="3000"/>
                                  </p:stCondLst>
                                  <p:childTnLst>
                                    <p:set>
                                      <p:cBhvr>
                                        <p:cTn id="133" dur="1" fill="hold">
                                          <p:stCondLst>
                                            <p:cond delay="0"/>
                                          </p:stCondLst>
                                        </p:cTn>
                                        <p:tgtEl>
                                          <p:spTgt spid="34"/>
                                        </p:tgtEl>
                                        <p:attrNameLst>
                                          <p:attrName>style.visibility</p:attrName>
                                        </p:attrNameLst>
                                      </p:cBhvr>
                                      <p:to>
                                        <p:strVal val="visible"/>
                                      </p:to>
                                    </p:set>
                                    <p:anim calcmode="lin" valueType="num">
                                      <p:cBhvr>
                                        <p:cTn id="134" dur="1250" fill="hold"/>
                                        <p:tgtEl>
                                          <p:spTgt spid="34"/>
                                        </p:tgtEl>
                                        <p:attrNameLst>
                                          <p:attrName>ppt_w</p:attrName>
                                        </p:attrNameLst>
                                      </p:cBhvr>
                                      <p:tavLst>
                                        <p:tav tm="0">
                                          <p:val>
                                            <p:fltVal val="0"/>
                                          </p:val>
                                        </p:tav>
                                        <p:tav tm="100000">
                                          <p:val>
                                            <p:strVal val="#ppt_w"/>
                                          </p:val>
                                        </p:tav>
                                      </p:tavLst>
                                    </p:anim>
                                    <p:anim calcmode="lin" valueType="num">
                                      <p:cBhvr>
                                        <p:cTn id="135" dur="1250" fill="hold"/>
                                        <p:tgtEl>
                                          <p:spTgt spid="34"/>
                                        </p:tgtEl>
                                        <p:attrNameLst>
                                          <p:attrName>ppt_h</p:attrName>
                                        </p:attrNameLst>
                                      </p:cBhvr>
                                      <p:tavLst>
                                        <p:tav tm="0">
                                          <p:val>
                                            <p:fltVal val="0"/>
                                          </p:val>
                                        </p:tav>
                                        <p:tav tm="100000">
                                          <p:val>
                                            <p:strVal val="#ppt_h"/>
                                          </p:val>
                                        </p:tav>
                                      </p:tavLst>
                                    </p:anim>
                                  </p:childTnLst>
                                </p:cTn>
                              </p:par>
                              <p:par>
                                <p:cTn id="136" presetID="42" presetClass="path" presetSubtype="0" accel="50000" decel="50000" fill="hold" grpId="2" nodeType="withEffect">
                                  <p:stCondLst>
                                    <p:cond delay="3000"/>
                                  </p:stCondLst>
                                  <p:childTnLst>
                                    <p:animMotion origin="layout" path="M -3.61111E-6 -3.7037E-7 L -0.27066 0.38333 " pathEditMode="relative" rAng="0" ptsTypes="AA">
                                      <p:cBhvr>
                                        <p:cTn id="137" dur="1250" spd="-100000" fill="hold"/>
                                        <p:tgtEl>
                                          <p:spTgt spid="34"/>
                                        </p:tgtEl>
                                        <p:attrNameLst>
                                          <p:attrName>ppt_x</p:attrName>
                                          <p:attrName>ppt_y</p:attrName>
                                        </p:attrNameLst>
                                      </p:cBhvr>
                                      <p:rCtr x="-13542" y="19167"/>
                                    </p:animMotion>
                                  </p:childTnLst>
                                </p:cTn>
                              </p:par>
                              <p:par>
                                <p:cTn id="138" presetID="23" presetClass="entr" presetSubtype="16" fill="hold" grpId="0" nodeType="withEffect">
                                  <p:stCondLst>
                                    <p:cond delay="3250"/>
                                  </p:stCondLst>
                                  <p:childTnLst>
                                    <p:set>
                                      <p:cBhvr>
                                        <p:cTn id="139" dur="1" fill="hold">
                                          <p:stCondLst>
                                            <p:cond delay="0"/>
                                          </p:stCondLst>
                                        </p:cTn>
                                        <p:tgtEl>
                                          <p:spTgt spid="26"/>
                                        </p:tgtEl>
                                        <p:attrNameLst>
                                          <p:attrName>style.visibility</p:attrName>
                                        </p:attrNameLst>
                                      </p:cBhvr>
                                      <p:to>
                                        <p:strVal val="visible"/>
                                      </p:to>
                                    </p:set>
                                    <p:anim calcmode="lin" valueType="num">
                                      <p:cBhvr>
                                        <p:cTn id="140" dur="1250" fill="hold"/>
                                        <p:tgtEl>
                                          <p:spTgt spid="26"/>
                                        </p:tgtEl>
                                        <p:attrNameLst>
                                          <p:attrName>ppt_w</p:attrName>
                                        </p:attrNameLst>
                                      </p:cBhvr>
                                      <p:tavLst>
                                        <p:tav tm="0">
                                          <p:val>
                                            <p:fltVal val="0"/>
                                          </p:val>
                                        </p:tav>
                                        <p:tav tm="100000">
                                          <p:val>
                                            <p:strVal val="#ppt_w"/>
                                          </p:val>
                                        </p:tav>
                                      </p:tavLst>
                                    </p:anim>
                                    <p:anim calcmode="lin" valueType="num">
                                      <p:cBhvr>
                                        <p:cTn id="141" dur="1250" fill="hold"/>
                                        <p:tgtEl>
                                          <p:spTgt spid="26"/>
                                        </p:tgtEl>
                                        <p:attrNameLst>
                                          <p:attrName>ppt_h</p:attrName>
                                        </p:attrNameLst>
                                      </p:cBhvr>
                                      <p:tavLst>
                                        <p:tav tm="0">
                                          <p:val>
                                            <p:fltVal val="0"/>
                                          </p:val>
                                        </p:tav>
                                        <p:tav tm="100000">
                                          <p:val>
                                            <p:strVal val="#ppt_h"/>
                                          </p:val>
                                        </p:tav>
                                      </p:tavLst>
                                    </p:anim>
                                  </p:childTnLst>
                                </p:cTn>
                              </p:par>
                              <p:par>
                                <p:cTn id="142" presetID="42" presetClass="path" presetSubtype="0" accel="50000" decel="50000" fill="hold" grpId="2" nodeType="withEffect">
                                  <p:stCondLst>
                                    <p:cond delay="3250"/>
                                  </p:stCondLst>
                                  <p:childTnLst>
                                    <p:animMotion origin="layout" path="M -3.61111E-6 -2.59259E-6 L -0.24861 0.25347 " pathEditMode="relative" rAng="0" ptsTypes="AA">
                                      <p:cBhvr>
                                        <p:cTn id="143" dur="1250" spd="-100000" fill="hold"/>
                                        <p:tgtEl>
                                          <p:spTgt spid="26"/>
                                        </p:tgtEl>
                                        <p:attrNameLst>
                                          <p:attrName>ppt_x</p:attrName>
                                          <p:attrName>ppt_y</p:attrName>
                                        </p:attrNameLst>
                                      </p:cBhvr>
                                      <p:rCtr x="-12431" y="12662"/>
                                    </p:animMotion>
                                  </p:childTnLst>
                                </p:cTn>
                              </p:par>
                              <p:par>
                                <p:cTn id="144" presetID="23" presetClass="entr" presetSubtype="16" fill="hold" grpId="0" nodeType="withEffect">
                                  <p:stCondLst>
                                    <p:cond delay="3500"/>
                                  </p:stCondLst>
                                  <p:childTnLst>
                                    <p:set>
                                      <p:cBhvr>
                                        <p:cTn id="145" dur="1" fill="hold">
                                          <p:stCondLst>
                                            <p:cond delay="0"/>
                                          </p:stCondLst>
                                        </p:cTn>
                                        <p:tgtEl>
                                          <p:spTgt spid="37"/>
                                        </p:tgtEl>
                                        <p:attrNameLst>
                                          <p:attrName>style.visibility</p:attrName>
                                        </p:attrNameLst>
                                      </p:cBhvr>
                                      <p:to>
                                        <p:strVal val="visible"/>
                                      </p:to>
                                    </p:set>
                                    <p:anim calcmode="lin" valueType="num">
                                      <p:cBhvr>
                                        <p:cTn id="146" dur="1250" fill="hold"/>
                                        <p:tgtEl>
                                          <p:spTgt spid="37"/>
                                        </p:tgtEl>
                                        <p:attrNameLst>
                                          <p:attrName>ppt_w</p:attrName>
                                        </p:attrNameLst>
                                      </p:cBhvr>
                                      <p:tavLst>
                                        <p:tav tm="0">
                                          <p:val>
                                            <p:fltVal val="0"/>
                                          </p:val>
                                        </p:tav>
                                        <p:tav tm="100000">
                                          <p:val>
                                            <p:strVal val="#ppt_w"/>
                                          </p:val>
                                        </p:tav>
                                      </p:tavLst>
                                    </p:anim>
                                    <p:anim calcmode="lin" valueType="num">
                                      <p:cBhvr>
                                        <p:cTn id="147" dur="1250" fill="hold"/>
                                        <p:tgtEl>
                                          <p:spTgt spid="37"/>
                                        </p:tgtEl>
                                        <p:attrNameLst>
                                          <p:attrName>ppt_h</p:attrName>
                                        </p:attrNameLst>
                                      </p:cBhvr>
                                      <p:tavLst>
                                        <p:tav tm="0">
                                          <p:val>
                                            <p:fltVal val="0"/>
                                          </p:val>
                                        </p:tav>
                                        <p:tav tm="100000">
                                          <p:val>
                                            <p:strVal val="#ppt_h"/>
                                          </p:val>
                                        </p:tav>
                                      </p:tavLst>
                                    </p:anim>
                                  </p:childTnLst>
                                </p:cTn>
                              </p:par>
                              <p:par>
                                <p:cTn id="148" presetID="42" presetClass="path" presetSubtype="0" accel="50000" decel="50000" fill="hold" grpId="2" nodeType="withEffect">
                                  <p:stCondLst>
                                    <p:cond delay="3500"/>
                                  </p:stCondLst>
                                  <p:childTnLst>
                                    <p:animMotion origin="layout" path="M 2.77778E-6 2.22222E-6 L -0.23455 0.12315 " pathEditMode="relative" rAng="0" ptsTypes="AA">
                                      <p:cBhvr>
                                        <p:cTn id="149" dur="1250" spd="-100000" fill="hold"/>
                                        <p:tgtEl>
                                          <p:spTgt spid="37"/>
                                        </p:tgtEl>
                                        <p:attrNameLst>
                                          <p:attrName>ppt_x</p:attrName>
                                          <p:attrName>ppt_y</p:attrName>
                                        </p:attrNameLst>
                                      </p:cBhvr>
                                      <p:rCtr x="-11736" y="6157"/>
                                    </p:animMotion>
                                  </p:childTnLst>
                                </p:cTn>
                              </p:par>
                              <p:par>
                                <p:cTn id="150" presetID="23" presetClass="entr" presetSubtype="16" fill="hold" grpId="0" nodeType="withEffect">
                                  <p:stCondLst>
                                    <p:cond delay="3750"/>
                                  </p:stCondLst>
                                  <p:childTnLst>
                                    <p:set>
                                      <p:cBhvr>
                                        <p:cTn id="151" dur="1" fill="hold">
                                          <p:stCondLst>
                                            <p:cond delay="0"/>
                                          </p:stCondLst>
                                        </p:cTn>
                                        <p:tgtEl>
                                          <p:spTgt spid="39"/>
                                        </p:tgtEl>
                                        <p:attrNameLst>
                                          <p:attrName>style.visibility</p:attrName>
                                        </p:attrNameLst>
                                      </p:cBhvr>
                                      <p:to>
                                        <p:strVal val="visible"/>
                                      </p:to>
                                    </p:set>
                                    <p:anim calcmode="lin" valueType="num">
                                      <p:cBhvr>
                                        <p:cTn id="152" dur="1250" fill="hold"/>
                                        <p:tgtEl>
                                          <p:spTgt spid="39"/>
                                        </p:tgtEl>
                                        <p:attrNameLst>
                                          <p:attrName>ppt_w</p:attrName>
                                        </p:attrNameLst>
                                      </p:cBhvr>
                                      <p:tavLst>
                                        <p:tav tm="0">
                                          <p:val>
                                            <p:fltVal val="0"/>
                                          </p:val>
                                        </p:tav>
                                        <p:tav tm="100000">
                                          <p:val>
                                            <p:strVal val="#ppt_w"/>
                                          </p:val>
                                        </p:tav>
                                      </p:tavLst>
                                    </p:anim>
                                    <p:anim calcmode="lin" valueType="num">
                                      <p:cBhvr>
                                        <p:cTn id="153" dur="1250" fill="hold"/>
                                        <p:tgtEl>
                                          <p:spTgt spid="39"/>
                                        </p:tgtEl>
                                        <p:attrNameLst>
                                          <p:attrName>ppt_h</p:attrName>
                                        </p:attrNameLst>
                                      </p:cBhvr>
                                      <p:tavLst>
                                        <p:tav tm="0">
                                          <p:val>
                                            <p:fltVal val="0"/>
                                          </p:val>
                                        </p:tav>
                                        <p:tav tm="100000">
                                          <p:val>
                                            <p:strVal val="#ppt_h"/>
                                          </p:val>
                                        </p:tav>
                                      </p:tavLst>
                                    </p:anim>
                                  </p:childTnLst>
                                </p:cTn>
                              </p:par>
                              <p:par>
                                <p:cTn id="154" presetID="42" presetClass="path" presetSubtype="0" accel="50000" decel="50000" fill="hold" grpId="2" nodeType="withEffect">
                                  <p:stCondLst>
                                    <p:cond delay="3750"/>
                                  </p:stCondLst>
                                  <p:childTnLst>
                                    <p:animMotion origin="layout" path="M -3.05556E-6 -2.96296E-6 L -0.25764 -0.04953 " pathEditMode="relative" rAng="0" ptsTypes="AA">
                                      <p:cBhvr>
                                        <p:cTn id="155" dur="1250" spd="-100000" fill="hold"/>
                                        <p:tgtEl>
                                          <p:spTgt spid="39"/>
                                        </p:tgtEl>
                                        <p:attrNameLst>
                                          <p:attrName>ppt_x</p:attrName>
                                          <p:attrName>ppt_y</p:attrName>
                                        </p:attrNameLst>
                                      </p:cBhvr>
                                      <p:rCtr x="-12882" y="-2477"/>
                                    </p:animMotion>
                                  </p:childTnLst>
                                </p:cTn>
                              </p:par>
                            </p:childTnLst>
                          </p:cTn>
                        </p:par>
                      </p:childTnLst>
                    </p:cTn>
                  </p:par>
                  <p:par>
                    <p:cTn id="156" fill="hold">
                      <p:stCondLst>
                        <p:cond delay="indefinite"/>
                      </p:stCondLst>
                      <p:childTnLst>
                        <p:par>
                          <p:cTn id="157" fill="hold">
                            <p:stCondLst>
                              <p:cond delay="0"/>
                            </p:stCondLst>
                            <p:childTnLst>
                              <p:par>
                                <p:cTn id="158" presetID="42" presetClass="path" presetSubtype="0" accel="50000" decel="50000" fill="hold" grpId="3" nodeType="clickEffect">
                                  <p:stCondLst>
                                    <p:cond delay="0"/>
                                  </p:stCondLst>
                                  <p:childTnLst>
                                    <p:animMotion origin="layout" path="M 3.05556E-6 -1.85185E-6 L 0.18958 0.00926 " pathEditMode="relative" rAng="0" ptsTypes="AA">
                                      <p:cBhvr>
                                        <p:cTn id="159" dur="1250" fill="hold"/>
                                        <p:tgtEl>
                                          <p:spTgt spid="35"/>
                                        </p:tgtEl>
                                        <p:attrNameLst>
                                          <p:attrName>ppt_x</p:attrName>
                                          <p:attrName>ppt_y</p:attrName>
                                        </p:attrNameLst>
                                      </p:cBhvr>
                                      <p:rCtr x="9479" y="463"/>
                                    </p:animMotion>
                                  </p:childTnLst>
                                </p:cTn>
                              </p:par>
                              <p:par>
                                <p:cTn id="160" presetID="42" presetClass="path" presetSubtype="0" accel="50000" decel="50000" fill="hold" grpId="3" nodeType="withEffect">
                                  <p:stCondLst>
                                    <p:cond delay="0"/>
                                  </p:stCondLst>
                                  <p:childTnLst>
                                    <p:animMotion origin="layout" path="M 4.72222E-6 3.7037E-6 L 0.16319 0.16319 " pathEditMode="relative" rAng="0" ptsTypes="AA">
                                      <p:cBhvr>
                                        <p:cTn id="161" dur="1250" fill="hold"/>
                                        <p:tgtEl>
                                          <p:spTgt spid="33"/>
                                        </p:tgtEl>
                                        <p:attrNameLst>
                                          <p:attrName>ppt_x</p:attrName>
                                          <p:attrName>ppt_y</p:attrName>
                                        </p:attrNameLst>
                                      </p:cBhvr>
                                      <p:rCtr x="8160" y="8148"/>
                                    </p:animMotion>
                                  </p:childTnLst>
                                </p:cTn>
                              </p:par>
                              <p:par>
                                <p:cTn id="162" presetID="42" presetClass="path" presetSubtype="0" accel="50000" decel="50000" fill="hold" grpId="3" nodeType="withEffect">
                                  <p:stCondLst>
                                    <p:cond delay="0"/>
                                  </p:stCondLst>
                                  <p:childTnLst>
                                    <p:animMotion origin="layout" path="M 5E-6 1.85185E-6 L 0.12379 0.32384 " pathEditMode="relative" rAng="0" ptsTypes="AA">
                                      <p:cBhvr>
                                        <p:cTn id="163" dur="1250" fill="hold"/>
                                        <p:tgtEl>
                                          <p:spTgt spid="28"/>
                                        </p:tgtEl>
                                        <p:attrNameLst>
                                          <p:attrName>ppt_x</p:attrName>
                                          <p:attrName>ppt_y</p:attrName>
                                        </p:attrNameLst>
                                      </p:cBhvr>
                                      <p:rCtr x="6181" y="16181"/>
                                    </p:animMotion>
                                  </p:childTnLst>
                                </p:cTn>
                              </p:par>
                              <p:par>
                                <p:cTn id="164" presetID="42" presetClass="path" presetSubtype="0" accel="50000" decel="50000" fill="hold" grpId="3" nodeType="withEffect">
                                  <p:stCondLst>
                                    <p:cond delay="0"/>
                                  </p:stCondLst>
                                  <p:childTnLst>
                                    <p:animMotion origin="layout" path="M 3.33333E-6 -3.33333E-6 L 0.01389 0.49306 " pathEditMode="relative" rAng="0" ptsTypes="AA">
                                      <p:cBhvr>
                                        <p:cTn id="165" dur="1250" fill="hold"/>
                                        <p:tgtEl>
                                          <p:spTgt spid="38"/>
                                        </p:tgtEl>
                                        <p:attrNameLst>
                                          <p:attrName>ppt_x</p:attrName>
                                          <p:attrName>ppt_y</p:attrName>
                                        </p:attrNameLst>
                                      </p:cBhvr>
                                      <p:rCtr x="694" y="24653"/>
                                    </p:animMotion>
                                  </p:childTnLst>
                                </p:cTn>
                              </p:par>
                              <p:par>
                                <p:cTn id="166" presetID="42" presetClass="path" presetSubtype="0" accel="50000" decel="50000" fill="hold" grpId="3" nodeType="withEffect">
                                  <p:stCondLst>
                                    <p:cond delay="0"/>
                                  </p:stCondLst>
                                  <p:childTnLst>
                                    <p:animMotion origin="layout" path="M 5.55556E-7 -1.48148E-6 L -0.26302 0.60116 " pathEditMode="relative" rAng="0" ptsTypes="AA">
                                      <p:cBhvr>
                                        <p:cTn id="167" dur="1250" fill="hold"/>
                                        <p:tgtEl>
                                          <p:spTgt spid="32"/>
                                        </p:tgtEl>
                                        <p:attrNameLst>
                                          <p:attrName>ppt_x</p:attrName>
                                          <p:attrName>ppt_y</p:attrName>
                                        </p:attrNameLst>
                                      </p:cBhvr>
                                      <p:rCtr x="-13160" y="30046"/>
                                    </p:animMotion>
                                  </p:childTnLst>
                                </p:cTn>
                              </p:par>
                              <p:par>
                                <p:cTn id="168" presetID="42" presetClass="path" presetSubtype="0" accel="50000" decel="50000" fill="hold" grpId="3" nodeType="withEffect">
                                  <p:stCondLst>
                                    <p:cond delay="0"/>
                                  </p:stCondLst>
                                  <p:childTnLst>
                                    <p:animMotion origin="layout" path="M 3.33333E-6 3.7037E-6 L -0.50973 0.50509 " pathEditMode="relative" rAng="0" ptsTypes="AA">
                                      <p:cBhvr>
                                        <p:cTn id="169" dur="1250" fill="hold"/>
                                        <p:tgtEl>
                                          <p:spTgt spid="31"/>
                                        </p:tgtEl>
                                        <p:attrNameLst>
                                          <p:attrName>ppt_x</p:attrName>
                                          <p:attrName>ppt_y</p:attrName>
                                        </p:attrNameLst>
                                      </p:cBhvr>
                                      <p:rCtr x="-25486" y="25255"/>
                                    </p:animMotion>
                                  </p:childTnLst>
                                </p:cTn>
                              </p:par>
                              <p:par>
                                <p:cTn id="170" presetID="42" presetClass="path" presetSubtype="0" accel="50000" decel="50000" fill="hold" grpId="3" nodeType="withEffect">
                                  <p:stCondLst>
                                    <p:cond delay="0"/>
                                  </p:stCondLst>
                                  <p:childTnLst>
                                    <p:animMotion origin="layout" path="M 4.16667E-6 1.11111E-6 L -0.58299 0.2875 " pathEditMode="relative" rAng="0" ptsTypes="AA">
                                      <p:cBhvr>
                                        <p:cTn id="171" dur="1250" fill="hold"/>
                                        <p:tgtEl>
                                          <p:spTgt spid="36"/>
                                        </p:tgtEl>
                                        <p:attrNameLst>
                                          <p:attrName>ppt_x</p:attrName>
                                          <p:attrName>ppt_y</p:attrName>
                                        </p:attrNameLst>
                                      </p:cBhvr>
                                      <p:rCtr x="-29149" y="14375"/>
                                    </p:animMotion>
                                  </p:childTnLst>
                                </p:cTn>
                              </p:par>
                              <p:par>
                                <p:cTn id="172" presetID="42" presetClass="path" presetSubtype="0" accel="50000" decel="50000" fill="hold" grpId="3" nodeType="withEffect">
                                  <p:stCondLst>
                                    <p:cond delay="0"/>
                                  </p:stCondLst>
                                  <p:childTnLst>
                                    <p:animMotion origin="layout" path="M -8.33333E-7 -4.44444E-6 L -0.57222 0.13195 " pathEditMode="relative" rAng="0" ptsTypes="AA">
                                      <p:cBhvr>
                                        <p:cTn id="173" dur="1250" fill="hold"/>
                                        <p:tgtEl>
                                          <p:spTgt spid="29"/>
                                        </p:tgtEl>
                                        <p:attrNameLst>
                                          <p:attrName>ppt_x</p:attrName>
                                          <p:attrName>ppt_y</p:attrName>
                                        </p:attrNameLst>
                                      </p:cBhvr>
                                      <p:rCtr x="-28611" y="6597"/>
                                    </p:animMotion>
                                  </p:childTnLst>
                                </p:cTn>
                              </p:par>
                              <p:par>
                                <p:cTn id="174" presetID="42" presetClass="path" presetSubtype="0" accel="50000" decel="50000" fill="hold" grpId="3" nodeType="withEffect">
                                  <p:stCondLst>
                                    <p:cond delay="0"/>
                                  </p:stCondLst>
                                  <p:childTnLst>
                                    <p:animMotion origin="layout" path="M -4.44444E-6 4.07407E-6 L -0.56475 -0.03519 " pathEditMode="relative" rAng="0" ptsTypes="AA">
                                      <p:cBhvr>
                                        <p:cTn id="175" dur="1250" fill="hold"/>
                                        <p:tgtEl>
                                          <p:spTgt spid="27"/>
                                        </p:tgtEl>
                                        <p:attrNameLst>
                                          <p:attrName>ppt_x</p:attrName>
                                          <p:attrName>ppt_y</p:attrName>
                                        </p:attrNameLst>
                                      </p:cBhvr>
                                      <p:rCtr x="-28247" y="-1759"/>
                                    </p:animMotion>
                                  </p:childTnLst>
                                </p:cTn>
                              </p:par>
                              <p:par>
                                <p:cTn id="176" presetID="42" presetClass="path" presetSubtype="0" accel="50000" decel="50000" fill="hold" grpId="3" nodeType="withEffect">
                                  <p:stCondLst>
                                    <p:cond delay="0"/>
                                  </p:stCondLst>
                                  <p:childTnLst>
                                    <p:animMotion origin="layout" path="M -2.5E-6 -7.40741E-7 L -0.31962 -0.19838 " pathEditMode="relative" rAng="0" ptsTypes="AA">
                                      <p:cBhvr>
                                        <p:cTn id="177" dur="1250" fill="hold"/>
                                        <p:tgtEl>
                                          <p:spTgt spid="24"/>
                                        </p:tgtEl>
                                        <p:attrNameLst>
                                          <p:attrName>ppt_x</p:attrName>
                                          <p:attrName>ppt_y</p:attrName>
                                        </p:attrNameLst>
                                      </p:cBhvr>
                                      <p:rCtr x="-15990" y="-9931"/>
                                    </p:animMotion>
                                  </p:childTnLst>
                                </p:cTn>
                              </p:par>
                              <p:par>
                                <p:cTn id="178" presetID="42" presetClass="path" presetSubtype="0" accel="50000" decel="50000" fill="hold" grpId="3" nodeType="withEffect">
                                  <p:stCondLst>
                                    <p:cond delay="0"/>
                                  </p:stCondLst>
                                  <p:childTnLst>
                                    <p:animMotion origin="layout" path="M -2.77778E-6 -3.7037E-6 L -0.00521 -0.23171 " pathEditMode="relative" rAng="0" ptsTypes="AA">
                                      <p:cBhvr>
                                        <p:cTn id="179" dur="1250" fill="hold"/>
                                        <p:tgtEl>
                                          <p:spTgt spid="25"/>
                                        </p:tgtEl>
                                        <p:attrNameLst>
                                          <p:attrName>ppt_x</p:attrName>
                                          <p:attrName>ppt_y</p:attrName>
                                        </p:attrNameLst>
                                      </p:cBhvr>
                                      <p:rCtr x="-260" y="-11597"/>
                                    </p:animMotion>
                                  </p:childTnLst>
                                </p:cTn>
                              </p:par>
                              <p:par>
                                <p:cTn id="180" presetID="42" presetClass="path" presetSubtype="0" accel="50000" decel="50000" fill="hold" grpId="3" nodeType="withEffect">
                                  <p:stCondLst>
                                    <p:cond delay="0"/>
                                  </p:stCondLst>
                                  <p:childTnLst>
                                    <p:animMotion origin="layout" path="M -4.72222E-6 -1.85185E-6 L 0.11928 -0.11921 " pathEditMode="relative" rAng="0" ptsTypes="AA">
                                      <p:cBhvr>
                                        <p:cTn id="181" dur="1250" fill="hold"/>
                                        <p:tgtEl>
                                          <p:spTgt spid="30"/>
                                        </p:tgtEl>
                                        <p:attrNameLst>
                                          <p:attrName>ppt_x</p:attrName>
                                          <p:attrName>ppt_y</p:attrName>
                                        </p:attrNameLst>
                                      </p:cBhvr>
                                      <p:rCtr x="5955" y="-5972"/>
                                    </p:animMotion>
                                  </p:childTnLst>
                                </p:cTn>
                              </p:par>
                              <p:par>
                                <p:cTn id="182" presetID="42" presetClass="path" presetSubtype="0" accel="50000" decel="50000" fill="hold" grpId="3" nodeType="withEffect">
                                  <p:stCondLst>
                                    <p:cond delay="0"/>
                                  </p:stCondLst>
                                  <p:childTnLst>
                                    <p:animMotion origin="layout" path="M -3.61111E-6 -3.7037E-7 L -0.26562 0.38102 " pathEditMode="relative" rAng="0" ptsTypes="AA">
                                      <p:cBhvr>
                                        <p:cTn id="183" dur="1250" fill="hold"/>
                                        <p:tgtEl>
                                          <p:spTgt spid="34"/>
                                        </p:tgtEl>
                                        <p:attrNameLst>
                                          <p:attrName>ppt_x</p:attrName>
                                          <p:attrName>ppt_y</p:attrName>
                                        </p:attrNameLst>
                                      </p:cBhvr>
                                      <p:rCtr x="-13281" y="19051"/>
                                    </p:animMotion>
                                  </p:childTnLst>
                                </p:cTn>
                              </p:par>
                              <p:par>
                                <p:cTn id="184" presetID="42" presetClass="path" presetSubtype="0" accel="50000" decel="50000" fill="hold" grpId="3" nodeType="withEffect">
                                  <p:stCondLst>
                                    <p:cond delay="0"/>
                                  </p:stCondLst>
                                  <p:childTnLst>
                                    <p:animMotion origin="layout" path="M -3.61111E-6 -2.59259E-6 L -0.25086 0.25255 " pathEditMode="relative" rAng="0" ptsTypes="AA">
                                      <p:cBhvr>
                                        <p:cTn id="185" dur="1250" fill="hold"/>
                                        <p:tgtEl>
                                          <p:spTgt spid="26"/>
                                        </p:tgtEl>
                                        <p:attrNameLst>
                                          <p:attrName>ppt_x</p:attrName>
                                          <p:attrName>ppt_y</p:attrName>
                                        </p:attrNameLst>
                                      </p:cBhvr>
                                      <p:rCtr x="-12552" y="12616"/>
                                    </p:animMotion>
                                  </p:childTnLst>
                                </p:cTn>
                              </p:par>
                              <p:par>
                                <p:cTn id="186" presetID="42" presetClass="path" presetSubtype="0" accel="50000" decel="50000" fill="hold" grpId="3" nodeType="withEffect">
                                  <p:stCondLst>
                                    <p:cond delay="0"/>
                                  </p:stCondLst>
                                  <p:childTnLst>
                                    <p:animMotion origin="layout" path="M 2.77778E-6 2.22222E-6 L -0.23091 0.12708 " pathEditMode="relative" rAng="0" ptsTypes="AA">
                                      <p:cBhvr>
                                        <p:cTn id="187" dur="1250" fill="hold"/>
                                        <p:tgtEl>
                                          <p:spTgt spid="37"/>
                                        </p:tgtEl>
                                        <p:attrNameLst>
                                          <p:attrName>ppt_x</p:attrName>
                                          <p:attrName>ppt_y</p:attrName>
                                        </p:attrNameLst>
                                      </p:cBhvr>
                                      <p:rCtr x="-11545" y="6343"/>
                                    </p:animMotion>
                                  </p:childTnLst>
                                </p:cTn>
                              </p:par>
                              <p:par>
                                <p:cTn id="188" presetID="42" presetClass="path" presetSubtype="0" accel="50000" decel="50000" fill="hold" grpId="3" nodeType="withEffect">
                                  <p:stCondLst>
                                    <p:cond delay="0"/>
                                  </p:stCondLst>
                                  <p:childTnLst>
                                    <p:animMotion origin="layout" path="M -3.05556E-6 -2.96296E-6 L -0.25208 -0.05069 " pathEditMode="relative" rAng="0" ptsTypes="AA">
                                      <p:cBhvr>
                                        <p:cTn id="189" dur="1250" fill="hold"/>
                                        <p:tgtEl>
                                          <p:spTgt spid="39"/>
                                        </p:tgtEl>
                                        <p:attrNameLst>
                                          <p:attrName>ppt_x</p:attrName>
                                          <p:attrName>ppt_y</p:attrName>
                                        </p:attrNameLst>
                                      </p:cBhvr>
                                      <p:rCtr x="-12604" y="-2546"/>
                                    </p:animMotion>
                                  </p:childTnLst>
                                </p:cTn>
                              </p:par>
                              <p:par>
                                <p:cTn id="190" presetID="23" presetClass="exit" presetSubtype="32" fill="hold" grpId="1" nodeType="withEffect">
                                  <p:stCondLst>
                                    <p:cond delay="0"/>
                                  </p:stCondLst>
                                  <p:childTnLst>
                                    <p:anim calcmode="lin" valueType="num">
                                      <p:cBhvr>
                                        <p:cTn id="191" dur="1250"/>
                                        <p:tgtEl>
                                          <p:spTgt spid="24"/>
                                        </p:tgtEl>
                                        <p:attrNameLst>
                                          <p:attrName>ppt_w</p:attrName>
                                        </p:attrNameLst>
                                      </p:cBhvr>
                                      <p:tavLst>
                                        <p:tav tm="0">
                                          <p:val>
                                            <p:strVal val="ppt_w"/>
                                          </p:val>
                                        </p:tav>
                                        <p:tav tm="100000">
                                          <p:val>
                                            <p:fltVal val="0"/>
                                          </p:val>
                                        </p:tav>
                                      </p:tavLst>
                                    </p:anim>
                                    <p:anim calcmode="lin" valueType="num">
                                      <p:cBhvr>
                                        <p:cTn id="192" dur="1250"/>
                                        <p:tgtEl>
                                          <p:spTgt spid="24"/>
                                        </p:tgtEl>
                                        <p:attrNameLst>
                                          <p:attrName>ppt_h</p:attrName>
                                        </p:attrNameLst>
                                      </p:cBhvr>
                                      <p:tavLst>
                                        <p:tav tm="0">
                                          <p:val>
                                            <p:strVal val="ppt_h"/>
                                          </p:val>
                                        </p:tav>
                                        <p:tav tm="100000">
                                          <p:val>
                                            <p:fltVal val="0"/>
                                          </p:val>
                                        </p:tav>
                                      </p:tavLst>
                                    </p:anim>
                                    <p:set>
                                      <p:cBhvr>
                                        <p:cTn id="193" dur="1" fill="hold">
                                          <p:stCondLst>
                                            <p:cond delay="1249"/>
                                          </p:stCondLst>
                                        </p:cTn>
                                        <p:tgtEl>
                                          <p:spTgt spid="24"/>
                                        </p:tgtEl>
                                        <p:attrNameLst>
                                          <p:attrName>style.visibility</p:attrName>
                                        </p:attrNameLst>
                                      </p:cBhvr>
                                      <p:to>
                                        <p:strVal val="hidden"/>
                                      </p:to>
                                    </p:set>
                                  </p:childTnLst>
                                </p:cTn>
                              </p:par>
                              <p:par>
                                <p:cTn id="194" presetID="23" presetClass="exit" presetSubtype="32" fill="hold" grpId="1" nodeType="withEffect">
                                  <p:stCondLst>
                                    <p:cond delay="0"/>
                                  </p:stCondLst>
                                  <p:childTnLst>
                                    <p:anim calcmode="lin" valueType="num">
                                      <p:cBhvr>
                                        <p:cTn id="195" dur="1250"/>
                                        <p:tgtEl>
                                          <p:spTgt spid="25"/>
                                        </p:tgtEl>
                                        <p:attrNameLst>
                                          <p:attrName>ppt_w</p:attrName>
                                        </p:attrNameLst>
                                      </p:cBhvr>
                                      <p:tavLst>
                                        <p:tav tm="0">
                                          <p:val>
                                            <p:strVal val="ppt_w"/>
                                          </p:val>
                                        </p:tav>
                                        <p:tav tm="100000">
                                          <p:val>
                                            <p:fltVal val="0"/>
                                          </p:val>
                                        </p:tav>
                                      </p:tavLst>
                                    </p:anim>
                                    <p:anim calcmode="lin" valueType="num">
                                      <p:cBhvr>
                                        <p:cTn id="196" dur="1250"/>
                                        <p:tgtEl>
                                          <p:spTgt spid="25"/>
                                        </p:tgtEl>
                                        <p:attrNameLst>
                                          <p:attrName>ppt_h</p:attrName>
                                        </p:attrNameLst>
                                      </p:cBhvr>
                                      <p:tavLst>
                                        <p:tav tm="0">
                                          <p:val>
                                            <p:strVal val="ppt_h"/>
                                          </p:val>
                                        </p:tav>
                                        <p:tav tm="100000">
                                          <p:val>
                                            <p:fltVal val="0"/>
                                          </p:val>
                                        </p:tav>
                                      </p:tavLst>
                                    </p:anim>
                                    <p:set>
                                      <p:cBhvr>
                                        <p:cTn id="197" dur="1" fill="hold">
                                          <p:stCondLst>
                                            <p:cond delay="1249"/>
                                          </p:stCondLst>
                                        </p:cTn>
                                        <p:tgtEl>
                                          <p:spTgt spid="25"/>
                                        </p:tgtEl>
                                        <p:attrNameLst>
                                          <p:attrName>style.visibility</p:attrName>
                                        </p:attrNameLst>
                                      </p:cBhvr>
                                      <p:to>
                                        <p:strVal val="hidden"/>
                                      </p:to>
                                    </p:set>
                                  </p:childTnLst>
                                </p:cTn>
                              </p:par>
                              <p:par>
                                <p:cTn id="198" presetID="23" presetClass="exit" presetSubtype="32" fill="hold" grpId="1" nodeType="withEffect">
                                  <p:stCondLst>
                                    <p:cond delay="0"/>
                                  </p:stCondLst>
                                  <p:childTnLst>
                                    <p:anim calcmode="lin" valueType="num">
                                      <p:cBhvr>
                                        <p:cTn id="199" dur="1250"/>
                                        <p:tgtEl>
                                          <p:spTgt spid="26"/>
                                        </p:tgtEl>
                                        <p:attrNameLst>
                                          <p:attrName>ppt_w</p:attrName>
                                        </p:attrNameLst>
                                      </p:cBhvr>
                                      <p:tavLst>
                                        <p:tav tm="0">
                                          <p:val>
                                            <p:strVal val="ppt_w"/>
                                          </p:val>
                                        </p:tav>
                                        <p:tav tm="100000">
                                          <p:val>
                                            <p:fltVal val="0"/>
                                          </p:val>
                                        </p:tav>
                                      </p:tavLst>
                                    </p:anim>
                                    <p:anim calcmode="lin" valueType="num">
                                      <p:cBhvr>
                                        <p:cTn id="200" dur="1250"/>
                                        <p:tgtEl>
                                          <p:spTgt spid="26"/>
                                        </p:tgtEl>
                                        <p:attrNameLst>
                                          <p:attrName>ppt_h</p:attrName>
                                        </p:attrNameLst>
                                      </p:cBhvr>
                                      <p:tavLst>
                                        <p:tav tm="0">
                                          <p:val>
                                            <p:strVal val="ppt_h"/>
                                          </p:val>
                                        </p:tav>
                                        <p:tav tm="100000">
                                          <p:val>
                                            <p:fltVal val="0"/>
                                          </p:val>
                                        </p:tav>
                                      </p:tavLst>
                                    </p:anim>
                                    <p:set>
                                      <p:cBhvr>
                                        <p:cTn id="201" dur="1" fill="hold">
                                          <p:stCondLst>
                                            <p:cond delay="1249"/>
                                          </p:stCondLst>
                                        </p:cTn>
                                        <p:tgtEl>
                                          <p:spTgt spid="26"/>
                                        </p:tgtEl>
                                        <p:attrNameLst>
                                          <p:attrName>style.visibility</p:attrName>
                                        </p:attrNameLst>
                                      </p:cBhvr>
                                      <p:to>
                                        <p:strVal val="hidden"/>
                                      </p:to>
                                    </p:set>
                                  </p:childTnLst>
                                </p:cTn>
                              </p:par>
                              <p:par>
                                <p:cTn id="202" presetID="23" presetClass="exit" presetSubtype="32" fill="hold" grpId="1" nodeType="withEffect">
                                  <p:stCondLst>
                                    <p:cond delay="0"/>
                                  </p:stCondLst>
                                  <p:childTnLst>
                                    <p:anim calcmode="lin" valueType="num">
                                      <p:cBhvr>
                                        <p:cTn id="203" dur="1250"/>
                                        <p:tgtEl>
                                          <p:spTgt spid="27"/>
                                        </p:tgtEl>
                                        <p:attrNameLst>
                                          <p:attrName>ppt_w</p:attrName>
                                        </p:attrNameLst>
                                      </p:cBhvr>
                                      <p:tavLst>
                                        <p:tav tm="0">
                                          <p:val>
                                            <p:strVal val="ppt_w"/>
                                          </p:val>
                                        </p:tav>
                                        <p:tav tm="100000">
                                          <p:val>
                                            <p:fltVal val="0"/>
                                          </p:val>
                                        </p:tav>
                                      </p:tavLst>
                                    </p:anim>
                                    <p:anim calcmode="lin" valueType="num">
                                      <p:cBhvr>
                                        <p:cTn id="204" dur="1250"/>
                                        <p:tgtEl>
                                          <p:spTgt spid="27"/>
                                        </p:tgtEl>
                                        <p:attrNameLst>
                                          <p:attrName>ppt_h</p:attrName>
                                        </p:attrNameLst>
                                      </p:cBhvr>
                                      <p:tavLst>
                                        <p:tav tm="0">
                                          <p:val>
                                            <p:strVal val="ppt_h"/>
                                          </p:val>
                                        </p:tav>
                                        <p:tav tm="100000">
                                          <p:val>
                                            <p:fltVal val="0"/>
                                          </p:val>
                                        </p:tav>
                                      </p:tavLst>
                                    </p:anim>
                                    <p:set>
                                      <p:cBhvr>
                                        <p:cTn id="205" dur="1" fill="hold">
                                          <p:stCondLst>
                                            <p:cond delay="1249"/>
                                          </p:stCondLst>
                                        </p:cTn>
                                        <p:tgtEl>
                                          <p:spTgt spid="27"/>
                                        </p:tgtEl>
                                        <p:attrNameLst>
                                          <p:attrName>style.visibility</p:attrName>
                                        </p:attrNameLst>
                                      </p:cBhvr>
                                      <p:to>
                                        <p:strVal val="hidden"/>
                                      </p:to>
                                    </p:set>
                                  </p:childTnLst>
                                </p:cTn>
                              </p:par>
                              <p:par>
                                <p:cTn id="206" presetID="23" presetClass="exit" presetSubtype="32" fill="hold" grpId="1" nodeType="withEffect">
                                  <p:stCondLst>
                                    <p:cond delay="0"/>
                                  </p:stCondLst>
                                  <p:childTnLst>
                                    <p:anim calcmode="lin" valueType="num">
                                      <p:cBhvr>
                                        <p:cTn id="207" dur="1250"/>
                                        <p:tgtEl>
                                          <p:spTgt spid="28"/>
                                        </p:tgtEl>
                                        <p:attrNameLst>
                                          <p:attrName>ppt_w</p:attrName>
                                        </p:attrNameLst>
                                      </p:cBhvr>
                                      <p:tavLst>
                                        <p:tav tm="0">
                                          <p:val>
                                            <p:strVal val="ppt_w"/>
                                          </p:val>
                                        </p:tav>
                                        <p:tav tm="100000">
                                          <p:val>
                                            <p:fltVal val="0"/>
                                          </p:val>
                                        </p:tav>
                                      </p:tavLst>
                                    </p:anim>
                                    <p:anim calcmode="lin" valueType="num">
                                      <p:cBhvr>
                                        <p:cTn id="208" dur="1250"/>
                                        <p:tgtEl>
                                          <p:spTgt spid="28"/>
                                        </p:tgtEl>
                                        <p:attrNameLst>
                                          <p:attrName>ppt_h</p:attrName>
                                        </p:attrNameLst>
                                      </p:cBhvr>
                                      <p:tavLst>
                                        <p:tav tm="0">
                                          <p:val>
                                            <p:strVal val="ppt_h"/>
                                          </p:val>
                                        </p:tav>
                                        <p:tav tm="100000">
                                          <p:val>
                                            <p:fltVal val="0"/>
                                          </p:val>
                                        </p:tav>
                                      </p:tavLst>
                                    </p:anim>
                                    <p:set>
                                      <p:cBhvr>
                                        <p:cTn id="209" dur="1" fill="hold">
                                          <p:stCondLst>
                                            <p:cond delay="1249"/>
                                          </p:stCondLst>
                                        </p:cTn>
                                        <p:tgtEl>
                                          <p:spTgt spid="28"/>
                                        </p:tgtEl>
                                        <p:attrNameLst>
                                          <p:attrName>style.visibility</p:attrName>
                                        </p:attrNameLst>
                                      </p:cBhvr>
                                      <p:to>
                                        <p:strVal val="hidden"/>
                                      </p:to>
                                    </p:set>
                                  </p:childTnLst>
                                </p:cTn>
                              </p:par>
                              <p:par>
                                <p:cTn id="210" presetID="23" presetClass="exit" presetSubtype="32" fill="hold" grpId="1" nodeType="withEffect">
                                  <p:stCondLst>
                                    <p:cond delay="0"/>
                                  </p:stCondLst>
                                  <p:childTnLst>
                                    <p:anim calcmode="lin" valueType="num">
                                      <p:cBhvr>
                                        <p:cTn id="211" dur="1250"/>
                                        <p:tgtEl>
                                          <p:spTgt spid="29"/>
                                        </p:tgtEl>
                                        <p:attrNameLst>
                                          <p:attrName>ppt_w</p:attrName>
                                        </p:attrNameLst>
                                      </p:cBhvr>
                                      <p:tavLst>
                                        <p:tav tm="0">
                                          <p:val>
                                            <p:strVal val="ppt_w"/>
                                          </p:val>
                                        </p:tav>
                                        <p:tav tm="100000">
                                          <p:val>
                                            <p:fltVal val="0"/>
                                          </p:val>
                                        </p:tav>
                                      </p:tavLst>
                                    </p:anim>
                                    <p:anim calcmode="lin" valueType="num">
                                      <p:cBhvr>
                                        <p:cTn id="212" dur="1250"/>
                                        <p:tgtEl>
                                          <p:spTgt spid="29"/>
                                        </p:tgtEl>
                                        <p:attrNameLst>
                                          <p:attrName>ppt_h</p:attrName>
                                        </p:attrNameLst>
                                      </p:cBhvr>
                                      <p:tavLst>
                                        <p:tav tm="0">
                                          <p:val>
                                            <p:strVal val="ppt_h"/>
                                          </p:val>
                                        </p:tav>
                                        <p:tav tm="100000">
                                          <p:val>
                                            <p:fltVal val="0"/>
                                          </p:val>
                                        </p:tav>
                                      </p:tavLst>
                                    </p:anim>
                                    <p:set>
                                      <p:cBhvr>
                                        <p:cTn id="213" dur="1" fill="hold">
                                          <p:stCondLst>
                                            <p:cond delay="1249"/>
                                          </p:stCondLst>
                                        </p:cTn>
                                        <p:tgtEl>
                                          <p:spTgt spid="29"/>
                                        </p:tgtEl>
                                        <p:attrNameLst>
                                          <p:attrName>style.visibility</p:attrName>
                                        </p:attrNameLst>
                                      </p:cBhvr>
                                      <p:to>
                                        <p:strVal val="hidden"/>
                                      </p:to>
                                    </p:set>
                                  </p:childTnLst>
                                </p:cTn>
                              </p:par>
                              <p:par>
                                <p:cTn id="214" presetID="23" presetClass="exit" presetSubtype="32" fill="hold" grpId="1" nodeType="withEffect">
                                  <p:stCondLst>
                                    <p:cond delay="0"/>
                                  </p:stCondLst>
                                  <p:childTnLst>
                                    <p:anim calcmode="lin" valueType="num">
                                      <p:cBhvr>
                                        <p:cTn id="215" dur="1250"/>
                                        <p:tgtEl>
                                          <p:spTgt spid="30"/>
                                        </p:tgtEl>
                                        <p:attrNameLst>
                                          <p:attrName>ppt_w</p:attrName>
                                        </p:attrNameLst>
                                      </p:cBhvr>
                                      <p:tavLst>
                                        <p:tav tm="0">
                                          <p:val>
                                            <p:strVal val="ppt_w"/>
                                          </p:val>
                                        </p:tav>
                                        <p:tav tm="100000">
                                          <p:val>
                                            <p:fltVal val="0"/>
                                          </p:val>
                                        </p:tav>
                                      </p:tavLst>
                                    </p:anim>
                                    <p:anim calcmode="lin" valueType="num">
                                      <p:cBhvr>
                                        <p:cTn id="216" dur="1250"/>
                                        <p:tgtEl>
                                          <p:spTgt spid="30"/>
                                        </p:tgtEl>
                                        <p:attrNameLst>
                                          <p:attrName>ppt_h</p:attrName>
                                        </p:attrNameLst>
                                      </p:cBhvr>
                                      <p:tavLst>
                                        <p:tav tm="0">
                                          <p:val>
                                            <p:strVal val="ppt_h"/>
                                          </p:val>
                                        </p:tav>
                                        <p:tav tm="100000">
                                          <p:val>
                                            <p:fltVal val="0"/>
                                          </p:val>
                                        </p:tav>
                                      </p:tavLst>
                                    </p:anim>
                                    <p:set>
                                      <p:cBhvr>
                                        <p:cTn id="217" dur="1" fill="hold">
                                          <p:stCondLst>
                                            <p:cond delay="1249"/>
                                          </p:stCondLst>
                                        </p:cTn>
                                        <p:tgtEl>
                                          <p:spTgt spid="30"/>
                                        </p:tgtEl>
                                        <p:attrNameLst>
                                          <p:attrName>style.visibility</p:attrName>
                                        </p:attrNameLst>
                                      </p:cBhvr>
                                      <p:to>
                                        <p:strVal val="hidden"/>
                                      </p:to>
                                    </p:set>
                                  </p:childTnLst>
                                </p:cTn>
                              </p:par>
                              <p:par>
                                <p:cTn id="218" presetID="23" presetClass="exit" presetSubtype="32" fill="hold" grpId="1" nodeType="withEffect">
                                  <p:stCondLst>
                                    <p:cond delay="0"/>
                                  </p:stCondLst>
                                  <p:childTnLst>
                                    <p:anim calcmode="lin" valueType="num">
                                      <p:cBhvr>
                                        <p:cTn id="219" dur="1250"/>
                                        <p:tgtEl>
                                          <p:spTgt spid="31"/>
                                        </p:tgtEl>
                                        <p:attrNameLst>
                                          <p:attrName>ppt_w</p:attrName>
                                        </p:attrNameLst>
                                      </p:cBhvr>
                                      <p:tavLst>
                                        <p:tav tm="0">
                                          <p:val>
                                            <p:strVal val="ppt_w"/>
                                          </p:val>
                                        </p:tav>
                                        <p:tav tm="100000">
                                          <p:val>
                                            <p:fltVal val="0"/>
                                          </p:val>
                                        </p:tav>
                                      </p:tavLst>
                                    </p:anim>
                                    <p:anim calcmode="lin" valueType="num">
                                      <p:cBhvr>
                                        <p:cTn id="220" dur="1250"/>
                                        <p:tgtEl>
                                          <p:spTgt spid="31"/>
                                        </p:tgtEl>
                                        <p:attrNameLst>
                                          <p:attrName>ppt_h</p:attrName>
                                        </p:attrNameLst>
                                      </p:cBhvr>
                                      <p:tavLst>
                                        <p:tav tm="0">
                                          <p:val>
                                            <p:strVal val="ppt_h"/>
                                          </p:val>
                                        </p:tav>
                                        <p:tav tm="100000">
                                          <p:val>
                                            <p:fltVal val="0"/>
                                          </p:val>
                                        </p:tav>
                                      </p:tavLst>
                                    </p:anim>
                                    <p:set>
                                      <p:cBhvr>
                                        <p:cTn id="221" dur="1" fill="hold">
                                          <p:stCondLst>
                                            <p:cond delay="1249"/>
                                          </p:stCondLst>
                                        </p:cTn>
                                        <p:tgtEl>
                                          <p:spTgt spid="31"/>
                                        </p:tgtEl>
                                        <p:attrNameLst>
                                          <p:attrName>style.visibility</p:attrName>
                                        </p:attrNameLst>
                                      </p:cBhvr>
                                      <p:to>
                                        <p:strVal val="hidden"/>
                                      </p:to>
                                    </p:set>
                                  </p:childTnLst>
                                </p:cTn>
                              </p:par>
                              <p:par>
                                <p:cTn id="222" presetID="23" presetClass="exit" presetSubtype="32" fill="hold" grpId="1" nodeType="withEffect">
                                  <p:stCondLst>
                                    <p:cond delay="0"/>
                                  </p:stCondLst>
                                  <p:childTnLst>
                                    <p:anim calcmode="lin" valueType="num">
                                      <p:cBhvr>
                                        <p:cTn id="223" dur="1250"/>
                                        <p:tgtEl>
                                          <p:spTgt spid="32"/>
                                        </p:tgtEl>
                                        <p:attrNameLst>
                                          <p:attrName>ppt_w</p:attrName>
                                        </p:attrNameLst>
                                      </p:cBhvr>
                                      <p:tavLst>
                                        <p:tav tm="0">
                                          <p:val>
                                            <p:strVal val="ppt_w"/>
                                          </p:val>
                                        </p:tav>
                                        <p:tav tm="100000">
                                          <p:val>
                                            <p:fltVal val="0"/>
                                          </p:val>
                                        </p:tav>
                                      </p:tavLst>
                                    </p:anim>
                                    <p:anim calcmode="lin" valueType="num">
                                      <p:cBhvr>
                                        <p:cTn id="224" dur="1250"/>
                                        <p:tgtEl>
                                          <p:spTgt spid="32"/>
                                        </p:tgtEl>
                                        <p:attrNameLst>
                                          <p:attrName>ppt_h</p:attrName>
                                        </p:attrNameLst>
                                      </p:cBhvr>
                                      <p:tavLst>
                                        <p:tav tm="0">
                                          <p:val>
                                            <p:strVal val="ppt_h"/>
                                          </p:val>
                                        </p:tav>
                                        <p:tav tm="100000">
                                          <p:val>
                                            <p:fltVal val="0"/>
                                          </p:val>
                                        </p:tav>
                                      </p:tavLst>
                                    </p:anim>
                                    <p:set>
                                      <p:cBhvr>
                                        <p:cTn id="225" dur="1" fill="hold">
                                          <p:stCondLst>
                                            <p:cond delay="1249"/>
                                          </p:stCondLst>
                                        </p:cTn>
                                        <p:tgtEl>
                                          <p:spTgt spid="32"/>
                                        </p:tgtEl>
                                        <p:attrNameLst>
                                          <p:attrName>style.visibility</p:attrName>
                                        </p:attrNameLst>
                                      </p:cBhvr>
                                      <p:to>
                                        <p:strVal val="hidden"/>
                                      </p:to>
                                    </p:set>
                                  </p:childTnLst>
                                </p:cTn>
                              </p:par>
                              <p:par>
                                <p:cTn id="226" presetID="23" presetClass="exit" presetSubtype="32" fill="hold" grpId="1" nodeType="withEffect">
                                  <p:stCondLst>
                                    <p:cond delay="0"/>
                                  </p:stCondLst>
                                  <p:childTnLst>
                                    <p:anim calcmode="lin" valueType="num">
                                      <p:cBhvr>
                                        <p:cTn id="227" dur="1250"/>
                                        <p:tgtEl>
                                          <p:spTgt spid="33"/>
                                        </p:tgtEl>
                                        <p:attrNameLst>
                                          <p:attrName>ppt_w</p:attrName>
                                        </p:attrNameLst>
                                      </p:cBhvr>
                                      <p:tavLst>
                                        <p:tav tm="0">
                                          <p:val>
                                            <p:strVal val="ppt_w"/>
                                          </p:val>
                                        </p:tav>
                                        <p:tav tm="100000">
                                          <p:val>
                                            <p:fltVal val="0"/>
                                          </p:val>
                                        </p:tav>
                                      </p:tavLst>
                                    </p:anim>
                                    <p:anim calcmode="lin" valueType="num">
                                      <p:cBhvr>
                                        <p:cTn id="228" dur="1250"/>
                                        <p:tgtEl>
                                          <p:spTgt spid="33"/>
                                        </p:tgtEl>
                                        <p:attrNameLst>
                                          <p:attrName>ppt_h</p:attrName>
                                        </p:attrNameLst>
                                      </p:cBhvr>
                                      <p:tavLst>
                                        <p:tav tm="0">
                                          <p:val>
                                            <p:strVal val="ppt_h"/>
                                          </p:val>
                                        </p:tav>
                                        <p:tav tm="100000">
                                          <p:val>
                                            <p:fltVal val="0"/>
                                          </p:val>
                                        </p:tav>
                                      </p:tavLst>
                                    </p:anim>
                                    <p:set>
                                      <p:cBhvr>
                                        <p:cTn id="229" dur="1" fill="hold">
                                          <p:stCondLst>
                                            <p:cond delay="1249"/>
                                          </p:stCondLst>
                                        </p:cTn>
                                        <p:tgtEl>
                                          <p:spTgt spid="33"/>
                                        </p:tgtEl>
                                        <p:attrNameLst>
                                          <p:attrName>style.visibility</p:attrName>
                                        </p:attrNameLst>
                                      </p:cBhvr>
                                      <p:to>
                                        <p:strVal val="hidden"/>
                                      </p:to>
                                    </p:set>
                                  </p:childTnLst>
                                </p:cTn>
                              </p:par>
                              <p:par>
                                <p:cTn id="230" presetID="23" presetClass="exit" presetSubtype="32" fill="hold" grpId="1" nodeType="withEffect">
                                  <p:stCondLst>
                                    <p:cond delay="0"/>
                                  </p:stCondLst>
                                  <p:childTnLst>
                                    <p:anim calcmode="lin" valueType="num">
                                      <p:cBhvr>
                                        <p:cTn id="231" dur="1250"/>
                                        <p:tgtEl>
                                          <p:spTgt spid="34"/>
                                        </p:tgtEl>
                                        <p:attrNameLst>
                                          <p:attrName>ppt_w</p:attrName>
                                        </p:attrNameLst>
                                      </p:cBhvr>
                                      <p:tavLst>
                                        <p:tav tm="0">
                                          <p:val>
                                            <p:strVal val="ppt_w"/>
                                          </p:val>
                                        </p:tav>
                                        <p:tav tm="100000">
                                          <p:val>
                                            <p:fltVal val="0"/>
                                          </p:val>
                                        </p:tav>
                                      </p:tavLst>
                                    </p:anim>
                                    <p:anim calcmode="lin" valueType="num">
                                      <p:cBhvr>
                                        <p:cTn id="232" dur="1250"/>
                                        <p:tgtEl>
                                          <p:spTgt spid="34"/>
                                        </p:tgtEl>
                                        <p:attrNameLst>
                                          <p:attrName>ppt_h</p:attrName>
                                        </p:attrNameLst>
                                      </p:cBhvr>
                                      <p:tavLst>
                                        <p:tav tm="0">
                                          <p:val>
                                            <p:strVal val="ppt_h"/>
                                          </p:val>
                                        </p:tav>
                                        <p:tav tm="100000">
                                          <p:val>
                                            <p:fltVal val="0"/>
                                          </p:val>
                                        </p:tav>
                                      </p:tavLst>
                                    </p:anim>
                                    <p:set>
                                      <p:cBhvr>
                                        <p:cTn id="233" dur="1" fill="hold">
                                          <p:stCondLst>
                                            <p:cond delay="1249"/>
                                          </p:stCondLst>
                                        </p:cTn>
                                        <p:tgtEl>
                                          <p:spTgt spid="34"/>
                                        </p:tgtEl>
                                        <p:attrNameLst>
                                          <p:attrName>style.visibility</p:attrName>
                                        </p:attrNameLst>
                                      </p:cBhvr>
                                      <p:to>
                                        <p:strVal val="hidden"/>
                                      </p:to>
                                    </p:set>
                                  </p:childTnLst>
                                </p:cTn>
                              </p:par>
                              <p:par>
                                <p:cTn id="234" presetID="23" presetClass="exit" presetSubtype="32" fill="hold" grpId="1" nodeType="withEffect">
                                  <p:stCondLst>
                                    <p:cond delay="0"/>
                                  </p:stCondLst>
                                  <p:childTnLst>
                                    <p:anim calcmode="lin" valueType="num">
                                      <p:cBhvr>
                                        <p:cTn id="235" dur="1250"/>
                                        <p:tgtEl>
                                          <p:spTgt spid="35"/>
                                        </p:tgtEl>
                                        <p:attrNameLst>
                                          <p:attrName>ppt_w</p:attrName>
                                        </p:attrNameLst>
                                      </p:cBhvr>
                                      <p:tavLst>
                                        <p:tav tm="0">
                                          <p:val>
                                            <p:strVal val="ppt_w"/>
                                          </p:val>
                                        </p:tav>
                                        <p:tav tm="100000">
                                          <p:val>
                                            <p:fltVal val="0"/>
                                          </p:val>
                                        </p:tav>
                                      </p:tavLst>
                                    </p:anim>
                                    <p:anim calcmode="lin" valueType="num">
                                      <p:cBhvr>
                                        <p:cTn id="236" dur="1250"/>
                                        <p:tgtEl>
                                          <p:spTgt spid="35"/>
                                        </p:tgtEl>
                                        <p:attrNameLst>
                                          <p:attrName>ppt_h</p:attrName>
                                        </p:attrNameLst>
                                      </p:cBhvr>
                                      <p:tavLst>
                                        <p:tav tm="0">
                                          <p:val>
                                            <p:strVal val="ppt_h"/>
                                          </p:val>
                                        </p:tav>
                                        <p:tav tm="100000">
                                          <p:val>
                                            <p:fltVal val="0"/>
                                          </p:val>
                                        </p:tav>
                                      </p:tavLst>
                                    </p:anim>
                                    <p:set>
                                      <p:cBhvr>
                                        <p:cTn id="237" dur="1" fill="hold">
                                          <p:stCondLst>
                                            <p:cond delay="1249"/>
                                          </p:stCondLst>
                                        </p:cTn>
                                        <p:tgtEl>
                                          <p:spTgt spid="35"/>
                                        </p:tgtEl>
                                        <p:attrNameLst>
                                          <p:attrName>style.visibility</p:attrName>
                                        </p:attrNameLst>
                                      </p:cBhvr>
                                      <p:to>
                                        <p:strVal val="hidden"/>
                                      </p:to>
                                    </p:set>
                                  </p:childTnLst>
                                </p:cTn>
                              </p:par>
                              <p:par>
                                <p:cTn id="238" presetID="23" presetClass="exit" presetSubtype="32" fill="hold" grpId="1" nodeType="withEffect">
                                  <p:stCondLst>
                                    <p:cond delay="0"/>
                                  </p:stCondLst>
                                  <p:childTnLst>
                                    <p:anim calcmode="lin" valueType="num">
                                      <p:cBhvr>
                                        <p:cTn id="239" dur="1250"/>
                                        <p:tgtEl>
                                          <p:spTgt spid="36"/>
                                        </p:tgtEl>
                                        <p:attrNameLst>
                                          <p:attrName>ppt_w</p:attrName>
                                        </p:attrNameLst>
                                      </p:cBhvr>
                                      <p:tavLst>
                                        <p:tav tm="0">
                                          <p:val>
                                            <p:strVal val="ppt_w"/>
                                          </p:val>
                                        </p:tav>
                                        <p:tav tm="100000">
                                          <p:val>
                                            <p:fltVal val="0"/>
                                          </p:val>
                                        </p:tav>
                                      </p:tavLst>
                                    </p:anim>
                                    <p:anim calcmode="lin" valueType="num">
                                      <p:cBhvr>
                                        <p:cTn id="240" dur="1250"/>
                                        <p:tgtEl>
                                          <p:spTgt spid="36"/>
                                        </p:tgtEl>
                                        <p:attrNameLst>
                                          <p:attrName>ppt_h</p:attrName>
                                        </p:attrNameLst>
                                      </p:cBhvr>
                                      <p:tavLst>
                                        <p:tav tm="0">
                                          <p:val>
                                            <p:strVal val="ppt_h"/>
                                          </p:val>
                                        </p:tav>
                                        <p:tav tm="100000">
                                          <p:val>
                                            <p:fltVal val="0"/>
                                          </p:val>
                                        </p:tav>
                                      </p:tavLst>
                                    </p:anim>
                                    <p:set>
                                      <p:cBhvr>
                                        <p:cTn id="241" dur="1" fill="hold">
                                          <p:stCondLst>
                                            <p:cond delay="1249"/>
                                          </p:stCondLst>
                                        </p:cTn>
                                        <p:tgtEl>
                                          <p:spTgt spid="36"/>
                                        </p:tgtEl>
                                        <p:attrNameLst>
                                          <p:attrName>style.visibility</p:attrName>
                                        </p:attrNameLst>
                                      </p:cBhvr>
                                      <p:to>
                                        <p:strVal val="hidden"/>
                                      </p:to>
                                    </p:set>
                                  </p:childTnLst>
                                </p:cTn>
                              </p:par>
                              <p:par>
                                <p:cTn id="242" presetID="23" presetClass="exit" presetSubtype="32" fill="hold" grpId="1" nodeType="withEffect">
                                  <p:stCondLst>
                                    <p:cond delay="0"/>
                                  </p:stCondLst>
                                  <p:childTnLst>
                                    <p:anim calcmode="lin" valueType="num">
                                      <p:cBhvr>
                                        <p:cTn id="243" dur="1250"/>
                                        <p:tgtEl>
                                          <p:spTgt spid="37"/>
                                        </p:tgtEl>
                                        <p:attrNameLst>
                                          <p:attrName>ppt_w</p:attrName>
                                        </p:attrNameLst>
                                      </p:cBhvr>
                                      <p:tavLst>
                                        <p:tav tm="0">
                                          <p:val>
                                            <p:strVal val="ppt_w"/>
                                          </p:val>
                                        </p:tav>
                                        <p:tav tm="100000">
                                          <p:val>
                                            <p:fltVal val="0"/>
                                          </p:val>
                                        </p:tav>
                                      </p:tavLst>
                                    </p:anim>
                                    <p:anim calcmode="lin" valueType="num">
                                      <p:cBhvr>
                                        <p:cTn id="244" dur="1250"/>
                                        <p:tgtEl>
                                          <p:spTgt spid="37"/>
                                        </p:tgtEl>
                                        <p:attrNameLst>
                                          <p:attrName>ppt_h</p:attrName>
                                        </p:attrNameLst>
                                      </p:cBhvr>
                                      <p:tavLst>
                                        <p:tav tm="0">
                                          <p:val>
                                            <p:strVal val="ppt_h"/>
                                          </p:val>
                                        </p:tav>
                                        <p:tav tm="100000">
                                          <p:val>
                                            <p:fltVal val="0"/>
                                          </p:val>
                                        </p:tav>
                                      </p:tavLst>
                                    </p:anim>
                                    <p:set>
                                      <p:cBhvr>
                                        <p:cTn id="245" dur="1" fill="hold">
                                          <p:stCondLst>
                                            <p:cond delay="1249"/>
                                          </p:stCondLst>
                                        </p:cTn>
                                        <p:tgtEl>
                                          <p:spTgt spid="37"/>
                                        </p:tgtEl>
                                        <p:attrNameLst>
                                          <p:attrName>style.visibility</p:attrName>
                                        </p:attrNameLst>
                                      </p:cBhvr>
                                      <p:to>
                                        <p:strVal val="hidden"/>
                                      </p:to>
                                    </p:set>
                                  </p:childTnLst>
                                </p:cTn>
                              </p:par>
                              <p:par>
                                <p:cTn id="246" presetID="23" presetClass="exit" presetSubtype="32" fill="hold" grpId="1" nodeType="withEffect">
                                  <p:stCondLst>
                                    <p:cond delay="0"/>
                                  </p:stCondLst>
                                  <p:childTnLst>
                                    <p:anim calcmode="lin" valueType="num">
                                      <p:cBhvr>
                                        <p:cTn id="247" dur="1250"/>
                                        <p:tgtEl>
                                          <p:spTgt spid="38"/>
                                        </p:tgtEl>
                                        <p:attrNameLst>
                                          <p:attrName>ppt_w</p:attrName>
                                        </p:attrNameLst>
                                      </p:cBhvr>
                                      <p:tavLst>
                                        <p:tav tm="0">
                                          <p:val>
                                            <p:strVal val="ppt_w"/>
                                          </p:val>
                                        </p:tav>
                                        <p:tav tm="100000">
                                          <p:val>
                                            <p:fltVal val="0"/>
                                          </p:val>
                                        </p:tav>
                                      </p:tavLst>
                                    </p:anim>
                                    <p:anim calcmode="lin" valueType="num">
                                      <p:cBhvr>
                                        <p:cTn id="248" dur="1250"/>
                                        <p:tgtEl>
                                          <p:spTgt spid="38"/>
                                        </p:tgtEl>
                                        <p:attrNameLst>
                                          <p:attrName>ppt_h</p:attrName>
                                        </p:attrNameLst>
                                      </p:cBhvr>
                                      <p:tavLst>
                                        <p:tav tm="0">
                                          <p:val>
                                            <p:strVal val="ppt_h"/>
                                          </p:val>
                                        </p:tav>
                                        <p:tav tm="100000">
                                          <p:val>
                                            <p:fltVal val="0"/>
                                          </p:val>
                                        </p:tav>
                                      </p:tavLst>
                                    </p:anim>
                                    <p:set>
                                      <p:cBhvr>
                                        <p:cTn id="249" dur="1" fill="hold">
                                          <p:stCondLst>
                                            <p:cond delay="1249"/>
                                          </p:stCondLst>
                                        </p:cTn>
                                        <p:tgtEl>
                                          <p:spTgt spid="38"/>
                                        </p:tgtEl>
                                        <p:attrNameLst>
                                          <p:attrName>style.visibility</p:attrName>
                                        </p:attrNameLst>
                                      </p:cBhvr>
                                      <p:to>
                                        <p:strVal val="hidden"/>
                                      </p:to>
                                    </p:set>
                                  </p:childTnLst>
                                </p:cTn>
                              </p:par>
                              <p:par>
                                <p:cTn id="250" presetID="23" presetClass="exit" presetSubtype="32" fill="hold" grpId="1" nodeType="withEffect">
                                  <p:stCondLst>
                                    <p:cond delay="0"/>
                                  </p:stCondLst>
                                  <p:childTnLst>
                                    <p:anim calcmode="lin" valueType="num">
                                      <p:cBhvr>
                                        <p:cTn id="251" dur="1250"/>
                                        <p:tgtEl>
                                          <p:spTgt spid="39"/>
                                        </p:tgtEl>
                                        <p:attrNameLst>
                                          <p:attrName>ppt_w</p:attrName>
                                        </p:attrNameLst>
                                      </p:cBhvr>
                                      <p:tavLst>
                                        <p:tav tm="0">
                                          <p:val>
                                            <p:strVal val="ppt_w"/>
                                          </p:val>
                                        </p:tav>
                                        <p:tav tm="100000">
                                          <p:val>
                                            <p:fltVal val="0"/>
                                          </p:val>
                                        </p:tav>
                                      </p:tavLst>
                                    </p:anim>
                                    <p:anim calcmode="lin" valueType="num">
                                      <p:cBhvr>
                                        <p:cTn id="252" dur="1250"/>
                                        <p:tgtEl>
                                          <p:spTgt spid="39"/>
                                        </p:tgtEl>
                                        <p:attrNameLst>
                                          <p:attrName>ppt_h</p:attrName>
                                        </p:attrNameLst>
                                      </p:cBhvr>
                                      <p:tavLst>
                                        <p:tav tm="0">
                                          <p:val>
                                            <p:strVal val="ppt_h"/>
                                          </p:val>
                                        </p:tav>
                                        <p:tav tm="100000">
                                          <p:val>
                                            <p:fltVal val="0"/>
                                          </p:val>
                                        </p:tav>
                                      </p:tavLst>
                                    </p:anim>
                                    <p:set>
                                      <p:cBhvr>
                                        <p:cTn id="253" dur="1" fill="hold">
                                          <p:stCondLst>
                                            <p:cond delay="1249"/>
                                          </p:stCondLst>
                                        </p:cTn>
                                        <p:tgtEl>
                                          <p:spTgt spid="39"/>
                                        </p:tgtEl>
                                        <p:attrNameLst>
                                          <p:attrName>style.visibility</p:attrName>
                                        </p:attrNameLst>
                                      </p:cBhvr>
                                      <p:to>
                                        <p:strVal val="hidden"/>
                                      </p:to>
                                    </p:set>
                                  </p:childTnLst>
                                </p:cTn>
                              </p:par>
                            </p:childTnLst>
                          </p:cTn>
                        </p:par>
                        <p:par>
                          <p:cTn id="254" fill="hold">
                            <p:stCondLst>
                              <p:cond delay="1250"/>
                            </p:stCondLst>
                            <p:childTnLst>
                              <p:par>
                                <p:cTn id="255" presetID="23" presetClass="entr" presetSubtype="16" fill="hold" grpId="0" nodeType="afterEffect">
                                  <p:stCondLst>
                                    <p:cond delay="0"/>
                                  </p:stCondLst>
                                  <p:childTnLst>
                                    <p:set>
                                      <p:cBhvr>
                                        <p:cTn id="256" dur="1" fill="hold">
                                          <p:stCondLst>
                                            <p:cond delay="0"/>
                                          </p:stCondLst>
                                        </p:cTn>
                                        <p:tgtEl>
                                          <p:spTgt spid="14"/>
                                        </p:tgtEl>
                                        <p:attrNameLst>
                                          <p:attrName>style.visibility</p:attrName>
                                        </p:attrNameLst>
                                      </p:cBhvr>
                                      <p:to>
                                        <p:strVal val="visible"/>
                                      </p:to>
                                    </p:set>
                                    <p:anim calcmode="lin" valueType="num">
                                      <p:cBhvr>
                                        <p:cTn id="257" dur="1250" fill="hold"/>
                                        <p:tgtEl>
                                          <p:spTgt spid="14"/>
                                        </p:tgtEl>
                                        <p:attrNameLst>
                                          <p:attrName>ppt_w</p:attrName>
                                        </p:attrNameLst>
                                      </p:cBhvr>
                                      <p:tavLst>
                                        <p:tav tm="0">
                                          <p:val>
                                            <p:fltVal val="0"/>
                                          </p:val>
                                        </p:tav>
                                        <p:tav tm="100000">
                                          <p:val>
                                            <p:strVal val="#ppt_w"/>
                                          </p:val>
                                        </p:tav>
                                      </p:tavLst>
                                    </p:anim>
                                    <p:anim calcmode="lin" valueType="num">
                                      <p:cBhvr>
                                        <p:cTn id="258" dur="1250" fill="hold"/>
                                        <p:tgtEl>
                                          <p:spTgt spid="14"/>
                                        </p:tgtEl>
                                        <p:attrNameLst>
                                          <p:attrName>ppt_h</p:attrName>
                                        </p:attrNameLst>
                                      </p:cBhvr>
                                      <p:tavLst>
                                        <p:tav tm="0">
                                          <p:val>
                                            <p:fltVal val="0"/>
                                          </p:val>
                                        </p:tav>
                                        <p:tav tm="100000">
                                          <p:val>
                                            <p:strVal val="#ppt_h"/>
                                          </p:val>
                                        </p:tav>
                                      </p:tavLst>
                                    </p:anim>
                                  </p:childTnLst>
                                </p:cTn>
                              </p:par>
                              <p:par>
                                <p:cTn id="259" presetID="42" presetClass="path" presetSubtype="0" accel="50000" decel="50000" fill="hold" grpId="2" nodeType="withEffect">
                                  <p:stCondLst>
                                    <p:cond delay="0"/>
                                  </p:stCondLst>
                                  <p:childTnLst>
                                    <p:animMotion origin="layout" path="M 2.22222E-6 -2.22222E-6 L 0.18038 0.00371 " pathEditMode="relative" rAng="0" ptsTypes="AA">
                                      <p:cBhvr>
                                        <p:cTn id="260" dur="1250" spd="-100000" fill="hold"/>
                                        <p:tgtEl>
                                          <p:spTgt spid="14"/>
                                        </p:tgtEl>
                                        <p:attrNameLst>
                                          <p:attrName>ppt_x</p:attrName>
                                          <p:attrName>ppt_y</p:attrName>
                                        </p:attrNameLst>
                                      </p:cBhvr>
                                      <p:rCtr x="9010" y="185"/>
                                    </p:animMotion>
                                  </p:childTnLst>
                                </p:cTn>
                              </p:par>
                              <p:par>
                                <p:cTn id="261" presetID="23" presetClass="entr" presetSubtype="16" fill="hold" grpId="0" nodeType="withEffect">
                                  <p:stCondLst>
                                    <p:cond delay="250"/>
                                  </p:stCondLst>
                                  <p:childTnLst>
                                    <p:set>
                                      <p:cBhvr>
                                        <p:cTn id="262" dur="1" fill="hold">
                                          <p:stCondLst>
                                            <p:cond delay="0"/>
                                          </p:stCondLst>
                                        </p:cTn>
                                        <p:tgtEl>
                                          <p:spTgt spid="18"/>
                                        </p:tgtEl>
                                        <p:attrNameLst>
                                          <p:attrName>style.visibility</p:attrName>
                                        </p:attrNameLst>
                                      </p:cBhvr>
                                      <p:to>
                                        <p:strVal val="visible"/>
                                      </p:to>
                                    </p:set>
                                    <p:anim calcmode="lin" valueType="num">
                                      <p:cBhvr>
                                        <p:cTn id="263" dur="1250" fill="hold"/>
                                        <p:tgtEl>
                                          <p:spTgt spid="18"/>
                                        </p:tgtEl>
                                        <p:attrNameLst>
                                          <p:attrName>ppt_w</p:attrName>
                                        </p:attrNameLst>
                                      </p:cBhvr>
                                      <p:tavLst>
                                        <p:tav tm="0">
                                          <p:val>
                                            <p:fltVal val="0"/>
                                          </p:val>
                                        </p:tav>
                                        <p:tav tm="100000">
                                          <p:val>
                                            <p:strVal val="#ppt_w"/>
                                          </p:val>
                                        </p:tav>
                                      </p:tavLst>
                                    </p:anim>
                                    <p:anim calcmode="lin" valueType="num">
                                      <p:cBhvr>
                                        <p:cTn id="264" dur="1250" fill="hold"/>
                                        <p:tgtEl>
                                          <p:spTgt spid="18"/>
                                        </p:tgtEl>
                                        <p:attrNameLst>
                                          <p:attrName>ppt_h</p:attrName>
                                        </p:attrNameLst>
                                      </p:cBhvr>
                                      <p:tavLst>
                                        <p:tav tm="0">
                                          <p:val>
                                            <p:fltVal val="0"/>
                                          </p:val>
                                        </p:tav>
                                        <p:tav tm="100000">
                                          <p:val>
                                            <p:strVal val="#ppt_h"/>
                                          </p:val>
                                        </p:tav>
                                      </p:tavLst>
                                    </p:anim>
                                  </p:childTnLst>
                                </p:cTn>
                              </p:par>
                              <p:par>
                                <p:cTn id="265" presetID="42" presetClass="path" presetSubtype="0" accel="50000" decel="50000" fill="hold" grpId="2" nodeType="withEffect">
                                  <p:stCondLst>
                                    <p:cond delay="250"/>
                                  </p:stCondLst>
                                  <p:childTnLst>
                                    <p:animMotion origin="layout" path="M 1.66667E-6 -4.81481E-6 L 0.10399 0.35 " pathEditMode="relative" rAng="0" ptsTypes="AA">
                                      <p:cBhvr>
                                        <p:cTn id="266" dur="1250" spd="-100000" fill="hold"/>
                                        <p:tgtEl>
                                          <p:spTgt spid="18"/>
                                        </p:tgtEl>
                                        <p:attrNameLst>
                                          <p:attrName>ppt_x</p:attrName>
                                          <p:attrName>ppt_y</p:attrName>
                                        </p:attrNameLst>
                                      </p:cBhvr>
                                      <p:rCtr x="5191" y="17500"/>
                                    </p:animMotion>
                                  </p:childTnLst>
                                </p:cTn>
                              </p:par>
                              <p:par>
                                <p:cTn id="267" presetID="23" presetClass="entr" presetSubtype="16" fill="hold" grpId="0" nodeType="withEffect">
                                  <p:stCondLst>
                                    <p:cond delay="500"/>
                                  </p:stCondLst>
                                  <p:childTnLst>
                                    <p:set>
                                      <p:cBhvr>
                                        <p:cTn id="268" dur="1" fill="hold">
                                          <p:stCondLst>
                                            <p:cond delay="0"/>
                                          </p:stCondLst>
                                        </p:cTn>
                                        <p:tgtEl>
                                          <p:spTgt spid="20"/>
                                        </p:tgtEl>
                                        <p:attrNameLst>
                                          <p:attrName>style.visibility</p:attrName>
                                        </p:attrNameLst>
                                      </p:cBhvr>
                                      <p:to>
                                        <p:strVal val="visible"/>
                                      </p:to>
                                    </p:set>
                                    <p:anim calcmode="lin" valueType="num">
                                      <p:cBhvr>
                                        <p:cTn id="269" dur="1250" fill="hold"/>
                                        <p:tgtEl>
                                          <p:spTgt spid="20"/>
                                        </p:tgtEl>
                                        <p:attrNameLst>
                                          <p:attrName>ppt_w</p:attrName>
                                        </p:attrNameLst>
                                      </p:cBhvr>
                                      <p:tavLst>
                                        <p:tav tm="0">
                                          <p:val>
                                            <p:fltVal val="0"/>
                                          </p:val>
                                        </p:tav>
                                        <p:tav tm="100000">
                                          <p:val>
                                            <p:strVal val="#ppt_w"/>
                                          </p:val>
                                        </p:tav>
                                      </p:tavLst>
                                    </p:anim>
                                    <p:anim calcmode="lin" valueType="num">
                                      <p:cBhvr>
                                        <p:cTn id="270" dur="1250" fill="hold"/>
                                        <p:tgtEl>
                                          <p:spTgt spid="20"/>
                                        </p:tgtEl>
                                        <p:attrNameLst>
                                          <p:attrName>ppt_h</p:attrName>
                                        </p:attrNameLst>
                                      </p:cBhvr>
                                      <p:tavLst>
                                        <p:tav tm="0">
                                          <p:val>
                                            <p:fltVal val="0"/>
                                          </p:val>
                                        </p:tav>
                                        <p:tav tm="100000">
                                          <p:val>
                                            <p:strVal val="#ppt_h"/>
                                          </p:val>
                                        </p:tav>
                                      </p:tavLst>
                                    </p:anim>
                                  </p:childTnLst>
                                </p:cTn>
                              </p:par>
                              <p:par>
                                <p:cTn id="271" presetID="42" presetClass="path" presetSubtype="0" accel="50000" decel="50000" fill="hold" grpId="2" nodeType="withEffect">
                                  <p:stCondLst>
                                    <p:cond delay="500"/>
                                  </p:stCondLst>
                                  <p:childTnLst>
                                    <p:animMotion origin="layout" path="M 2.77778E-7 -4.07407E-6 L 0.01979 0.55324 " pathEditMode="relative" rAng="0" ptsTypes="AA">
                                      <p:cBhvr>
                                        <p:cTn id="272" dur="1250" spd="-100000" fill="hold"/>
                                        <p:tgtEl>
                                          <p:spTgt spid="20"/>
                                        </p:tgtEl>
                                        <p:attrNameLst>
                                          <p:attrName>ppt_x</p:attrName>
                                          <p:attrName>ppt_y</p:attrName>
                                        </p:attrNameLst>
                                      </p:cBhvr>
                                      <p:rCtr x="990" y="27662"/>
                                    </p:animMotion>
                                  </p:childTnLst>
                                </p:cTn>
                              </p:par>
                              <p:par>
                                <p:cTn id="273" presetID="23" presetClass="entr" presetSubtype="16" fill="hold" grpId="0" nodeType="withEffect">
                                  <p:stCondLst>
                                    <p:cond delay="750"/>
                                  </p:stCondLst>
                                  <p:childTnLst>
                                    <p:set>
                                      <p:cBhvr>
                                        <p:cTn id="274" dur="1" fill="hold">
                                          <p:stCondLst>
                                            <p:cond delay="0"/>
                                          </p:stCondLst>
                                        </p:cTn>
                                        <p:tgtEl>
                                          <p:spTgt spid="22"/>
                                        </p:tgtEl>
                                        <p:attrNameLst>
                                          <p:attrName>style.visibility</p:attrName>
                                        </p:attrNameLst>
                                      </p:cBhvr>
                                      <p:to>
                                        <p:strVal val="visible"/>
                                      </p:to>
                                    </p:set>
                                    <p:anim calcmode="lin" valueType="num">
                                      <p:cBhvr>
                                        <p:cTn id="275" dur="1250" fill="hold"/>
                                        <p:tgtEl>
                                          <p:spTgt spid="22"/>
                                        </p:tgtEl>
                                        <p:attrNameLst>
                                          <p:attrName>ppt_w</p:attrName>
                                        </p:attrNameLst>
                                      </p:cBhvr>
                                      <p:tavLst>
                                        <p:tav tm="0">
                                          <p:val>
                                            <p:fltVal val="0"/>
                                          </p:val>
                                        </p:tav>
                                        <p:tav tm="100000">
                                          <p:val>
                                            <p:strVal val="#ppt_w"/>
                                          </p:val>
                                        </p:tav>
                                      </p:tavLst>
                                    </p:anim>
                                    <p:anim calcmode="lin" valueType="num">
                                      <p:cBhvr>
                                        <p:cTn id="276" dur="1250" fill="hold"/>
                                        <p:tgtEl>
                                          <p:spTgt spid="22"/>
                                        </p:tgtEl>
                                        <p:attrNameLst>
                                          <p:attrName>ppt_h</p:attrName>
                                        </p:attrNameLst>
                                      </p:cBhvr>
                                      <p:tavLst>
                                        <p:tav tm="0">
                                          <p:val>
                                            <p:fltVal val="0"/>
                                          </p:val>
                                        </p:tav>
                                        <p:tav tm="100000">
                                          <p:val>
                                            <p:strVal val="#ppt_h"/>
                                          </p:val>
                                        </p:tav>
                                      </p:tavLst>
                                    </p:anim>
                                  </p:childTnLst>
                                </p:cTn>
                              </p:par>
                              <p:par>
                                <p:cTn id="277" presetID="42" presetClass="path" presetSubtype="0" accel="50000" decel="50000" fill="hold" grpId="2" nodeType="withEffect">
                                  <p:stCondLst>
                                    <p:cond delay="750"/>
                                  </p:stCondLst>
                                  <p:childTnLst>
                                    <p:animMotion origin="layout" path="M -3.61111E-6 3.7037E-6 L -0.25798 0.61203 " pathEditMode="relative" rAng="0" ptsTypes="AA">
                                      <p:cBhvr>
                                        <p:cTn id="278" dur="1250" spd="-100000" fill="hold"/>
                                        <p:tgtEl>
                                          <p:spTgt spid="22"/>
                                        </p:tgtEl>
                                        <p:attrNameLst>
                                          <p:attrName>ppt_x</p:attrName>
                                          <p:attrName>ppt_y</p:attrName>
                                        </p:attrNameLst>
                                      </p:cBhvr>
                                      <p:rCtr x="-12899" y="30602"/>
                                    </p:animMotion>
                                  </p:childTnLst>
                                </p:cTn>
                              </p:par>
                              <p:par>
                                <p:cTn id="279" presetID="23" presetClass="entr" presetSubtype="16" fill="hold" grpId="0" nodeType="withEffect">
                                  <p:stCondLst>
                                    <p:cond delay="1000"/>
                                  </p:stCondLst>
                                  <p:childTnLst>
                                    <p:set>
                                      <p:cBhvr>
                                        <p:cTn id="280" dur="1" fill="hold">
                                          <p:stCondLst>
                                            <p:cond delay="0"/>
                                          </p:stCondLst>
                                        </p:cTn>
                                        <p:tgtEl>
                                          <p:spTgt spid="21"/>
                                        </p:tgtEl>
                                        <p:attrNameLst>
                                          <p:attrName>style.visibility</p:attrName>
                                        </p:attrNameLst>
                                      </p:cBhvr>
                                      <p:to>
                                        <p:strVal val="visible"/>
                                      </p:to>
                                    </p:set>
                                    <p:anim calcmode="lin" valueType="num">
                                      <p:cBhvr>
                                        <p:cTn id="281" dur="1250" fill="hold"/>
                                        <p:tgtEl>
                                          <p:spTgt spid="21"/>
                                        </p:tgtEl>
                                        <p:attrNameLst>
                                          <p:attrName>ppt_w</p:attrName>
                                        </p:attrNameLst>
                                      </p:cBhvr>
                                      <p:tavLst>
                                        <p:tav tm="0">
                                          <p:val>
                                            <p:fltVal val="0"/>
                                          </p:val>
                                        </p:tav>
                                        <p:tav tm="100000">
                                          <p:val>
                                            <p:strVal val="#ppt_w"/>
                                          </p:val>
                                        </p:tav>
                                      </p:tavLst>
                                    </p:anim>
                                    <p:anim calcmode="lin" valueType="num">
                                      <p:cBhvr>
                                        <p:cTn id="282" dur="1250" fill="hold"/>
                                        <p:tgtEl>
                                          <p:spTgt spid="21"/>
                                        </p:tgtEl>
                                        <p:attrNameLst>
                                          <p:attrName>ppt_h</p:attrName>
                                        </p:attrNameLst>
                                      </p:cBhvr>
                                      <p:tavLst>
                                        <p:tav tm="0">
                                          <p:val>
                                            <p:fltVal val="0"/>
                                          </p:val>
                                        </p:tav>
                                        <p:tav tm="100000">
                                          <p:val>
                                            <p:strVal val="#ppt_h"/>
                                          </p:val>
                                        </p:tav>
                                      </p:tavLst>
                                    </p:anim>
                                  </p:childTnLst>
                                </p:cTn>
                              </p:par>
                              <p:par>
                                <p:cTn id="283" presetID="42" presetClass="path" presetSubtype="0" accel="50000" decel="50000" fill="hold" grpId="2" nodeType="withEffect">
                                  <p:stCondLst>
                                    <p:cond delay="1000"/>
                                  </p:stCondLst>
                                  <p:childTnLst>
                                    <p:animMotion origin="layout" path="M 8.33333E-7 -4.07407E-6 L -0.4875 0.47107 " pathEditMode="relative" rAng="0" ptsTypes="AA">
                                      <p:cBhvr>
                                        <p:cTn id="284" dur="1250" spd="-100000" fill="hold"/>
                                        <p:tgtEl>
                                          <p:spTgt spid="21"/>
                                        </p:tgtEl>
                                        <p:attrNameLst>
                                          <p:attrName>ppt_x</p:attrName>
                                          <p:attrName>ppt_y</p:attrName>
                                        </p:attrNameLst>
                                      </p:cBhvr>
                                      <p:rCtr x="-24375" y="23542"/>
                                    </p:animMotion>
                                  </p:childTnLst>
                                </p:cTn>
                              </p:par>
                              <p:par>
                                <p:cTn id="285" presetID="23" presetClass="entr" presetSubtype="16" fill="hold" grpId="0" nodeType="withEffect">
                                  <p:stCondLst>
                                    <p:cond delay="1250"/>
                                  </p:stCondLst>
                                  <p:childTnLst>
                                    <p:set>
                                      <p:cBhvr>
                                        <p:cTn id="286" dur="1" fill="hold">
                                          <p:stCondLst>
                                            <p:cond delay="0"/>
                                          </p:stCondLst>
                                        </p:cTn>
                                        <p:tgtEl>
                                          <p:spTgt spid="15"/>
                                        </p:tgtEl>
                                        <p:attrNameLst>
                                          <p:attrName>style.visibility</p:attrName>
                                        </p:attrNameLst>
                                      </p:cBhvr>
                                      <p:to>
                                        <p:strVal val="visible"/>
                                      </p:to>
                                    </p:set>
                                    <p:anim calcmode="lin" valueType="num">
                                      <p:cBhvr>
                                        <p:cTn id="287" dur="1250" fill="hold"/>
                                        <p:tgtEl>
                                          <p:spTgt spid="15"/>
                                        </p:tgtEl>
                                        <p:attrNameLst>
                                          <p:attrName>ppt_w</p:attrName>
                                        </p:attrNameLst>
                                      </p:cBhvr>
                                      <p:tavLst>
                                        <p:tav tm="0">
                                          <p:val>
                                            <p:fltVal val="0"/>
                                          </p:val>
                                        </p:tav>
                                        <p:tav tm="100000">
                                          <p:val>
                                            <p:strVal val="#ppt_w"/>
                                          </p:val>
                                        </p:tav>
                                      </p:tavLst>
                                    </p:anim>
                                    <p:anim calcmode="lin" valueType="num">
                                      <p:cBhvr>
                                        <p:cTn id="288" dur="1250" fill="hold"/>
                                        <p:tgtEl>
                                          <p:spTgt spid="15"/>
                                        </p:tgtEl>
                                        <p:attrNameLst>
                                          <p:attrName>ppt_h</p:attrName>
                                        </p:attrNameLst>
                                      </p:cBhvr>
                                      <p:tavLst>
                                        <p:tav tm="0">
                                          <p:val>
                                            <p:fltVal val="0"/>
                                          </p:val>
                                        </p:tav>
                                        <p:tav tm="100000">
                                          <p:val>
                                            <p:strVal val="#ppt_h"/>
                                          </p:val>
                                        </p:tav>
                                      </p:tavLst>
                                    </p:anim>
                                  </p:childTnLst>
                                </p:cTn>
                              </p:par>
                              <p:par>
                                <p:cTn id="289" presetID="42" presetClass="path" presetSubtype="0" accel="50000" decel="50000" fill="hold" grpId="2" nodeType="withEffect">
                                  <p:stCondLst>
                                    <p:cond delay="1250"/>
                                  </p:stCondLst>
                                  <p:childTnLst>
                                    <p:animMotion origin="layout" path="M 8.33333E-7 3.7037E-6 L -0.6132 0.27939 " pathEditMode="relative" rAng="0" ptsTypes="AA">
                                      <p:cBhvr>
                                        <p:cTn id="290" dur="1250" spd="-100000" fill="hold"/>
                                        <p:tgtEl>
                                          <p:spTgt spid="15"/>
                                        </p:tgtEl>
                                        <p:attrNameLst>
                                          <p:attrName>ppt_x</p:attrName>
                                          <p:attrName>ppt_y</p:attrName>
                                        </p:attrNameLst>
                                      </p:cBhvr>
                                      <p:rCtr x="-30660" y="13958"/>
                                    </p:animMotion>
                                  </p:childTnLst>
                                </p:cTn>
                              </p:par>
                              <p:par>
                                <p:cTn id="291" presetID="23" presetClass="entr" presetSubtype="16" fill="hold" grpId="0" nodeType="withEffect">
                                  <p:stCondLst>
                                    <p:cond delay="1500"/>
                                  </p:stCondLst>
                                  <p:childTnLst>
                                    <p:set>
                                      <p:cBhvr>
                                        <p:cTn id="292" dur="1" fill="hold">
                                          <p:stCondLst>
                                            <p:cond delay="0"/>
                                          </p:stCondLst>
                                        </p:cTn>
                                        <p:tgtEl>
                                          <p:spTgt spid="17"/>
                                        </p:tgtEl>
                                        <p:attrNameLst>
                                          <p:attrName>style.visibility</p:attrName>
                                        </p:attrNameLst>
                                      </p:cBhvr>
                                      <p:to>
                                        <p:strVal val="visible"/>
                                      </p:to>
                                    </p:set>
                                    <p:anim calcmode="lin" valueType="num">
                                      <p:cBhvr>
                                        <p:cTn id="293" dur="1250" fill="hold"/>
                                        <p:tgtEl>
                                          <p:spTgt spid="17"/>
                                        </p:tgtEl>
                                        <p:attrNameLst>
                                          <p:attrName>ppt_w</p:attrName>
                                        </p:attrNameLst>
                                      </p:cBhvr>
                                      <p:tavLst>
                                        <p:tav tm="0">
                                          <p:val>
                                            <p:fltVal val="0"/>
                                          </p:val>
                                        </p:tav>
                                        <p:tav tm="100000">
                                          <p:val>
                                            <p:strVal val="#ppt_w"/>
                                          </p:val>
                                        </p:tav>
                                      </p:tavLst>
                                    </p:anim>
                                    <p:anim calcmode="lin" valueType="num">
                                      <p:cBhvr>
                                        <p:cTn id="294" dur="1250" fill="hold"/>
                                        <p:tgtEl>
                                          <p:spTgt spid="17"/>
                                        </p:tgtEl>
                                        <p:attrNameLst>
                                          <p:attrName>ppt_h</p:attrName>
                                        </p:attrNameLst>
                                      </p:cBhvr>
                                      <p:tavLst>
                                        <p:tav tm="0">
                                          <p:val>
                                            <p:fltVal val="0"/>
                                          </p:val>
                                        </p:tav>
                                        <p:tav tm="100000">
                                          <p:val>
                                            <p:strVal val="#ppt_h"/>
                                          </p:val>
                                        </p:tav>
                                      </p:tavLst>
                                    </p:anim>
                                  </p:childTnLst>
                                </p:cTn>
                              </p:par>
                              <p:par>
                                <p:cTn id="295" presetID="42" presetClass="path" presetSubtype="0" accel="50000" decel="50000" fill="hold" grpId="2" nodeType="withEffect">
                                  <p:stCondLst>
                                    <p:cond delay="1500"/>
                                  </p:stCondLst>
                                  <p:childTnLst>
                                    <p:animMotion origin="layout" path="M -2.22222E-6 2.96296E-6 L -0.5618 -0.04144 " pathEditMode="relative" rAng="0" ptsTypes="AA">
                                      <p:cBhvr>
                                        <p:cTn id="296" dur="1250" spd="-100000" fill="hold"/>
                                        <p:tgtEl>
                                          <p:spTgt spid="17"/>
                                        </p:tgtEl>
                                        <p:attrNameLst>
                                          <p:attrName>ppt_x</p:attrName>
                                          <p:attrName>ppt_y</p:attrName>
                                        </p:attrNameLst>
                                      </p:cBhvr>
                                      <p:rCtr x="-28090" y="-2083"/>
                                    </p:animMotion>
                                  </p:childTnLst>
                                </p:cTn>
                              </p:par>
                              <p:par>
                                <p:cTn id="297" presetID="23" presetClass="entr" presetSubtype="16" fill="hold" grpId="0" nodeType="withEffect">
                                  <p:stCondLst>
                                    <p:cond delay="1750"/>
                                  </p:stCondLst>
                                  <p:childTnLst>
                                    <p:set>
                                      <p:cBhvr>
                                        <p:cTn id="298" dur="1" fill="hold">
                                          <p:stCondLst>
                                            <p:cond delay="0"/>
                                          </p:stCondLst>
                                        </p:cTn>
                                        <p:tgtEl>
                                          <p:spTgt spid="13"/>
                                        </p:tgtEl>
                                        <p:attrNameLst>
                                          <p:attrName>style.visibility</p:attrName>
                                        </p:attrNameLst>
                                      </p:cBhvr>
                                      <p:to>
                                        <p:strVal val="visible"/>
                                      </p:to>
                                    </p:set>
                                    <p:anim calcmode="lin" valueType="num">
                                      <p:cBhvr>
                                        <p:cTn id="299" dur="1250" fill="hold"/>
                                        <p:tgtEl>
                                          <p:spTgt spid="13"/>
                                        </p:tgtEl>
                                        <p:attrNameLst>
                                          <p:attrName>ppt_w</p:attrName>
                                        </p:attrNameLst>
                                      </p:cBhvr>
                                      <p:tavLst>
                                        <p:tav tm="0">
                                          <p:val>
                                            <p:fltVal val="0"/>
                                          </p:val>
                                        </p:tav>
                                        <p:tav tm="100000">
                                          <p:val>
                                            <p:strVal val="#ppt_w"/>
                                          </p:val>
                                        </p:tav>
                                      </p:tavLst>
                                    </p:anim>
                                    <p:anim calcmode="lin" valueType="num">
                                      <p:cBhvr>
                                        <p:cTn id="300" dur="1250" fill="hold"/>
                                        <p:tgtEl>
                                          <p:spTgt spid="13"/>
                                        </p:tgtEl>
                                        <p:attrNameLst>
                                          <p:attrName>ppt_h</p:attrName>
                                        </p:attrNameLst>
                                      </p:cBhvr>
                                      <p:tavLst>
                                        <p:tav tm="0">
                                          <p:val>
                                            <p:fltVal val="0"/>
                                          </p:val>
                                        </p:tav>
                                        <p:tav tm="100000">
                                          <p:val>
                                            <p:strVal val="#ppt_h"/>
                                          </p:val>
                                        </p:tav>
                                      </p:tavLst>
                                    </p:anim>
                                  </p:childTnLst>
                                </p:cTn>
                              </p:par>
                              <p:par>
                                <p:cTn id="301" presetID="42" presetClass="path" presetSubtype="0" accel="50000" decel="50000" fill="hold" grpId="2" nodeType="withEffect">
                                  <p:stCondLst>
                                    <p:cond delay="1750"/>
                                  </p:stCondLst>
                                  <p:childTnLst>
                                    <p:animMotion origin="layout" path="M -3.05556E-6 -1.11111E-6 L -0.32621 -0.20972 " pathEditMode="relative" rAng="0" ptsTypes="AA">
                                      <p:cBhvr>
                                        <p:cTn id="302" dur="1250" spd="-100000" fill="hold"/>
                                        <p:tgtEl>
                                          <p:spTgt spid="13"/>
                                        </p:tgtEl>
                                        <p:attrNameLst>
                                          <p:attrName>ppt_x</p:attrName>
                                          <p:attrName>ppt_y</p:attrName>
                                        </p:attrNameLst>
                                      </p:cBhvr>
                                      <p:rCtr x="-16319" y="-10486"/>
                                    </p:animMotion>
                                  </p:childTnLst>
                                </p:cTn>
                              </p:par>
                              <p:par>
                                <p:cTn id="303" presetID="23" presetClass="entr" presetSubtype="16" fill="hold" grpId="0" nodeType="withEffect">
                                  <p:stCondLst>
                                    <p:cond delay="2000"/>
                                  </p:stCondLst>
                                  <p:childTnLst>
                                    <p:set>
                                      <p:cBhvr>
                                        <p:cTn id="304" dur="1" fill="hold">
                                          <p:stCondLst>
                                            <p:cond delay="0"/>
                                          </p:stCondLst>
                                        </p:cTn>
                                        <p:tgtEl>
                                          <p:spTgt spid="16"/>
                                        </p:tgtEl>
                                        <p:attrNameLst>
                                          <p:attrName>style.visibility</p:attrName>
                                        </p:attrNameLst>
                                      </p:cBhvr>
                                      <p:to>
                                        <p:strVal val="visible"/>
                                      </p:to>
                                    </p:set>
                                    <p:anim calcmode="lin" valueType="num">
                                      <p:cBhvr>
                                        <p:cTn id="305" dur="1250" fill="hold"/>
                                        <p:tgtEl>
                                          <p:spTgt spid="16"/>
                                        </p:tgtEl>
                                        <p:attrNameLst>
                                          <p:attrName>ppt_w</p:attrName>
                                        </p:attrNameLst>
                                      </p:cBhvr>
                                      <p:tavLst>
                                        <p:tav tm="0">
                                          <p:val>
                                            <p:fltVal val="0"/>
                                          </p:val>
                                        </p:tav>
                                        <p:tav tm="100000">
                                          <p:val>
                                            <p:strVal val="#ppt_w"/>
                                          </p:val>
                                        </p:tav>
                                      </p:tavLst>
                                    </p:anim>
                                    <p:anim calcmode="lin" valueType="num">
                                      <p:cBhvr>
                                        <p:cTn id="306" dur="1250" fill="hold"/>
                                        <p:tgtEl>
                                          <p:spTgt spid="16"/>
                                        </p:tgtEl>
                                        <p:attrNameLst>
                                          <p:attrName>ppt_h</p:attrName>
                                        </p:attrNameLst>
                                      </p:cBhvr>
                                      <p:tavLst>
                                        <p:tav tm="0">
                                          <p:val>
                                            <p:fltVal val="0"/>
                                          </p:val>
                                        </p:tav>
                                        <p:tav tm="100000">
                                          <p:val>
                                            <p:strVal val="#ppt_h"/>
                                          </p:val>
                                        </p:tav>
                                      </p:tavLst>
                                    </p:anim>
                                  </p:childTnLst>
                                </p:cTn>
                              </p:par>
                              <p:par>
                                <p:cTn id="307" presetID="42" presetClass="path" presetSubtype="0" accel="50000" decel="50000" fill="hold" grpId="2" nodeType="withEffect">
                                  <p:stCondLst>
                                    <p:cond delay="2000"/>
                                  </p:stCondLst>
                                  <p:childTnLst>
                                    <p:animMotion origin="layout" path="M 2.77778E-6 4.07407E-6 L -0.01285 -0.2176 " pathEditMode="relative" rAng="0" ptsTypes="AA">
                                      <p:cBhvr>
                                        <p:cTn id="308" dur="1250" spd="-100000" fill="hold"/>
                                        <p:tgtEl>
                                          <p:spTgt spid="16"/>
                                        </p:tgtEl>
                                        <p:attrNameLst>
                                          <p:attrName>ppt_x</p:attrName>
                                          <p:attrName>ppt_y</p:attrName>
                                        </p:attrNameLst>
                                      </p:cBhvr>
                                      <p:rCtr x="-642" y="-10880"/>
                                    </p:animMotion>
                                  </p:childTnLst>
                                </p:cTn>
                              </p:par>
                              <p:par>
                                <p:cTn id="309" presetID="23" presetClass="entr" presetSubtype="16" fill="hold" grpId="0" nodeType="withEffect">
                                  <p:stCondLst>
                                    <p:cond delay="2250"/>
                                  </p:stCondLst>
                                  <p:childTnLst>
                                    <p:set>
                                      <p:cBhvr>
                                        <p:cTn id="310" dur="1" fill="hold">
                                          <p:stCondLst>
                                            <p:cond delay="0"/>
                                          </p:stCondLst>
                                        </p:cTn>
                                        <p:tgtEl>
                                          <p:spTgt spid="19"/>
                                        </p:tgtEl>
                                        <p:attrNameLst>
                                          <p:attrName>style.visibility</p:attrName>
                                        </p:attrNameLst>
                                      </p:cBhvr>
                                      <p:to>
                                        <p:strVal val="visible"/>
                                      </p:to>
                                    </p:set>
                                    <p:anim calcmode="lin" valueType="num">
                                      <p:cBhvr>
                                        <p:cTn id="311" dur="1250" fill="hold"/>
                                        <p:tgtEl>
                                          <p:spTgt spid="19"/>
                                        </p:tgtEl>
                                        <p:attrNameLst>
                                          <p:attrName>ppt_w</p:attrName>
                                        </p:attrNameLst>
                                      </p:cBhvr>
                                      <p:tavLst>
                                        <p:tav tm="0">
                                          <p:val>
                                            <p:fltVal val="0"/>
                                          </p:val>
                                        </p:tav>
                                        <p:tav tm="100000">
                                          <p:val>
                                            <p:strVal val="#ppt_w"/>
                                          </p:val>
                                        </p:tav>
                                      </p:tavLst>
                                    </p:anim>
                                    <p:anim calcmode="lin" valueType="num">
                                      <p:cBhvr>
                                        <p:cTn id="312" dur="1250" fill="hold"/>
                                        <p:tgtEl>
                                          <p:spTgt spid="19"/>
                                        </p:tgtEl>
                                        <p:attrNameLst>
                                          <p:attrName>ppt_h</p:attrName>
                                        </p:attrNameLst>
                                      </p:cBhvr>
                                      <p:tavLst>
                                        <p:tav tm="0">
                                          <p:val>
                                            <p:fltVal val="0"/>
                                          </p:val>
                                        </p:tav>
                                        <p:tav tm="100000">
                                          <p:val>
                                            <p:strVal val="#ppt_h"/>
                                          </p:val>
                                        </p:tav>
                                      </p:tavLst>
                                    </p:anim>
                                  </p:childTnLst>
                                </p:cTn>
                              </p:par>
                              <p:par>
                                <p:cTn id="313" presetID="42" presetClass="path" presetSubtype="0" accel="50000" decel="50000" fill="hold" grpId="2" nodeType="withEffect">
                                  <p:stCondLst>
                                    <p:cond delay="2250"/>
                                  </p:stCondLst>
                                  <p:childTnLst>
                                    <p:animMotion origin="layout" path="M -8.33333E-7 -3.7037E-7 L -0.29896 0.33102 " pathEditMode="relative" rAng="0" ptsTypes="AA">
                                      <p:cBhvr>
                                        <p:cTn id="314" dur="1250" spd="-100000" fill="hold"/>
                                        <p:tgtEl>
                                          <p:spTgt spid="19"/>
                                        </p:tgtEl>
                                        <p:attrNameLst>
                                          <p:attrName>ppt_x</p:attrName>
                                          <p:attrName>ppt_y</p:attrName>
                                        </p:attrNameLst>
                                      </p:cBhvr>
                                      <p:rCtr x="-14948" y="16551"/>
                                    </p:animMotion>
                                  </p:childTnLst>
                                </p:cTn>
                              </p:par>
                              <p:par>
                                <p:cTn id="315" presetID="23" presetClass="entr" presetSubtype="16" fill="hold" grpId="0" nodeType="withEffect">
                                  <p:stCondLst>
                                    <p:cond delay="2500"/>
                                  </p:stCondLst>
                                  <p:childTnLst>
                                    <p:set>
                                      <p:cBhvr>
                                        <p:cTn id="316" dur="1" fill="hold">
                                          <p:stCondLst>
                                            <p:cond delay="0"/>
                                          </p:stCondLst>
                                        </p:cTn>
                                        <p:tgtEl>
                                          <p:spTgt spid="23"/>
                                        </p:tgtEl>
                                        <p:attrNameLst>
                                          <p:attrName>style.visibility</p:attrName>
                                        </p:attrNameLst>
                                      </p:cBhvr>
                                      <p:to>
                                        <p:strVal val="visible"/>
                                      </p:to>
                                    </p:set>
                                    <p:anim calcmode="lin" valueType="num">
                                      <p:cBhvr>
                                        <p:cTn id="317" dur="1250" fill="hold"/>
                                        <p:tgtEl>
                                          <p:spTgt spid="23"/>
                                        </p:tgtEl>
                                        <p:attrNameLst>
                                          <p:attrName>ppt_w</p:attrName>
                                        </p:attrNameLst>
                                      </p:cBhvr>
                                      <p:tavLst>
                                        <p:tav tm="0">
                                          <p:val>
                                            <p:fltVal val="0"/>
                                          </p:val>
                                        </p:tav>
                                        <p:tav tm="100000">
                                          <p:val>
                                            <p:strVal val="#ppt_w"/>
                                          </p:val>
                                        </p:tav>
                                      </p:tavLst>
                                    </p:anim>
                                    <p:anim calcmode="lin" valueType="num">
                                      <p:cBhvr>
                                        <p:cTn id="318" dur="1250" fill="hold"/>
                                        <p:tgtEl>
                                          <p:spTgt spid="23"/>
                                        </p:tgtEl>
                                        <p:attrNameLst>
                                          <p:attrName>ppt_h</p:attrName>
                                        </p:attrNameLst>
                                      </p:cBhvr>
                                      <p:tavLst>
                                        <p:tav tm="0">
                                          <p:val>
                                            <p:fltVal val="0"/>
                                          </p:val>
                                        </p:tav>
                                        <p:tav tm="100000">
                                          <p:val>
                                            <p:strVal val="#ppt_h"/>
                                          </p:val>
                                        </p:tav>
                                      </p:tavLst>
                                    </p:anim>
                                  </p:childTnLst>
                                </p:cTn>
                              </p:par>
                              <p:par>
                                <p:cTn id="319" presetID="42" presetClass="path" presetSubtype="0" accel="50000" decel="50000" fill="hold" grpId="2" nodeType="withEffect">
                                  <p:stCondLst>
                                    <p:cond delay="2500"/>
                                  </p:stCondLst>
                                  <p:childTnLst>
                                    <p:animMotion origin="layout" path="M -4.72222E-6 -1.11111E-6 L -0.26232 0.18519 " pathEditMode="relative" rAng="0" ptsTypes="AA">
                                      <p:cBhvr>
                                        <p:cTn id="320" dur="1250" spd="-100000" fill="hold"/>
                                        <p:tgtEl>
                                          <p:spTgt spid="23"/>
                                        </p:tgtEl>
                                        <p:attrNameLst>
                                          <p:attrName>ppt_x</p:attrName>
                                          <p:attrName>ppt_y</p:attrName>
                                        </p:attrNameLst>
                                      </p:cBhvr>
                                      <p:rCtr x="-13125" y="9259"/>
                                    </p:animMotion>
                                  </p:childTnLst>
                                </p:cTn>
                              </p:par>
                            </p:childTnLst>
                          </p:cTn>
                        </p:par>
                      </p:childTnLst>
                    </p:cTn>
                  </p:par>
                  <p:par>
                    <p:cTn id="321" fill="hold">
                      <p:stCondLst>
                        <p:cond delay="indefinite"/>
                      </p:stCondLst>
                      <p:childTnLst>
                        <p:par>
                          <p:cTn id="322" fill="hold">
                            <p:stCondLst>
                              <p:cond delay="0"/>
                            </p:stCondLst>
                            <p:childTnLst>
                              <p:par>
                                <p:cTn id="323" presetID="42" presetClass="path" presetSubtype="0" accel="50000" decel="50000" fill="hold" grpId="3" nodeType="clickEffect">
                                  <p:stCondLst>
                                    <p:cond delay="0"/>
                                  </p:stCondLst>
                                  <p:childTnLst>
                                    <p:animMotion origin="layout" path="M 2.22222E-6 -2.22222E-6 L 0.17882 0.00255 " pathEditMode="relative" rAng="0" ptsTypes="AA">
                                      <p:cBhvr>
                                        <p:cTn id="324" dur="1250" fill="hold"/>
                                        <p:tgtEl>
                                          <p:spTgt spid="14"/>
                                        </p:tgtEl>
                                        <p:attrNameLst>
                                          <p:attrName>ppt_x</p:attrName>
                                          <p:attrName>ppt_y</p:attrName>
                                        </p:attrNameLst>
                                      </p:cBhvr>
                                      <p:rCtr x="8941" y="116"/>
                                    </p:animMotion>
                                  </p:childTnLst>
                                </p:cTn>
                              </p:par>
                              <p:par>
                                <p:cTn id="325" presetID="42" presetClass="path" presetSubtype="0" accel="50000" decel="50000" fill="hold" grpId="3" nodeType="withEffect">
                                  <p:stCondLst>
                                    <p:cond delay="0"/>
                                  </p:stCondLst>
                                  <p:childTnLst>
                                    <p:animMotion origin="layout" path="M 1.66667E-6 -4.81481E-6 L 0.10538 0.35093 " pathEditMode="relative" rAng="0" ptsTypes="AA">
                                      <p:cBhvr>
                                        <p:cTn id="326" dur="1250" fill="hold"/>
                                        <p:tgtEl>
                                          <p:spTgt spid="18"/>
                                        </p:tgtEl>
                                        <p:attrNameLst>
                                          <p:attrName>ppt_x</p:attrName>
                                          <p:attrName>ppt_y</p:attrName>
                                        </p:attrNameLst>
                                      </p:cBhvr>
                                      <p:rCtr x="5260" y="17546"/>
                                    </p:animMotion>
                                  </p:childTnLst>
                                </p:cTn>
                              </p:par>
                              <p:par>
                                <p:cTn id="327" presetID="42" presetClass="path" presetSubtype="0" accel="50000" decel="50000" fill="hold" grpId="3" nodeType="withEffect">
                                  <p:stCondLst>
                                    <p:cond delay="0"/>
                                  </p:stCondLst>
                                  <p:childTnLst>
                                    <p:animMotion origin="layout" path="M 2.77778E-7 -4.07407E-6 L 0.0224 0.54885 " pathEditMode="relative" rAng="0" ptsTypes="AA">
                                      <p:cBhvr>
                                        <p:cTn id="328" dur="1250" fill="hold"/>
                                        <p:tgtEl>
                                          <p:spTgt spid="20"/>
                                        </p:tgtEl>
                                        <p:attrNameLst>
                                          <p:attrName>ppt_x</p:attrName>
                                          <p:attrName>ppt_y</p:attrName>
                                        </p:attrNameLst>
                                      </p:cBhvr>
                                      <p:rCtr x="1111" y="27431"/>
                                    </p:animMotion>
                                  </p:childTnLst>
                                </p:cTn>
                              </p:par>
                              <p:par>
                                <p:cTn id="329" presetID="42" presetClass="path" presetSubtype="0" accel="50000" decel="50000" fill="hold" grpId="3" nodeType="withEffect">
                                  <p:stCondLst>
                                    <p:cond delay="0"/>
                                  </p:stCondLst>
                                  <p:childTnLst>
                                    <p:animMotion origin="layout" path="M -3.61111E-6 3.7037E-6 L -0.25711 0.61134 " pathEditMode="relative" rAng="0" ptsTypes="AA">
                                      <p:cBhvr>
                                        <p:cTn id="330" dur="1250" fill="hold"/>
                                        <p:tgtEl>
                                          <p:spTgt spid="22"/>
                                        </p:tgtEl>
                                        <p:attrNameLst>
                                          <p:attrName>ppt_x</p:attrName>
                                          <p:attrName>ppt_y</p:attrName>
                                        </p:attrNameLst>
                                      </p:cBhvr>
                                      <p:rCtr x="-12865" y="30556"/>
                                    </p:animMotion>
                                  </p:childTnLst>
                                </p:cTn>
                              </p:par>
                              <p:par>
                                <p:cTn id="331" presetID="42" presetClass="path" presetSubtype="0" accel="50000" decel="50000" fill="hold" grpId="3" nodeType="withEffect">
                                  <p:stCondLst>
                                    <p:cond delay="0"/>
                                  </p:stCondLst>
                                  <p:childTnLst>
                                    <p:animMotion origin="layout" path="M 8.33333E-7 -4.07407E-6 L -0.48629 0.47454 " pathEditMode="relative" rAng="0" ptsTypes="AA">
                                      <p:cBhvr>
                                        <p:cTn id="332" dur="1250" fill="hold"/>
                                        <p:tgtEl>
                                          <p:spTgt spid="21"/>
                                        </p:tgtEl>
                                        <p:attrNameLst>
                                          <p:attrName>ppt_x</p:attrName>
                                          <p:attrName>ppt_y</p:attrName>
                                        </p:attrNameLst>
                                      </p:cBhvr>
                                      <p:rCtr x="-24323" y="23727"/>
                                    </p:animMotion>
                                  </p:childTnLst>
                                </p:cTn>
                              </p:par>
                              <p:par>
                                <p:cTn id="333" presetID="42" presetClass="path" presetSubtype="0" accel="50000" decel="50000" fill="hold" grpId="3" nodeType="withEffect">
                                  <p:stCondLst>
                                    <p:cond delay="0"/>
                                  </p:stCondLst>
                                  <p:childTnLst>
                                    <p:animMotion origin="layout" path="M 8.33333E-7 3.7037E-6 L -0.62049 0.28194 " pathEditMode="relative" rAng="0" ptsTypes="AA">
                                      <p:cBhvr>
                                        <p:cTn id="334" dur="1250" fill="hold"/>
                                        <p:tgtEl>
                                          <p:spTgt spid="15"/>
                                        </p:tgtEl>
                                        <p:attrNameLst>
                                          <p:attrName>ppt_x</p:attrName>
                                          <p:attrName>ppt_y</p:attrName>
                                        </p:attrNameLst>
                                      </p:cBhvr>
                                      <p:rCtr x="-31024" y="14097"/>
                                    </p:animMotion>
                                  </p:childTnLst>
                                </p:cTn>
                              </p:par>
                              <p:par>
                                <p:cTn id="335" presetID="42" presetClass="path" presetSubtype="0" accel="50000" decel="50000" fill="hold" grpId="3" nodeType="withEffect">
                                  <p:stCondLst>
                                    <p:cond delay="0"/>
                                  </p:stCondLst>
                                  <p:childTnLst>
                                    <p:animMotion origin="layout" path="M -2.22222E-6 2.96296E-6 L -0.55903 -0.04005 " pathEditMode="relative" rAng="0" ptsTypes="AA">
                                      <p:cBhvr>
                                        <p:cTn id="336" dur="1250" fill="hold"/>
                                        <p:tgtEl>
                                          <p:spTgt spid="17"/>
                                        </p:tgtEl>
                                        <p:attrNameLst>
                                          <p:attrName>ppt_x</p:attrName>
                                          <p:attrName>ppt_y</p:attrName>
                                        </p:attrNameLst>
                                      </p:cBhvr>
                                      <p:rCtr x="-27951" y="-2014"/>
                                    </p:animMotion>
                                  </p:childTnLst>
                                </p:cTn>
                              </p:par>
                              <p:par>
                                <p:cTn id="337" presetID="42" presetClass="path" presetSubtype="0" accel="50000" decel="50000" fill="hold" grpId="3" nodeType="withEffect">
                                  <p:stCondLst>
                                    <p:cond delay="0"/>
                                  </p:stCondLst>
                                  <p:childTnLst>
                                    <p:animMotion origin="layout" path="M -3.05556E-6 -1.11111E-6 L -0.32343 -0.2044 " pathEditMode="relative" rAng="0" ptsTypes="AA">
                                      <p:cBhvr>
                                        <p:cTn id="338" dur="1250" fill="hold"/>
                                        <p:tgtEl>
                                          <p:spTgt spid="13"/>
                                        </p:tgtEl>
                                        <p:attrNameLst>
                                          <p:attrName>ppt_x</p:attrName>
                                          <p:attrName>ppt_y</p:attrName>
                                        </p:attrNameLst>
                                      </p:cBhvr>
                                      <p:rCtr x="-16181" y="-10231"/>
                                    </p:animMotion>
                                  </p:childTnLst>
                                </p:cTn>
                              </p:par>
                              <p:par>
                                <p:cTn id="339" presetID="42" presetClass="path" presetSubtype="0" accel="50000" decel="50000" fill="hold" grpId="3" nodeType="withEffect">
                                  <p:stCondLst>
                                    <p:cond delay="0"/>
                                  </p:stCondLst>
                                  <p:childTnLst>
                                    <p:animMotion origin="layout" path="M 2.77778E-6 4.07407E-6 L -0.01754 -0.21644 " pathEditMode="relative" rAng="0" ptsTypes="AA">
                                      <p:cBhvr>
                                        <p:cTn id="340" dur="1250" fill="hold"/>
                                        <p:tgtEl>
                                          <p:spTgt spid="16"/>
                                        </p:tgtEl>
                                        <p:attrNameLst>
                                          <p:attrName>ppt_x</p:attrName>
                                          <p:attrName>ppt_y</p:attrName>
                                        </p:attrNameLst>
                                      </p:cBhvr>
                                      <p:rCtr x="-885" y="-10833"/>
                                    </p:animMotion>
                                  </p:childTnLst>
                                </p:cTn>
                              </p:par>
                              <p:par>
                                <p:cTn id="341" presetID="42" presetClass="path" presetSubtype="0" accel="50000" decel="50000" fill="hold" grpId="3" nodeType="withEffect">
                                  <p:stCondLst>
                                    <p:cond delay="0"/>
                                  </p:stCondLst>
                                  <p:childTnLst>
                                    <p:animMotion origin="layout" path="M -8.33333E-7 -3.7037E-7 L -0.29861 0.33287 " pathEditMode="relative" rAng="0" ptsTypes="AA">
                                      <p:cBhvr>
                                        <p:cTn id="342" dur="1250" fill="hold"/>
                                        <p:tgtEl>
                                          <p:spTgt spid="19"/>
                                        </p:tgtEl>
                                        <p:attrNameLst>
                                          <p:attrName>ppt_x</p:attrName>
                                          <p:attrName>ppt_y</p:attrName>
                                        </p:attrNameLst>
                                      </p:cBhvr>
                                      <p:rCtr x="-14931" y="16644"/>
                                    </p:animMotion>
                                  </p:childTnLst>
                                </p:cTn>
                              </p:par>
                              <p:par>
                                <p:cTn id="343" presetID="42" presetClass="path" presetSubtype="0" accel="50000" decel="50000" fill="hold" grpId="3" nodeType="withEffect">
                                  <p:stCondLst>
                                    <p:cond delay="0"/>
                                  </p:stCondLst>
                                  <p:childTnLst>
                                    <p:animMotion origin="layout" path="M -4.72222E-6 -1.11111E-6 L -0.26319 0.1875 " pathEditMode="relative" rAng="0" ptsTypes="AA">
                                      <p:cBhvr>
                                        <p:cTn id="344" dur="1250" fill="hold"/>
                                        <p:tgtEl>
                                          <p:spTgt spid="23"/>
                                        </p:tgtEl>
                                        <p:attrNameLst>
                                          <p:attrName>ppt_x</p:attrName>
                                          <p:attrName>ppt_y</p:attrName>
                                        </p:attrNameLst>
                                      </p:cBhvr>
                                      <p:rCtr x="-13160" y="9375"/>
                                    </p:animMotion>
                                  </p:childTnLst>
                                </p:cTn>
                              </p:par>
                              <p:par>
                                <p:cTn id="345" presetID="23" presetClass="exit" presetSubtype="32" fill="hold" grpId="1" nodeType="withEffect">
                                  <p:stCondLst>
                                    <p:cond delay="0"/>
                                  </p:stCondLst>
                                  <p:childTnLst>
                                    <p:anim calcmode="lin" valueType="num">
                                      <p:cBhvr>
                                        <p:cTn id="346" dur="1250"/>
                                        <p:tgtEl>
                                          <p:spTgt spid="13"/>
                                        </p:tgtEl>
                                        <p:attrNameLst>
                                          <p:attrName>ppt_w</p:attrName>
                                        </p:attrNameLst>
                                      </p:cBhvr>
                                      <p:tavLst>
                                        <p:tav tm="0">
                                          <p:val>
                                            <p:strVal val="ppt_w"/>
                                          </p:val>
                                        </p:tav>
                                        <p:tav tm="100000">
                                          <p:val>
                                            <p:fltVal val="0"/>
                                          </p:val>
                                        </p:tav>
                                      </p:tavLst>
                                    </p:anim>
                                    <p:anim calcmode="lin" valueType="num">
                                      <p:cBhvr>
                                        <p:cTn id="347" dur="1250"/>
                                        <p:tgtEl>
                                          <p:spTgt spid="13"/>
                                        </p:tgtEl>
                                        <p:attrNameLst>
                                          <p:attrName>ppt_h</p:attrName>
                                        </p:attrNameLst>
                                      </p:cBhvr>
                                      <p:tavLst>
                                        <p:tav tm="0">
                                          <p:val>
                                            <p:strVal val="ppt_h"/>
                                          </p:val>
                                        </p:tav>
                                        <p:tav tm="100000">
                                          <p:val>
                                            <p:fltVal val="0"/>
                                          </p:val>
                                        </p:tav>
                                      </p:tavLst>
                                    </p:anim>
                                    <p:set>
                                      <p:cBhvr>
                                        <p:cTn id="348" dur="1" fill="hold">
                                          <p:stCondLst>
                                            <p:cond delay="1249"/>
                                          </p:stCondLst>
                                        </p:cTn>
                                        <p:tgtEl>
                                          <p:spTgt spid="13"/>
                                        </p:tgtEl>
                                        <p:attrNameLst>
                                          <p:attrName>style.visibility</p:attrName>
                                        </p:attrNameLst>
                                      </p:cBhvr>
                                      <p:to>
                                        <p:strVal val="hidden"/>
                                      </p:to>
                                    </p:set>
                                  </p:childTnLst>
                                </p:cTn>
                              </p:par>
                              <p:par>
                                <p:cTn id="349" presetID="23" presetClass="exit" presetSubtype="32" fill="hold" grpId="1" nodeType="withEffect">
                                  <p:stCondLst>
                                    <p:cond delay="0"/>
                                  </p:stCondLst>
                                  <p:childTnLst>
                                    <p:anim calcmode="lin" valueType="num">
                                      <p:cBhvr>
                                        <p:cTn id="350" dur="1250"/>
                                        <p:tgtEl>
                                          <p:spTgt spid="15"/>
                                        </p:tgtEl>
                                        <p:attrNameLst>
                                          <p:attrName>ppt_w</p:attrName>
                                        </p:attrNameLst>
                                      </p:cBhvr>
                                      <p:tavLst>
                                        <p:tav tm="0">
                                          <p:val>
                                            <p:strVal val="ppt_w"/>
                                          </p:val>
                                        </p:tav>
                                        <p:tav tm="100000">
                                          <p:val>
                                            <p:fltVal val="0"/>
                                          </p:val>
                                        </p:tav>
                                      </p:tavLst>
                                    </p:anim>
                                    <p:anim calcmode="lin" valueType="num">
                                      <p:cBhvr>
                                        <p:cTn id="351" dur="1250"/>
                                        <p:tgtEl>
                                          <p:spTgt spid="15"/>
                                        </p:tgtEl>
                                        <p:attrNameLst>
                                          <p:attrName>ppt_h</p:attrName>
                                        </p:attrNameLst>
                                      </p:cBhvr>
                                      <p:tavLst>
                                        <p:tav tm="0">
                                          <p:val>
                                            <p:strVal val="ppt_h"/>
                                          </p:val>
                                        </p:tav>
                                        <p:tav tm="100000">
                                          <p:val>
                                            <p:fltVal val="0"/>
                                          </p:val>
                                        </p:tav>
                                      </p:tavLst>
                                    </p:anim>
                                    <p:set>
                                      <p:cBhvr>
                                        <p:cTn id="352" dur="1" fill="hold">
                                          <p:stCondLst>
                                            <p:cond delay="1249"/>
                                          </p:stCondLst>
                                        </p:cTn>
                                        <p:tgtEl>
                                          <p:spTgt spid="15"/>
                                        </p:tgtEl>
                                        <p:attrNameLst>
                                          <p:attrName>style.visibility</p:attrName>
                                        </p:attrNameLst>
                                      </p:cBhvr>
                                      <p:to>
                                        <p:strVal val="hidden"/>
                                      </p:to>
                                    </p:set>
                                  </p:childTnLst>
                                </p:cTn>
                              </p:par>
                              <p:par>
                                <p:cTn id="353" presetID="23" presetClass="exit" presetSubtype="32" fill="hold" grpId="1" nodeType="withEffect">
                                  <p:stCondLst>
                                    <p:cond delay="0"/>
                                  </p:stCondLst>
                                  <p:childTnLst>
                                    <p:anim calcmode="lin" valueType="num">
                                      <p:cBhvr>
                                        <p:cTn id="354" dur="1250"/>
                                        <p:tgtEl>
                                          <p:spTgt spid="14"/>
                                        </p:tgtEl>
                                        <p:attrNameLst>
                                          <p:attrName>ppt_w</p:attrName>
                                        </p:attrNameLst>
                                      </p:cBhvr>
                                      <p:tavLst>
                                        <p:tav tm="0">
                                          <p:val>
                                            <p:strVal val="ppt_w"/>
                                          </p:val>
                                        </p:tav>
                                        <p:tav tm="100000">
                                          <p:val>
                                            <p:fltVal val="0"/>
                                          </p:val>
                                        </p:tav>
                                      </p:tavLst>
                                    </p:anim>
                                    <p:anim calcmode="lin" valueType="num">
                                      <p:cBhvr>
                                        <p:cTn id="355" dur="1250"/>
                                        <p:tgtEl>
                                          <p:spTgt spid="14"/>
                                        </p:tgtEl>
                                        <p:attrNameLst>
                                          <p:attrName>ppt_h</p:attrName>
                                        </p:attrNameLst>
                                      </p:cBhvr>
                                      <p:tavLst>
                                        <p:tav tm="0">
                                          <p:val>
                                            <p:strVal val="ppt_h"/>
                                          </p:val>
                                        </p:tav>
                                        <p:tav tm="100000">
                                          <p:val>
                                            <p:fltVal val="0"/>
                                          </p:val>
                                        </p:tav>
                                      </p:tavLst>
                                    </p:anim>
                                    <p:set>
                                      <p:cBhvr>
                                        <p:cTn id="356" dur="1" fill="hold">
                                          <p:stCondLst>
                                            <p:cond delay="1249"/>
                                          </p:stCondLst>
                                        </p:cTn>
                                        <p:tgtEl>
                                          <p:spTgt spid="14"/>
                                        </p:tgtEl>
                                        <p:attrNameLst>
                                          <p:attrName>style.visibility</p:attrName>
                                        </p:attrNameLst>
                                      </p:cBhvr>
                                      <p:to>
                                        <p:strVal val="hidden"/>
                                      </p:to>
                                    </p:set>
                                  </p:childTnLst>
                                </p:cTn>
                              </p:par>
                              <p:par>
                                <p:cTn id="357" presetID="23" presetClass="exit" presetSubtype="32" fill="hold" grpId="1" nodeType="withEffect">
                                  <p:stCondLst>
                                    <p:cond delay="0"/>
                                  </p:stCondLst>
                                  <p:childTnLst>
                                    <p:anim calcmode="lin" valueType="num">
                                      <p:cBhvr>
                                        <p:cTn id="358" dur="1250"/>
                                        <p:tgtEl>
                                          <p:spTgt spid="16"/>
                                        </p:tgtEl>
                                        <p:attrNameLst>
                                          <p:attrName>ppt_w</p:attrName>
                                        </p:attrNameLst>
                                      </p:cBhvr>
                                      <p:tavLst>
                                        <p:tav tm="0">
                                          <p:val>
                                            <p:strVal val="ppt_w"/>
                                          </p:val>
                                        </p:tav>
                                        <p:tav tm="100000">
                                          <p:val>
                                            <p:fltVal val="0"/>
                                          </p:val>
                                        </p:tav>
                                      </p:tavLst>
                                    </p:anim>
                                    <p:anim calcmode="lin" valueType="num">
                                      <p:cBhvr>
                                        <p:cTn id="359" dur="1250"/>
                                        <p:tgtEl>
                                          <p:spTgt spid="16"/>
                                        </p:tgtEl>
                                        <p:attrNameLst>
                                          <p:attrName>ppt_h</p:attrName>
                                        </p:attrNameLst>
                                      </p:cBhvr>
                                      <p:tavLst>
                                        <p:tav tm="0">
                                          <p:val>
                                            <p:strVal val="ppt_h"/>
                                          </p:val>
                                        </p:tav>
                                        <p:tav tm="100000">
                                          <p:val>
                                            <p:fltVal val="0"/>
                                          </p:val>
                                        </p:tav>
                                      </p:tavLst>
                                    </p:anim>
                                    <p:set>
                                      <p:cBhvr>
                                        <p:cTn id="360" dur="1" fill="hold">
                                          <p:stCondLst>
                                            <p:cond delay="1249"/>
                                          </p:stCondLst>
                                        </p:cTn>
                                        <p:tgtEl>
                                          <p:spTgt spid="16"/>
                                        </p:tgtEl>
                                        <p:attrNameLst>
                                          <p:attrName>style.visibility</p:attrName>
                                        </p:attrNameLst>
                                      </p:cBhvr>
                                      <p:to>
                                        <p:strVal val="hidden"/>
                                      </p:to>
                                    </p:set>
                                  </p:childTnLst>
                                </p:cTn>
                              </p:par>
                              <p:par>
                                <p:cTn id="361" presetID="23" presetClass="exit" presetSubtype="32" fill="hold" grpId="1" nodeType="withEffect">
                                  <p:stCondLst>
                                    <p:cond delay="0"/>
                                  </p:stCondLst>
                                  <p:childTnLst>
                                    <p:anim calcmode="lin" valueType="num">
                                      <p:cBhvr>
                                        <p:cTn id="362" dur="1250"/>
                                        <p:tgtEl>
                                          <p:spTgt spid="18"/>
                                        </p:tgtEl>
                                        <p:attrNameLst>
                                          <p:attrName>ppt_w</p:attrName>
                                        </p:attrNameLst>
                                      </p:cBhvr>
                                      <p:tavLst>
                                        <p:tav tm="0">
                                          <p:val>
                                            <p:strVal val="ppt_w"/>
                                          </p:val>
                                        </p:tav>
                                        <p:tav tm="100000">
                                          <p:val>
                                            <p:fltVal val="0"/>
                                          </p:val>
                                        </p:tav>
                                      </p:tavLst>
                                    </p:anim>
                                    <p:anim calcmode="lin" valueType="num">
                                      <p:cBhvr>
                                        <p:cTn id="363" dur="1250"/>
                                        <p:tgtEl>
                                          <p:spTgt spid="18"/>
                                        </p:tgtEl>
                                        <p:attrNameLst>
                                          <p:attrName>ppt_h</p:attrName>
                                        </p:attrNameLst>
                                      </p:cBhvr>
                                      <p:tavLst>
                                        <p:tav tm="0">
                                          <p:val>
                                            <p:strVal val="ppt_h"/>
                                          </p:val>
                                        </p:tav>
                                        <p:tav tm="100000">
                                          <p:val>
                                            <p:fltVal val="0"/>
                                          </p:val>
                                        </p:tav>
                                      </p:tavLst>
                                    </p:anim>
                                    <p:set>
                                      <p:cBhvr>
                                        <p:cTn id="364" dur="1" fill="hold">
                                          <p:stCondLst>
                                            <p:cond delay="1249"/>
                                          </p:stCondLst>
                                        </p:cTn>
                                        <p:tgtEl>
                                          <p:spTgt spid="18"/>
                                        </p:tgtEl>
                                        <p:attrNameLst>
                                          <p:attrName>style.visibility</p:attrName>
                                        </p:attrNameLst>
                                      </p:cBhvr>
                                      <p:to>
                                        <p:strVal val="hidden"/>
                                      </p:to>
                                    </p:set>
                                  </p:childTnLst>
                                </p:cTn>
                              </p:par>
                              <p:par>
                                <p:cTn id="365" presetID="23" presetClass="exit" presetSubtype="32" fill="hold" grpId="1" nodeType="withEffect">
                                  <p:stCondLst>
                                    <p:cond delay="0"/>
                                  </p:stCondLst>
                                  <p:childTnLst>
                                    <p:anim calcmode="lin" valueType="num">
                                      <p:cBhvr>
                                        <p:cTn id="366" dur="1250"/>
                                        <p:tgtEl>
                                          <p:spTgt spid="17"/>
                                        </p:tgtEl>
                                        <p:attrNameLst>
                                          <p:attrName>ppt_w</p:attrName>
                                        </p:attrNameLst>
                                      </p:cBhvr>
                                      <p:tavLst>
                                        <p:tav tm="0">
                                          <p:val>
                                            <p:strVal val="ppt_w"/>
                                          </p:val>
                                        </p:tav>
                                        <p:tav tm="100000">
                                          <p:val>
                                            <p:fltVal val="0"/>
                                          </p:val>
                                        </p:tav>
                                      </p:tavLst>
                                    </p:anim>
                                    <p:anim calcmode="lin" valueType="num">
                                      <p:cBhvr>
                                        <p:cTn id="367" dur="1250"/>
                                        <p:tgtEl>
                                          <p:spTgt spid="17"/>
                                        </p:tgtEl>
                                        <p:attrNameLst>
                                          <p:attrName>ppt_h</p:attrName>
                                        </p:attrNameLst>
                                      </p:cBhvr>
                                      <p:tavLst>
                                        <p:tav tm="0">
                                          <p:val>
                                            <p:strVal val="ppt_h"/>
                                          </p:val>
                                        </p:tav>
                                        <p:tav tm="100000">
                                          <p:val>
                                            <p:fltVal val="0"/>
                                          </p:val>
                                        </p:tav>
                                      </p:tavLst>
                                    </p:anim>
                                    <p:set>
                                      <p:cBhvr>
                                        <p:cTn id="368" dur="1" fill="hold">
                                          <p:stCondLst>
                                            <p:cond delay="1249"/>
                                          </p:stCondLst>
                                        </p:cTn>
                                        <p:tgtEl>
                                          <p:spTgt spid="17"/>
                                        </p:tgtEl>
                                        <p:attrNameLst>
                                          <p:attrName>style.visibility</p:attrName>
                                        </p:attrNameLst>
                                      </p:cBhvr>
                                      <p:to>
                                        <p:strVal val="hidden"/>
                                      </p:to>
                                    </p:set>
                                  </p:childTnLst>
                                </p:cTn>
                              </p:par>
                              <p:par>
                                <p:cTn id="369" presetID="23" presetClass="exit" presetSubtype="32" fill="hold" grpId="1" nodeType="withEffect">
                                  <p:stCondLst>
                                    <p:cond delay="0"/>
                                  </p:stCondLst>
                                  <p:childTnLst>
                                    <p:anim calcmode="lin" valueType="num">
                                      <p:cBhvr>
                                        <p:cTn id="370" dur="1250"/>
                                        <p:tgtEl>
                                          <p:spTgt spid="19"/>
                                        </p:tgtEl>
                                        <p:attrNameLst>
                                          <p:attrName>ppt_w</p:attrName>
                                        </p:attrNameLst>
                                      </p:cBhvr>
                                      <p:tavLst>
                                        <p:tav tm="0">
                                          <p:val>
                                            <p:strVal val="ppt_w"/>
                                          </p:val>
                                        </p:tav>
                                        <p:tav tm="100000">
                                          <p:val>
                                            <p:fltVal val="0"/>
                                          </p:val>
                                        </p:tav>
                                      </p:tavLst>
                                    </p:anim>
                                    <p:anim calcmode="lin" valueType="num">
                                      <p:cBhvr>
                                        <p:cTn id="371" dur="1250"/>
                                        <p:tgtEl>
                                          <p:spTgt spid="19"/>
                                        </p:tgtEl>
                                        <p:attrNameLst>
                                          <p:attrName>ppt_h</p:attrName>
                                        </p:attrNameLst>
                                      </p:cBhvr>
                                      <p:tavLst>
                                        <p:tav tm="0">
                                          <p:val>
                                            <p:strVal val="ppt_h"/>
                                          </p:val>
                                        </p:tav>
                                        <p:tav tm="100000">
                                          <p:val>
                                            <p:fltVal val="0"/>
                                          </p:val>
                                        </p:tav>
                                      </p:tavLst>
                                    </p:anim>
                                    <p:set>
                                      <p:cBhvr>
                                        <p:cTn id="372" dur="1" fill="hold">
                                          <p:stCondLst>
                                            <p:cond delay="1249"/>
                                          </p:stCondLst>
                                        </p:cTn>
                                        <p:tgtEl>
                                          <p:spTgt spid="19"/>
                                        </p:tgtEl>
                                        <p:attrNameLst>
                                          <p:attrName>style.visibility</p:attrName>
                                        </p:attrNameLst>
                                      </p:cBhvr>
                                      <p:to>
                                        <p:strVal val="hidden"/>
                                      </p:to>
                                    </p:set>
                                  </p:childTnLst>
                                </p:cTn>
                              </p:par>
                              <p:par>
                                <p:cTn id="373" presetID="23" presetClass="exit" presetSubtype="32" fill="hold" grpId="1" nodeType="withEffect">
                                  <p:stCondLst>
                                    <p:cond delay="0"/>
                                  </p:stCondLst>
                                  <p:childTnLst>
                                    <p:anim calcmode="lin" valueType="num">
                                      <p:cBhvr>
                                        <p:cTn id="374" dur="1250"/>
                                        <p:tgtEl>
                                          <p:spTgt spid="20"/>
                                        </p:tgtEl>
                                        <p:attrNameLst>
                                          <p:attrName>ppt_w</p:attrName>
                                        </p:attrNameLst>
                                      </p:cBhvr>
                                      <p:tavLst>
                                        <p:tav tm="0">
                                          <p:val>
                                            <p:strVal val="ppt_w"/>
                                          </p:val>
                                        </p:tav>
                                        <p:tav tm="100000">
                                          <p:val>
                                            <p:fltVal val="0"/>
                                          </p:val>
                                        </p:tav>
                                      </p:tavLst>
                                    </p:anim>
                                    <p:anim calcmode="lin" valueType="num">
                                      <p:cBhvr>
                                        <p:cTn id="375" dur="1250"/>
                                        <p:tgtEl>
                                          <p:spTgt spid="20"/>
                                        </p:tgtEl>
                                        <p:attrNameLst>
                                          <p:attrName>ppt_h</p:attrName>
                                        </p:attrNameLst>
                                      </p:cBhvr>
                                      <p:tavLst>
                                        <p:tav tm="0">
                                          <p:val>
                                            <p:strVal val="ppt_h"/>
                                          </p:val>
                                        </p:tav>
                                        <p:tav tm="100000">
                                          <p:val>
                                            <p:fltVal val="0"/>
                                          </p:val>
                                        </p:tav>
                                      </p:tavLst>
                                    </p:anim>
                                    <p:set>
                                      <p:cBhvr>
                                        <p:cTn id="376" dur="1" fill="hold">
                                          <p:stCondLst>
                                            <p:cond delay="1249"/>
                                          </p:stCondLst>
                                        </p:cTn>
                                        <p:tgtEl>
                                          <p:spTgt spid="20"/>
                                        </p:tgtEl>
                                        <p:attrNameLst>
                                          <p:attrName>style.visibility</p:attrName>
                                        </p:attrNameLst>
                                      </p:cBhvr>
                                      <p:to>
                                        <p:strVal val="hidden"/>
                                      </p:to>
                                    </p:set>
                                  </p:childTnLst>
                                </p:cTn>
                              </p:par>
                              <p:par>
                                <p:cTn id="377" presetID="23" presetClass="exit" presetSubtype="32" fill="hold" grpId="1" nodeType="withEffect">
                                  <p:stCondLst>
                                    <p:cond delay="0"/>
                                  </p:stCondLst>
                                  <p:childTnLst>
                                    <p:anim calcmode="lin" valueType="num">
                                      <p:cBhvr>
                                        <p:cTn id="378" dur="1250"/>
                                        <p:tgtEl>
                                          <p:spTgt spid="21"/>
                                        </p:tgtEl>
                                        <p:attrNameLst>
                                          <p:attrName>ppt_w</p:attrName>
                                        </p:attrNameLst>
                                      </p:cBhvr>
                                      <p:tavLst>
                                        <p:tav tm="0">
                                          <p:val>
                                            <p:strVal val="ppt_w"/>
                                          </p:val>
                                        </p:tav>
                                        <p:tav tm="100000">
                                          <p:val>
                                            <p:fltVal val="0"/>
                                          </p:val>
                                        </p:tav>
                                      </p:tavLst>
                                    </p:anim>
                                    <p:anim calcmode="lin" valueType="num">
                                      <p:cBhvr>
                                        <p:cTn id="379" dur="1250"/>
                                        <p:tgtEl>
                                          <p:spTgt spid="21"/>
                                        </p:tgtEl>
                                        <p:attrNameLst>
                                          <p:attrName>ppt_h</p:attrName>
                                        </p:attrNameLst>
                                      </p:cBhvr>
                                      <p:tavLst>
                                        <p:tav tm="0">
                                          <p:val>
                                            <p:strVal val="ppt_h"/>
                                          </p:val>
                                        </p:tav>
                                        <p:tav tm="100000">
                                          <p:val>
                                            <p:fltVal val="0"/>
                                          </p:val>
                                        </p:tav>
                                      </p:tavLst>
                                    </p:anim>
                                    <p:set>
                                      <p:cBhvr>
                                        <p:cTn id="380" dur="1" fill="hold">
                                          <p:stCondLst>
                                            <p:cond delay="1249"/>
                                          </p:stCondLst>
                                        </p:cTn>
                                        <p:tgtEl>
                                          <p:spTgt spid="21"/>
                                        </p:tgtEl>
                                        <p:attrNameLst>
                                          <p:attrName>style.visibility</p:attrName>
                                        </p:attrNameLst>
                                      </p:cBhvr>
                                      <p:to>
                                        <p:strVal val="hidden"/>
                                      </p:to>
                                    </p:set>
                                  </p:childTnLst>
                                </p:cTn>
                              </p:par>
                              <p:par>
                                <p:cTn id="381" presetID="23" presetClass="exit" presetSubtype="32" fill="hold" grpId="1" nodeType="withEffect">
                                  <p:stCondLst>
                                    <p:cond delay="0"/>
                                  </p:stCondLst>
                                  <p:childTnLst>
                                    <p:anim calcmode="lin" valueType="num">
                                      <p:cBhvr>
                                        <p:cTn id="382" dur="1250"/>
                                        <p:tgtEl>
                                          <p:spTgt spid="23"/>
                                        </p:tgtEl>
                                        <p:attrNameLst>
                                          <p:attrName>ppt_w</p:attrName>
                                        </p:attrNameLst>
                                      </p:cBhvr>
                                      <p:tavLst>
                                        <p:tav tm="0">
                                          <p:val>
                                            <p:strVal val="ppt_w"/>
                                          </p:val>
                                        </p:tav>
                                        <p:tav tm="100000">
                                          <p:val>
                                            <p:fltVal val="0"/>
                                          </p:val>
                                        </p:tav>
                                      </p:tavLst>
                                    </p:anim>
                                    <p:anim calcmode="lin" valueType="num">
                                      <p:cBhvr>
                                        <p:cTn id="383" dur="1250"/>
                                        <p:tgtEl>
                                          <p:spTgt spid="23"/>
                                        </p:tgtEl>
                                        <p:attrNameLst>
                                          <p:attrName>ppt_h</p:attrName>
                                        </p:attrNameLst>
                                      </p:cBhvr>
                                      <p:tavLst>
                                        <p:tav tm="0">
                                          <p:val>
                                            <p:strVal val="ppt_h"/>
                                          </p:val>
                                        </p:tav>
                                        <p:tav tm="100000">
                                          <p:val>
                                            <p:fltVal val="0"/>
                                          </p:val>
                                        </p:tav>
                                      </p:tavLst>
                                    </p:anim>
                                    <p:set>
                                      <p:cBhvr>
                                        <p:cTn id="384" dur="1" fill="hold">
                                          <p:stCondLst>
                                            <p:cond delay="1249"/>
                                          </p:stCondLst>
                                        </p:cTn>
                                        <p:tgtEl>
                                          <p:spTgt spid="23"/>
                                        </p:tgtEl>
                                        <p:attrNameLst>
                                          <p:attrName>style.visibility</p:attrName>
                                        </p:attrNameLst>
                                      </p:cBhvr>
                                      <p:to>
                                        <p:strVal val="hidden"/>
                                      </p:to>
                                    </p:set>
                                  </p:childTnLst>
                                </p:cTn>
                              </p:par>
                              <p:par>
                                <p:cTn id="385" presetID="23" presetClass="exit" presetSubtype="32" fill="hold" grpId="1" nodeType="withEffect">
                                  <p:stCondLst>
                                    <p:cond delay="0"/>
                                  </p:stCondLst>
                                  <p:childTnLst>
                                    <p:anim calcmode="lin" valueType="num">
                                      <p:cBhvr>
                                        <p:cTn id="386" dur="1250"/>
                                        <p:tgtEl>
                                          <p:spTgt spid="22"/>
                                        </p:tgtEl>
                                        <p:attrNameLst>
                                          <p:attrName>ppt_w</p:attrName>
                                        </p:attrNameLst>
                                      </p:cBhvr>
                                      <p:tavLst>
                                        <p:tav tm="0">
                                          <p:val>
                                            <p:strVal val="ppt_w"/>
                                          </p:val>
                                        </p:tav>
                                        <p:tav tm="100000">
                                          <p:val>
                                            <p:fltVal val="0"/>
                                          </p:val>
                                        </p:tav>
                                      </p:tavLst>
                                    </p:anim>
                                    <p:anim calcmode="lin" valueType="num">
                                      <p:cBhvr>
                                        <p:cTn id="387" dur="1250"/>
                                        <p:tgtEl>
                                          <p:spTgt spid="22"/>
                                        </p:tgtEl>
                                        <p:attrNameLst>
                                          <p:attrName>ppt_h</p:attrName>
                                        </p:attrNameLst>
                                      </p:cBhvr>
                                      <p:tavLst>
                                        <p:tav tm="0">
                                          <p:val>
                                            <p:strVal val="ppt_h"/>
                                          </p:val>
                                        </p:tav>
                                        <p:tav tm="100000">
                                          <p:val>
                                            <p:fltVal val="0"/>
                                          </p:val>
                                        </p:tav>
                                      </p:tavLst>
                                    </p:anim>
                                    <p:set>
                                      <p:cBhvr>
                                        <p:cTn id="388" dur="1" fill="hold">
                                          <p:stCondLst>
                                            <p:cond delay="124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3074" grpId="0"/>
      <p:bldP spid="3074" grpId="1"/>
      <p:bldP spid="6" grpId="0"/>
      <p:bldP spid="6" grpId="1"/>
      <p:bldP spid="6" grpId="2"/>
      <p:bldP spid="6" grpId="3"/>
      <p:bldP spid="12" grpId="0"/>
      <p:bldP spid="12" grpId="1"/>
      <p:bldP spid="8" grpId="0"/>
      <p:bldP spid="8" grpId="1"/>
      <p:bldP spid="11" grpId="0"/>
      <p:bldP spid="11" grpId="1"/>
      <p:bldP spid="13" grpId="0"/>
      <p:bldP spid="13" grpId="1"/>
      <p:bldP spid="13" grpId="2"/>
      <p:bldP spid="13" grpId="3"/>
      <p:bldP spid="14" grpId="0"/>
      <p:bldP spid="14" grpId="1"/>
      <p:bldP spid="14" grpId="2"/>
      <p:bldP spid="14" grpId="3"/>
      <p:bldP spid="15" grpId="0"/>
      <p:bldP spid="15" grpId="1"/>
      <p:bldP spid="15" grpId="2"/>
      <p:bldP spid="15" grpId="3"/>
      <p:bldP spid="16" grpId="0"/>
      <p:bldP spid="16" grpId="1"/>
      <p:bldP spid="16" grpId="2"/>
      <p:bldP spid="16" grpId="3"/>
      <p:bldP spid="17" grpId="0"/>
      <p:bldP spid="17" grpId="1"/>
      <p:bldP spid="17" grpId="2"/>
      <p:bldP spid="17" grpId="3"/>
      <p:bldP spid="18" grpId="0"/>
      <p:bldP spid="18" grpId="1"/>
      <p:bldP spid="18" grpId="2"/>
      <p:bldP spid="18" grpId="3"/>
      <p:bldP spid="19" grpId="0"/>
      <p:bldP spid="19" grpId="1"/>
      <p:bldP spid="19" grpId="2"/>
      <p:bldP spid="19" grpId="3"/>
      <p:bldP spid="20" grpId="0"/>
      <p:bldP spid="20" grpId="1"/>
      <p:bldP spid="20" grpId="2"/>
      <p:bldP spid="20" grpId="3"/>
      <p:bldP spid="21" grpId="0"/>
      <p:bldP spid="21" grpId="1"/>
      <p:bldP spid="21" grpId="2"/>
      <p:bldP spid="21" grpId="3"/>
      <p:bldP spid="22" grpId="0"/>
      <p:bldP spid="22" grpId="1"/>
      <p:bldP spid="22" grpId="2"/>
      <p:bldP spid="22" grpId="3"/>
      <p:bldP spid="23" grpId="0"/>
      <p:bldP spid="23" grpId="1"/>
      <p:bldP spid="23" grpId="2"/>
      <p:bldP spid="23" grpId="3"/>
      <p:bldP spid="24" grpId="0"/>
      <p:bldP spid="24" grpId="1"/>
      <p:bldP spid="24" grpId="2"/>
      <p:bldP spid="24" grpId="3"/>
      <p:bldP spid="25" grpId="0"/>
      <p:bldP spid="25" grpId="1"/>
      <p:bldP spid="25" grpId="2"/>
      <p:bldP spid="25" grpId="3"/>
      <p:bldP spid="26" grpId="0"/>
      <p:bldP spid="26" grpId="1"/>
      <p:bldP spid="26" grpId="2"/>
      <p:bldP spid="26" grpId="3"/>
      <p:bldP spid="27" grpId="0"/>
      <p:bldP spid="27" grpId="1"/>
      <p:bldP spid="27" grpId="2"/>
      <p:bldP spid="27" grpId="3"/>
      <p:bldP spid="28" grpId="0"/>
      <p:bldP spid="28" grpId="1"/>
      <p:bldP spid="28" grpId="2"/>
      <p:bldP spid="28" grpId="3"/>
      <p:bldP spid="29" grpId="0"/>
      <p:bldP spid="29" grpId="1"/>
      <p:bldP spid="29" grpId="2"/>
      <p:bldP spid="29" grpId="3"/>
      <p:bldP spid="30" grpId="0"/>
      <p:bldP spid="30" grpId="1"/>
      <p:bldP spid="30" grpId="2"/>
      <p:bldP spid="30" grpId="3"/>
      <p:bldP spid="31" grpId="0"/>
      <p:bldP spid="31" grpId="1"/>
      <p:bldP spid="31" grpId="2"/>
      <p:bldP spid="31" grpId="3"/>
      <p:bldP spid="32" grpId="0"/>
      <p:bldP spid="32" grpId="1"/>
      <p:bldP spid="32" grpId="2"/>
      <p:bldP spid="32" grpId="3"/>
      <p:bldP spid="33" grpId="0"/>
      <p:bldP spid="33" grpId="1"/>
      <p:bldP spid="33" grpId="2"/>
      <p:bldP spid="33" grpId="3"/>
      <p:bldP spid="34" grpId="0"/>
      <p:bldP spid="34" grpId="1"/>
      <p:bldP spid="34" grpId="2"/>
      <p:bldP spid="34" grpId="3"/>
      <p:bldP spid="35" grpId="0"/>
      <p:bldP spid="35" grpId="1"/>
      <p:bldP spid="35" grpId="2"/>
      <p:bldP spid="35" grpId="3"/>
      <p:bldP spid="36" grpId="0"/>
      <p:bldP spid="36" grpId="1"/>
      <p:bldP spid="36" grpId="2"/>
      <p:bldP spid="36" grpId="3"/>
      <p:bldP spid="37" grpId="0"/>
      <p:bldP spid="37" grpId="1"/>
      <p:bldP spid="37" grpId="2"/>
      <p:bldP spid="37" grpId="3"/>
      <p:bldP spid="38" grpId="0"/>
      <p:bldP spid="38" grpId="1"/>
      <p:bldP spid="38" grpId="2"/>
      <p:bldP spid="38" grpId="3"/>
      <p:bldP spid="39" grpId="0"/>
      <p:bldP spid="39" grpId="1"/>
      <p:bldP spid="39" grpId="2"/>
      <p:bldP spid="39" grpId="3"/>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299" y="0"/>
            <a:ext cx="9275299" cy="7010400"/>
          </a:xfrm>
          <a:prstGeom prst="rect">
            <a:avLst/>
          </a:prstGeom>
        </p:spPr>
      </p:pic>
      <p:sp>
        <p:nvSpPr>
          <p:cNvPr id="9" name="Title 1"/>
          <p:cNvSpPr txBox="1">
            <a:spLocks/>
          </p:cNvSpPr>
          <p:nvPr/>
        </p:nvSpPr>
        <p:spPr>
          <a:xfrm>
            <a:off x="4380613" y="5032305"/>
            <a:ext cx="345115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10" name="Title 1"/>
          <p:cNvSpPr txBox="1">
            <a:spLocks/>
          </p:cNvSpPr>
          <p:nvPr/>
        </p:nvSpPr>
        <p:spPr>
          <a:xfrm>
            <a:off x="3469757" y="1866720"/>
            <a:ext cx="3451151" cy="83812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3074" name="Rectangle 2"/>
          <p:cNvSpPr>
            <a:spLocks noGrp="1" noChangeArrowheads="1"/>
          </p:cNvSpPr>
          <p:nvPr>
            <p:ph type="title"/>
          </p:nvPr>
        </p:nvSpPr>
        <p:spPr>
          <a:xfrm>
            <a:off x="963050" y="3581400"/>
            <a:ext cx="7086600" cy="182880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"Now the parable is this:   The seed is the word of God." </a:t>
            </a:r>
            <a:r>
              <a:rPr lang="en-US" altLang="en-US" sz="3200" b="1" i="1"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 Luke 8:11 </a:t>
            </a:r>
          </a:p>
        </p:txBody>
      </p:sp>
      <p:sp>
        <p:nvSpPr>
          <p:cNvPr id="4" name="Rectangle 2"/>
          <p:cNvSpPr txBox="1">
            <a:spLocks noChangeArrowheads="1"/>
          </p:cNvSpPr>
          <p:nvPr/>
        </p:nvSpPr>
        <p:spPr bwMode="auto">
          <a:xfrm>
            <a:off x="1601452" y="4037570"/>
            <a:ext cx="1981200"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seed</a:t>
            </a:r>
            <a:endParaRPr lang="en-US" altLang="en-US" sz="3200" b="1" i="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endParaRPr>
          </a:p>
        </p:txBody>
      </p:sp>
      <p:sp>
        <p:nvSpPr>
          <p:cNvPr id="6" name="Title 1"/>
          <p:cNvSpPr txBox="1">
            <a:spLocks/>
          </p:cNvSpPr>
          <p:nvPr/>
        </p:nvSpPr>
        <p:spPr bwMode="auto">
          <a:xfrm>
            <a:off x="390940" y="580759"/>
            <a:ext cx="8229600" cy="3339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 having been born again, not of corruptible seed but incorruptible, through the word of God which lives and abides forever, …                     </a:t>
            </a:r>
            <a:r>
              <a:rPr lang="en-US" altLang="en-US" sz="3200" b="1" i="1" kern="0"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 </a:t>
            </a:r>
            <a:r>
              <a:rPr lang="en-US" sz="3200" b="1" i="1" kern="0"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1</a:t>
            </a:r>
            <a:r>
              <a:rPr lang="en-US" sz="3200" b="1" i="1" kern="0" baseline="30000"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st</a:t>
            </a:r>
            <a:r>
              <a:rPr lang="en-US" sz="3200" b="1" i="1" kern="0"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 Peter 1:23</a:t>
            </a:r>
            <a:r>
              <a:rPr lang="en-US" sz="4000" b="1" i="1" kern="0"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 </a:t>
            </a:r>
          </a:p>
        </p:txBody>
      </p:sp>
      <p:sp>
        <p:nvSpPr>
          <p:cNvPr id="7" name="Rectangle 2"/>
          <p:cNvSpPr txBox="1">
            <a:spLocks noChangeArrowheads="1"/>
          </p:cNvSpPr>
          <p:nvPr/>
        </p:nvSpPr>
        <p:spPr bwMode="auto">
          <a:xfrm>
            <a:off x="4295272" y="4173052"/>
            <a:ext cx="3611057" cy="828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word of God</a:t>
            </a:r>
            <a:endParaRPr lang="en-US" altLang="en-US" sz="3200" b="1" i="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endParaRPr>
          </a:p>
        </p:txBody>
      </p:sp>
      <p:sp>
        <p:nvSpPr>
          <p:cNvPr id="11" name="!!Morph1">
            <a:extLst>
              <a:ext uri="{FF2B5EF4-FFF2-40B4-BE49-F238E27FC236}">
                <a16:creationId xmlns:a16="http://schemas.microsoft.com/office/drawing/2014/main" id="{5FE08E74-E48C-4C32-BDE9-05BB05C81EFD}"/>
              </a:ext>
            </a:extLst>
          </p:cNvPr>
          <p:cNvSpPr txBox="1">
            <a:spLocks noChangeArrowheads="1"/>
          </p:cNvSpPr>
          <p:nvPr/>
        </p:nvSpPr>
        <p:spPr bwMode="auto">
          <a:xfrm>
            <a:off x="3561347" y="1905009"/>
            <a:ext cx="3260934" cy="750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word of God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Morph2">
            <a:extLst>
              <a:ext uri="{FF2B5EF4-FFF2-40B4-BE49-F238E27FC236}">
                <a16:creationId xmlns:a16="http://schemas.microsoft.com/office/drawing/2014/main" id="{FA6CC59C-41A8-4CAF-87A4-0436A6E3EFDB}"/>
              </a:ext>
            </a:extLst>
          </p:cNvPr>
          <p:cNvSpPr txBox="1">
            <a:spLocks noChangeArrowheads="1"/>
          </p:cNvSpPr>
          <p:nvPr/>
        </p:nvSpPr>
        <p:spPr bwMode="auto">
          <a:xfrm>
            <a:off x="4494921" y="5107283"/>
            <a:ext cx="322166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word of God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hidden="1"/>
          <p:cNvSpPr txBox="1">
            <a:spLocks noChangeArrowheads="1"/>
          </p:cNvSpPr>
          <p:nvPr/>
        </p:nvSpPr>
        <p:spPr bwMode="auto">
          <a:xfrm>
            <a:off x="3386610" y="1867662"/>
            <a:ext cx="3611057" cy="828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word of God</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45917522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1" nodeType="withEffect">
                                  <p:stCondLst>
                                    <p:cond delay="0"/>
                                  </p:stCondLst>
                                  <p:childTnLst>
                                    <p:animMotion origin="layout" path="M -1.94444E-6 8.78816E-7 L 0.34167 -0.44519 " pathEditMode="relative" rAng="0" ptsTypes="AA">
                                      <p:cBhvr>
                                        <p:cTn id="10" dur="1000" spd="-100000" fill="hold"/>
                                        <p:tgtEl>
                                          <p:spTgt spid="3074"/>
                                        </p:tgtEl>
                                        <p:attrNameLst>
                                          <p:attrName>ppt_x</p:attrName>
                                          <p:attrName>ppt_y</p:attrName>
                                        </p:attrNameLst>
                                      </p:cBhvr>
                                      <p:rCtr x="17083" y="-22271"/>
                                    </p:animMotion>
                                  </p:childTnLst>
                                </p:cTn>
                              </p:par>
                            </p:childTnLst>
                          </p:cTn>
                        </p:par>
                        <p:par>
                          <p:cTn id="11" fill="hold">
                            <p:stCondLst>
                              <p:cond delay="1000"/>
                            </p:stCondLst>
                            <p:childTnLst>
                              <p:par>
                                <p:cTn id="12" presetID="10" presetClass="exit" presetSubtype="0" fill="hold" grpId="0" nodeType="afterEffect">
                                  <p:stCondLst>
                                    <p:cond delay="0"/>
                                  </p:stCondLst>
                                  <p:childTnLst>
                                    <p:animEffect transition="out" filter="fade">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26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0" presetClass="path" presetSubtype="0" accel="50000" decel="50000" fill="hold" grpId="2" nodeType="withEffect">
                                  <p:stCondLst>
                                    <p:cond delay="0"/>
                                  </p:stCondLst>
                                  <p:childTnLst>
                                    <p:animMotion origin="layout" path="M -1.94444E-6 4.44444E-6 L -1.94444E-6 0.13125 " pathEditMode="relative" rAng="0" ptsTypes="AA">
                                      <p:cBhvr>
                                        <p:cTn id="23" dur="1260" fill="hold"/>
                                        <p:tgtEl>
                                          <p:spTgt spid="3074"/>
                                        </p:tgtEl>
                                        <p:attrNameLst>
                                          <p:attrName>ppt_x</p:attrName>
                                          <p:attrName>ppt_y</p:attrName>
                                        </p:attrNameLst>
                                      </p:cBhvr>
                                      <p:rCtr x="0" y="6551"/>
                                    </p:animMotion>
                                  </p:childTnLst>
                                </p:cTn>
                              </p:par>
                              <p:par>
                                <p:cTn id="24" presetID="10" presetClass="entr" presetSubtype="0" fill="hold" grpId="2"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
                                        <p:tgtEl>
                                          <p:spTgt spid="7"/>
                                        </p:tgtEl>
                                      </p:cBhvr>
                                    </p:animEffect>
                                  </p:childTnLst>
                                </p:cTn>
                              </p:par>
                              <p:par>
                                <p:cTn id="27" presetID="0" presetClass="path" presetSubtype="0" accel="50000" decel="50000" fill="hold" grpId="1" nodeType="withEffect">
                                  <p:stCondLst>
                                    <p:cond delay="0"/>
                                  </p:stCondLst>
                                  <p:childTnLst>
                                    <p:animMotion origin="layout" path="M 2.5E-6 -1.48148E-6 L -0.09931 -0.33611 " pathEditMode="relative" rAng="0" ptsTypes="AA">
                                      <p:cBhvr>
                                        <p:cTn id="28" dur="1260" fill="hold"/>
                                        <p:tgtEl>
                                          <p:spTgt spid="7"/>
                                        </p:tgtEl>
                                        <p:attrNameLst>
                                          <p:attrName>ppt_x</p:attrName>
                                          <p:attrName>ppt_y</p:attrName>
                                        </p:attrNameLst>
                                      </p:cBhvr>
                                      <p:rCtr x="-4965" y="-16806"/>
                                    </p:animMotion>
                                  </p:childTnLst>
                                </p:cTn>
                              </p:par>
                              <p:par>
                                <p:cTn id="29" presetID="6" presetClass="emph" presetSubtype="0" fill="hold" grpId="3" nodeType="withEffect">
                                  <p:stCondLst>
                                    <p:cond delay="0"/>
                                  </p:stCondLst>
                                  <p:childTnLst>
                                    <p:animScale>
                                      <p:cBhvr>
                                        <p:cTn id="30" dur="630" fill="hold"/>
                                        <p:tgtEl>
                                          <p:spTgt spid="7"/>
                                        </p:tgtEl>
                                      </p:cBhvr>
                                      <p:by x="130000" y="130000"/>
                                    </p:animScale>
                                  </p:childTnLst>
                                </p:cTn>
                              </p:par>
                              <p:par>
                                <p:cTn id="31" presetID="6" presetClass="emph" presetSubtype="0" fill="hold" grpId="4" nodeType="withEffect">
                                  <p:stCondLst>
                                    <p:cond delay="630"/>
                                  </p:stCondLst>
                                  <p:childTnLst>
                                    <p:animScale>
                                      <p:cBhvr>
                                        <p:cTn id="32" dur="630" fill="hold"/>
                                        <p:tgtEl>
                                          <p:spTgt spid="7"/>
                                        </p:tgtEl>
                                      </p:cBhvr>
                                      <p:by x="76500" y="76500"/>
                                    </p:animScale>
                                  </p:childTnLst>
                                </p:cTn>
                              </p:par>
                            </p:childTnLst>
                          </p:cTn>
                        </p:par>
                        <p:par>
                          <p:cTn id="33" fill="hold">
                            <p:stCondLst>
                              <p:cond delay="1260"/>
                            </p:stCondLst>
                            <p:childTnLst>
                              <p:par>
                                <p:cTn id="34" presetID="10" presetClass="exit" presetSubtype="0" fill="hold" grpId="0" nodeType="afterEffect">
                                  <p:stCondLst>
                                    <p:cond delay="0"/>
                                  </p:stCondLst>
                                  <p:childTnLst>
                                    <p:animEffect transition="out" filter="fade">
                                      <p:cBhvr>
                                        <p:cTn id="35" dur="250"/>
                                        <p:tgtEl>
                                          <p:spTgt spid="7"/>
                                        </p:tgtEl>
                                      </p:cBhvr>
                                    </p:animEffect>
                                    <p:set>
                                      <p:cBhvr>
                                        <p:cTn id="36" dur="1" fill="hold">
                                          <p:stCondLst>
                                            <p:cond delay="249"/>
                                          </p:stCondLst>
                                        </p:cTn>
                                        <p:tgtEl>
                                          <p:spTgt spid="7"/>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left)">
                                      <p:cBhvr>
                                        <p:cTn id="41" dur="500"/>
                                        <p:tgtEl>
                                          <p:spTgt spid="10"/>
                                        </p:tgtEl>
                                      </p:cBhvr>
                                    </p:animEffect>
                                  </p:childTnLst>
                                </p:cTn>
                              </p:par>
                              <p:par>
                                <p:cTn id="42" presetID="18" presetClass="emph" presetSubtype="0" fill="hold" grpId="1" nodeType="withEffect">
                                  <p:stCondLst>
                                    <p:cond delay="0"/>
                                  </p:stCondLst>
                                  <p:childTnLst>
                                    <p:set>
                                      <p:cBhvr override="childStyle">
                                        <p:cTn id="43" dur="500" fill="hold"/>
                                        <p:tgtEl>
                                          <p:spTgt spid="10"/>
                                        </p:tgtEl>
                                        <p:attrNameLst>
                                          <p:attrName>style.textDecorationUnderline</p:attrName>
                                        </p:attrNameLst>
                                      </p:cBhvr>
                                      <p:to>
                                        <p:strVal val="true"/>
                                      </p:to>
                                    </p:set>
                                  </p:childTnLst>
                                </p:cTn>
                              </p:par>
                              <p:par>
                                <p:cTn id="44" presetID="22" presetClass="entr" presetSubtype="8"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wipe(left)">
                                      <p:cBhvr>
                                        <p:cTn id="51" dur="500"/>
                                        <p:tgtEl>
                                          <p:spTgt spid="9"/>
                                        </p:tgtEl>
                                      </p:cBhvr>
                                    </p:animEffect>
                                  </p:childTnLst>
                                </p:cTn>
                              </p:par>
                              <p:par>
                                <p:cTn id="52" presetID="18" presetClass="emph" presetSubtype="0" fill="hold" grpId="1" nodeType="withEffect">
                                  <p:stCondLst>
                                    <p:cond delay="0"/>
                                  </p:stCondLst>
                                  <p:childTnLst>
                                    <p:set>
                                      <p:cBhvr override="childStyle">
                                        <p:cTn id="53" dur="500" fill="hold"/>
                                        <p:tgtEl>
                                          <p:spTgt spid="9"/>
                                        </p:tgtEl>
                                        <p:attrNameLst>
                                          <p:attrName>style.textDecorationUnderline</p:attrName>
                                        </p:attrNameLst>
                                      </p:cBhvr>
                                      <p:to>
                                        <p:strVal val="true"/>
                                      </p:to>
                                    </p:set>
                                  </p:childTnLst>
                                </p:cTn>
                              </p:par>
                              <p:par>
                                <p:cTn id="54" presetID="22" presetClass="entr" presetSubtype="8" fill="hold" grpId="0" nodeType="with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wipe(left)">
                                      <p:cBhvr>
                                        <p:cTn id="5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p:bldP spid="10" grpId="1"/>
      <p:bldP spid="3074" grpId="0"/>
      <p:bldP spid="3074" grpId="1"/>
      <p:bldP spid="3074" grpId="2"/>
      <p:bldP spid="4" grpId="0"/>
      <p:bldP spid="6" grpId="0"/>
      <p:bldP spid="7" grpId="0"/>
      <p:bldP spid="7" grpId="1"/>
      <p:bldP spid="7" grpId="2"/>
      <p:bldP spid="7" grpId="3"/>
      <p:bldP spid="7" grpId="4"/>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299" y="0"/>
            <a:ext cx="9275299" cy="7010400"/>
          </a:xfrm>
          <a:prstGeom prst="rect">
            <a:avLst/>
          </a:prstGeom>
        </p:spPr>
      </p:pic>
      <p:sp>
        <p:nvSpPr>
          <p:cNvPr id="8" name="Rectangle 2" hidden="1"/>
          <p:cNvSpPr txBox="1">
            <a:spLocks noChangeArrowheads="1"/>
          </p:cNvSpPr>
          <p:nvPr/>
        </p:nvSpPr>
        <p:spPr bwMode="auto">
          <a:xfrm>
            <a:off x="3386610" y="1867662"/>
            <a:ext cx="3611057" cy="828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word of God</a:t>
            </a:r>
            <a:endParaRPr kumimoji="0" lang="en-US" altLang="en-US" sz="32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
        <p:nvSpPr>
          <p:cNvPr id="13" name="!!Morph1">
            <a:extLst>
              <a:ext uri="{FF2B5EF4-FFF2-40B4-BE49-F238E27FC236}">
                <a16:creationId xmlns:a16="http://schemas.microsoft.com/office/drawing/2014/main" id="{2C2F87D0-2168-4B9D-ABE5-E6BCB2C7B7DF}"/>
              </a:ext>
            </a:extLst>
          </p:cNvPr>
          <p:cNvSpPr txBox="1">
            <a:spLocks noChangeArrowheads="1"/>
          </p:cNvSpPr>
          <p:nvPr/>
        </p:nvSpPr>
        <p:spPr bwMode="auto">
          <a:xfrm>
            <a:off x="662684" y="4672386"/>
            <a:ext cx="2587026" cy="747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word</a:t>
            </a:r>
            <a:endParaRPr kumimoji="0" lang="en-US" altLang="en-US" sz="42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Morph2">
            <a:extLst>
              <a:ext uri="{FF2B5EF4-FFF2-40B4-BE49-F238E27FC236}">
                <a16:creationId xmlns:a16="http://schemas.microsoft.com/office/drawing/2014/main" id="{7243F9D4-69DA-4774-BB1F-92A86FF48284}"/>
              </a:ext>
            </a:extLst>
          </p:cNvPr>
          <p:cNvSpPr txBox="1">
            <a:spLocks noChangeArrowheads="1"/>
          </p:cNvSpPr>
          <p:nvPr/>
        </p:nvSpPr>
        <p:spPr bwMode="auto">
          <a:xfrm>
            <a:off x="662684" y="4672386"/>
            <a:ext cx="2587026" cy="747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word</a:t>
            </a:r>
            <a:endParaRPr kumimoji="0" lang="en-US" altLang="en-US" sz="42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9000625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A6D16"/>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5278" r="1388"/>
          <a:stretch/>
        </p:blipFill>
        <p:spPr>
          <a:xfrm>
            <a:off x="0" y="0"/>
            <a:ext cx="9144000" cy="6858000"/>
          </a:xfrm>
          <a:prstGeom prst="rect">
            <a:avLst/>
          </a:prstGeom>
        </p:spPr>
      </p:pic>
      <p:sp>
        <p:nvSpPr>
          <p:cNvPr id="8" name="Title 1">
            <a:extLst>
              <a:ext uri="{FF2B5EF4-FFF2-40B4-BE49-F238E27FC236}">
                <a16:creationId xmlns:a16="http://schemas.microsoft.com/office/drawing/2014/main" id="{6B1395B8-9DFE-413A-A269-ADF89B5CEFF1}"/>
              </a:ext>
            </a:extLst>
          </p:cNvPr>
          <p:cNvSpPr txBox="1">
            <a:spLocks/>
          </p:cNvSpPr>
          <p:nvPr/>
        </p:nvSpPr>
        <p:spPr>
          <a:xfrm>
            <a:off x="1520015" y="1534165"/>
            <a:ext cx="1921141"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2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heard</a:t>
            </a:r>
          </a:p>
        </p:txBody>
      </p:sp>
      <p:sp>
        <p:nvSpPr>
          <p:cNvPr id="10" name="Title 1">
            <a:extLst>
              <a:ext uri="{FF2B5EF4-FFF2-40B4-BE49-F238E27FC236}">
                <a16:creationId xmlns:a16="http://schemas.microsoft.com/office/drawing/2014/main" id="{80F64150-F3E9-40E3-B7FA-4C4038A4ECD3}"/>
              </a:ext>
            </a:extLst>
          </p:cNvPr>
          <p:cNvSpPr txBox="1">
            <a:spLocks/>
          </p:cNvSpPr>
          <p:nvPr/>
        </p:nvSpPr>
        <p:spPr>
          <a:xfrm>
            <a:off x="6901687" y="4093769"/>
            <a:ext cx="1921141"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2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heard</a:t>
            </a:r>
          </a:p>
        </p:txBody>
      </p:sp>
      <p:sp>
        <p:nvSpPr>
          <p:cNvPr id="5" name="Rectangle 2"/>
          <p:cNvSpPr txBox="1">
            <a:spLocks noChangeArrowheads="1"/>
          </p:cNvSpPr>
          <p:nvPr/>
        </p:nvSpPr>
        <p:spPr bwMode="auto">
          <a:xfrm>
            <a:off x="152400" y="76200"/>
            <a:ext cx="8686800" cy="673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"Now the ones that fell among   thorns are those who, when they have heard, go out and are choked with cares, riches, and pleasures of life, and bring no fruit to maturity.  But the ones that fell on the good ground are those who, having heard the word with a noble and good heart, keep it and bear fruit with patience." </a:t>
            </a:r>
            <a:r>
              <a:rPr lang="en-US" altLang="en-US" sz="3200" b="1" i="1" kern="0"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 Luke 8:14-15 </a:t>
            </a:r>
          </a:p>
        </p:txBody>
      </p:sp>
      <p:sp>
        <p:nvSpPr>
          <p:cNvPr id="4" name="Rectangle 2"/>
          <p:cNvSpPr txBox="1">
            <a:spLocks noChangeArrowheads="1"/>
          </p:cNvSpPr>
          <p:nvPr/>
        </p:nvSpPr>
        <p:spPr bwMode="auto">
          <a:xfrm>
            <a:off x="152400" y="76200"/>
            <a:ext cx="8686800" cy="673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chemeClr val="bg1">
                      <a:lumMod val="50000"/>
                    </a:schemeClr>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"Now the ones that fell among   thorns are those who, when they have heard, go out and are choked with cares, riches, and pleasures of life, and bring no fruit to maturity.  </a:t>
            </a:r>
            <a:r>
              <a:rPr lang="en-US" altLang="en-US" sz="42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But the ones that fell on the good ground are those who, having heard the word with a noble and good heart, keep it and bear fruit with patience.</a:t>
            </a:r>
            <a:r>
              <a:rPr lang="en-US" altLang="en-US" sz="4200" b="1" kern="0" dirty="0">
                <a:ln w="17780" cmpd="sng">
                  <a:solidFill>
                    <a:schemeClr val="bg1">
                      <a:lumMod val="50000"/>
                    </a:schemeClr>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a:t>
            </a:r>
            <a:r>
              <a:rPr lang="en-US" altLang="en-US" sz="4200" b="1" kern="0"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chemeClr val="bg1">
                      <a:lumMod val="50000"/>
                    </a:schemeClr>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 Luke 8:14-15 </a:t>
            </a:r>
          </a:p>
        </p:txBody>
      </p:sp>
      <p:sp>
        <p:nvSpPr>
          <p:cNvPr id="3074" name="Rectangle 2"/>
          <p:cNvSpPr>
            <a:spLocks noGrp="1" noChangeArrowheads="1"/>
          </p:cNvSpPr>
          <p:nvPr>
            <p:ph type="title"/>
          </p:nvPr>
        </p:nvSpPr>
        <p:spPr>
          <a:xfrm>
            <a:off x="152400" y="76200"/>
            <a:ext cx="8686800" cy="6735762"/>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"Now the ones that fell among   thorns are those who, when they have heard, go out and are choked with cares, riches, and pleasures of life, and bring no fruit to maturity.  </a:t>
            </a:r>
            <a:r>
              <a:rPr lang="en-US" altLang="en-US" sz="4200" b="1" dirty="0">
                <a:ln w="17780" cmpd="sng">
                  <a:solidFill>
                    <a:schemeClr val="bg1">
                      <a:lumMod val="50000"/>
                    </a:schemeClr>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But the ones that fell on the good ground are those who, having heard the word with a noble and good heart, keep it and bear fruit with patience." </a:t>
            </a:r>
            <a:r>
              <a:rPr lang="en-US" altLang="en-US" sz="3200" b="1" i="1" dirty="0">
                <a:ln w="17780" cmpd="sng">
                  <a:solidFill>
                    <a:schemeClr val="bg1">
                      <a:lumMod val="50000"/>
                    </a:schemeClr>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 Luke 8:14-15 </a:t>
            </a:r>
          </a:p>
        </p:txBody>
      </p:sp>
      <p:sp>
        <p:nvSpPr>
          <p:cNvPr id="6" name="Rectangle 2"/>
          <p:cNvSpPr txBox="1">
            <a:spLocks noChangeArrowheads="1"/>
          </p:cNvSpPr>
          <p:nvPr/>
        </p:nvSpPr>
        <p:spPr bwMode="auto">
          <a:xfrm>
            <a:off x="1685424" y="5778368"/>
            <a:ext cx="2514600"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patience</a:t>
            </a:r>
            <a:endParaRPr lang="en-US" altLang="en-US" sz="4200" b="1" i="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D85B2575-D1B6-429F-8FDD-183D25A2E146}"/>
              </a:ext>
            </a:extLst>
          </p:cNvPr>
          <p:cNvSpPr txBox="1">
            <a:spLocks noChangeArrowheads="1"/>
          </p:cNvSpPr>
          <p:nvPr/>
        </p:nvSpPr>
        <p:spPr bwMode="auto">
          <a:xfrm>
            <a:off x="1589430" y="1458287"/>
            <a:ext cx="1804087" cy="767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heard</a:t>
            </a:r>
            <a:endParaRPr kumimoji="0" lang="en-US" altLang="en-US" sz="42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443E384D-5E3D-4E71-A318-39DF2205A3E1}"/>
              </a:ext>
            </a:extLst>
          </p:cNvPr>
          <p:cNvSpPr txBox="1">
            <a:spLocks noChangeArrowheads="1"/>
          </p:cNvSpPr>
          <p:nvPr/>
        </p:nvSpPr>
        <p:spPr bwMode="auto">
          <a:xfrm>
            <a:off x="6958609" y="4020390"/>
            <a:ext cx="1804087" cy="768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heard</a:t>
            </a:r>
            <a:endParaRPr kumimoji="0" lang="en-US" altLang="en-US" sz="42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7" name="Rounded Rectangle 16">
            <a:extLst>
              <a:ext uri="{FF2B5EF4-FFF2-40B4-BE49-F238E27FC236}">
                <a16:creationId xmlns:a16="http://schemas.microsoft.com/office/drawing/2014/main" id="{13DF47CB-90A0-410C-9879-3AF5F9C4E946}"/>
              </a:ext>
            </a:extLst>
          </p:cNvPr>
          <p:cNvSpPr>
            <a:spLocks noChangeAspect="1"/>
          </p:cNvSpPr>
          <p:nvPr/>
        </p:nvSpPr>
        <p:spPr>
          <a:xfrm>
            <a:off x="3443570" y="2750234"/>
            <a:ext cx="2518117" cy="759655"/>
          </a:xfrm>
          <a:prstGeom prst="roundRect">
            <a:avLst>
              <a:gd name="adj" fmla="val 22449"/>
            </a:avLst>
          </a:prstGeom>
          <a:blipFill>
            <a:blip r:embed="rId4"/>
            <a:stretch>
              <a:fillRect/>
            </a:stretch>
          </a:blipFill>
          <a:ln w="25400" cap="flat" cmpd="sng" algn="ctr">
            <a:noFill/>
            <a:prstDash val="solid"/>
          </a:ln>
          <a:effectLst>
            <a:outerShdw blurRad="63500" dist="25400" dir="5400000" sx="102000" sy="102000" rotWithShape="0">
              <a:scrgbClr r="0" g="0" b="0">
                <a:alpha val="40000"/>
              </a:scrgbClr>
            </a:outerShdw>
          </a:effectLst>
          <a:scene3d>
            <a:camera prst="orthographicFront"/>
            <a:lightRig rig="balanced" dir="t">
              <a:rot lat="0" lon="0" rev="8700000"/>
            </a:lightRig>
          </a:scene3d>
          <a:sp3d>
            <a:bevelT w="190500" h="38100"/>
          </a:sp3d>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24314C91-8907-4750-B43A-66D4729D1E50}"/>
              </a:ext>
            </a:extLst>
          </p:cNvPr>
          <p:cNvSpPr>
            <a:spLocks noChangeAspect="1"/>
          </p:cNvSpPr>
          <p:nvPr/>
        </p:nvSpPr>
        <p:spPr>
          <a:xfrm>
            <a:off x="4405198" y="5352757"/>
            <a:ext cx="3101925" cy="654146"/>
          </a:xfrm>
          <a:prstGeom prst="roundRect">
            <a:avLst>
              <a:gd name="adj" fmla="val 15400"/>
            </a:avLst>
          </a:prstGeom>
          <a:blipFill>
            <a:blip r:embed="rId5"/>
            <a:stretch>
              <a:fillRect/>
            </a:stretch>
          </a:blipFill>
          <a:ln w="25400" cap="flat" cmpd="sng" algn="ctr">
            <a:noFill/>
            <a:prstDash val="solid"/>
          </a:ln>
          <a:effectLst>
            <a:outerShdw blurRad="63500" dist="25400" dir="5400000" sx="102000" sy="102000" rotWithShape="0">
              <a:scrgbClr r="0" g="0" b="0">
                <a:alpha val="40000"/>
              </a:scrgbClr>
            </a:outerShdw>
          </a:effectLst>
          <a:scene3d>
            <a:camera prst="orthographicFront"/>
            <a:lightRig rig="balanced" dir="t">
              <a:rot lat="0" lon="0" rev="8700000"/>
            </a:lightRig>
          </a:scene3d>
          <a:sp3d>
            <a:bevelT w="190500" h="38100"/>
          </a:sp3d>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2" hidden="1"/>
          <p:cNvSpPr txBox="1">
            <a:spLocks noChangeArrowheads="1"/>
          </p:cNvSpPr>
          <p:nvPr/>
        </p:nvSpPr>
        <p:spPr bwMode="auto">
          <a:xfrm>
            <a:off x="2718841" y="-95168"/>
            <a:ext cx="2514600"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patience</a:t>
            </a:r>
            <a:endParaRPr lang="en-US" altLang="en-US" sz="4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4" name="!!Morph1">
            <a:extLst>
              <a:ext uri="{FF2B5EF4-FFF2-40B4-BE49-F238E27FC236}">
                <a16:creationId xmlns:a16="http://schemas.microsoft.com/office/drawing/2014/main" id="{5757D751-5210-4475-A9C7-4A875E2C98A9}"/>
              </a:ext>
            </a:extLst>
          </p:cNvPr>
          <p:cNvSpPr txBox="1">
            <a:spLocks noChangeArrowheads="1"/>
          </p:cNvSpPr>
          <p:nvPr/>
        </p:nvSpPr>
        <p:spPr bwMode="auto">
          <a:xfrm>
            <a:off x="662684" y="4672386"/>
            <a:ext cx="2587026" cy="747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word</a:t>
            </a:r>
            <a:endParaRPr kumimoji="0" lang="en-US" altLang="en-US" sz="42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Morph2">
            <a:extLst>
              <a:ext uri="{FF2B5EF4-FFF2-40B4-BE49-F238E27FC236}">
                <a16:creationId xmlns:a16="http://schemas.microsoft.com/office/drawing/2014/main" id="{6EEB0117-EB9D-4315-8B3E-DBF95382944D}"/>
              </a:ext>
            </a:extLst>
          </p:cNvPr>
          <p:cNvSpPr txBox="1">
            <a:spLocks noChangeArrowheads="1"/>
          </p:cNvSpPr>
          <p:nvPr/>
        </p:nvSpPr>
        <p:spPr bwMode="auto">
          <a:xfrm>
            <a:off x="662684" y="4672386"/>
            <a:ext cx="2587026" cy="747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word</a:t>
            </a:r>
            <a:endParaRPr kumimoji="0" lang="en-US" altLang="en-US" sz="42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1" name="Rectangle 2">
            <a:extLst>
              <a:ext uri="{FF2B5EF4-FFF2-40B4-BE49-F238E27FC236}">
                <a16:creationId xmlns:a16="http://schemas.microsoft.com/office/drawing/2014/main" id="{D4ED9D15-E1BB-4D7C-BF9B-687A3B626582}"/>
              </a:ext>
            </a:extLst>
          </p:cNvPr>
          <p:cNvSpPr txBox="1">
            <a:spLocks noChangeArrowheads="1"/>
          </p:cNvSpPr>
          <p:nvPr/>
        </p:nvSpPr>
        <p:spPr bwMode="auto">
          <a:xfrm>
            <a:off x="684274" y="5288756"/>
            <a:ext cx="1573152" cy="796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heart</a:t>
            </a:r>
            <a:endParaRPr lang="en-US" altLang="en-US" sz="4200" b="1" i="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endParaRPr>
          </a:p>
        </p:txBody>
      </p:sp>
      <p:sp>
        <p:nvSpPr>
          <p:cNvPr id="16" name="Rectangle 12">
            <a:extLst>
              <a:ext uri="{FF2B5EF4-FFF2-40B4-BE49-F238E27FC236}">
                <a16:creationId xmlns:a16="http://schemas.microsoft.com/office/drawing/2014/main" id="{77EC479E-51C5-4633-AEC8-BF69033A450A}"/>
              </a:ext>
            </a:extLst>
          </p:cNvPr>
          <p:cNvSpPr>
            <a:spLocks noChangeArrowheads="1"/>
          </p:cNvSpPr>
          <p:nvPr/>
        </p:nvSpPr>
        <p:spPr bwMode="auto">
          <a:xfrm>
            <a:off x="645424" y="4552950"/>
            <a:ext cx="2622211" cy="974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the word</a:t>
            </a:r>
            <a:endParaRPr kumimoji="0" lang="en-US" altLang="en-US" sz="42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
        <p:nvSpPr>
          <p:cNvPr id="19" name="Rectangle 12">
            <a:extLst>
              <a:ext uri="{FF2B5EF4-FFF2-40B4-BE49-F238E27FC236}">
                <a16:creationId xmlns:a16="http://schemas.microsoft.com/office/drawing/2014/main" id="{AD9A623E-1584-4FE3-8432-40B238D6833D}"/>
              </a:ext>
            </a:extLst>
          </p:cNvPr>
          <p:cNvSpPr>
            <a:spLocks noChangeArrowheads="1"/>
          </p:cNvSpPr>
          <p:nvPr/>
        </p:nvSpPr>
        <p:spPr bwMode="auto">
          <a:xfrm>
            <a:off x="2045494" y="5198269"/>
            <a:ext cx="2072672" cy="974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keep it</a:t>
            </a:r>
            <a:endParaRPr kumimoji="0" lang="en-US" altLang="en-US" sz="42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
        <p:nvSpPr>
          <p:cNvPr id="20" name="Rectangle 12">
            <a:extLst>
              <a:ext uri="{FF2B5EF4-FFF2-40B4-BE49-F238E27FC236}">
                <a16:creationId xmlns:a16="http://schemas.microsoft.com/office/drawing/2014/main" id="{63DFC662-D0D8-440C-B10E-7E66BF70E8B3}"/>
              </a:ext>
            </a:extLst>
          </p:cNvPr>
          <p:cNvSpPr>
            <a:spLocks noChangeArrowheads="1"/>
          </p:cNvSpPr>
          <p:nvPr/>
        </p:nvSpPr>
        <p:spPr bwMode="auto">
          <a:xfrm>
            <a:off x="1595438" y="5246804"/>
            <a:ext cx="811585"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a:t>
            </a:r>
            <a:endParaRPr kumimoji="0" lang="en-US" altLang="en-US" sz="42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4591752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Scale>
                                      <p:cBhvr>
                                        <p:cTn id="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5"/>
                                        </p:tgtEl>
                                        <p:attrNameLst>
                                          <p:attrName>ppt_x</p:attrName>
                                          <p:attrName>ppt_y</p:attrName>
                                        </p:attrNameLst>
                                      </p:cBhvr>
                                    </p:animMotion>
                                    <p:animEffect transition="in" filter="fade">
                                      <p:cBhvr>
                                        <p:cTn id="9" dur="1000"/>
                                        <p:tgtEl>
                                          <p:spTgt spid="5"/>
                                        </p:tgtEl>
                                      </p:cBhvr>
                                    </p:animEffect>
                                  </p:childTnLst>
                                </p:cTn>
                              </p:par>
                            </p:childTnLst>
                          </p:cTn>
                        </p:par>
                        <p:par>
                          <p:cTn id="10" fill="hold">
                            <p:stCondLst>
                              <p:cond delay="1000"/>
                            </p:stCondLst>
                            <p:childTnLst>
                              <p:par>
                                <p:cTn id="11" presetID="10" presetClass="exit" presetSubtype="0" fill="hold" grpId="0" nodeType="afterEffect">
                                  <p:stCondLst>
                                    <p:cond delay="0"/>
                                  </p:stCondLst>
                                  <p:childTnLst>
                                    <p:animEffect transition="out" filter="fade">
                                      <p:cBhvr>
                                        <p:cTn id="12" dur="250"/>
                                        <p:tgtEl>
                                          <p:spTgt spid="14"/>
                                        </p:tgtEl>
                                      </p:cBhvr>
                                    </p:animEffect>
                                    <p:set>
                                      <p:cBhvr>
                                        <p:cTn id="13" dur="1" fill="hold">
                                          <p:stCondLst>
                                            <p:cond delay="249"/>
                                          </p:stCondLst>
                                        </p:cTn>
                                        <p:tgtEl>
                                          <p:spTgt spid="14"/>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250"/>
                                        <p:tgtEl>
                                          <p:spTgt spid="15"/>
                                        </p:tgtEl>
                                      </p:cBhvr>
                                    </p:animEffect>
                                    <p:set>
                                      <p:cBhvr>
                                        <p:cTn id="16" dur="1" fill="hold">
                                          <p:stCondLst>
                                            <p:cond delay="249"/>
                                          </p:stCondLst>
                                        </p:cTn>
                                        <p:tgtEl>
                                          <p:spTgt spid="1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750"/>
                                        <p:tgtEl>
                                          <p:spTgt spid="307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par>
                                <p:cTn id="27" presetID="18" presetClass="emph" presetSubtype="0" fill="hold" grpId="1" nodeType="withEffect">
                                  <p:stCondLst>
                                    <p:cond delay="0"/>
                                  </p:stCondLst>
                                  <p:childTnLst>
                                    <p:set>
                                      <p:cBhvr override="childStyle">
                                        <p:cTn id="28" dur="500" fill="hold"/>
                                        <p:tgtEl>
                                          <p:spTgt spid="8"/>
                                        </p:tgtEl>
                                        <p:attrNameLst>
                                          <p:attrName>style.textDecorationUnderline</p:attrName>
                                        </p:attrNameLst>
                                      </p:cBhvr>
                                      <p:to>
                                        <p:strVal val="true"/>
                                      </p:to>
                                    </p:set>
                                  </p:childTnLst>
                                </p:cTn>
                              </p:par>
                              <p:par>
                                <p:cTn id="29" presetID="22" presetClass="entr" presetSubtype="8"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32"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circle(out)">
                                      <p:cBhvr>
                                        <p:cTn id="36" dur="125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childTnLst>
                                </p:cTn>
                              </p:par>
                              <p:par>
                                <p:cTn id="41" presetID="10" presetClass="exit" presetSubtype="0" fill="hold" grpId="1" nodeType="withEffect">
                                  <p:stCondLst>
                                    <p:cond delay="0"/>
                                  </p:stCondLst>
                                  <p:childTnLst>
                                    <p:animEffect transition="out" filter="fade">
                                      <p:cBhvr>
                                        <p:cTn id="42" dur="1000"/>
                                        <p:tgtEl>
                                          <p:spTgt spid="3074"/>
                                        </p:tgtEl>
                                      </p:cBhvr>
                                    </p:animEffect>
                                    <p:set>
                                      <p:cBhvr>
                                        <p:cTn id="43" dur="1" fill="hold">
                                          <p:stCondLst>
                                            <p:cond delay="999"/>
                                          </p:stCondLst>
                                        </p:cTn>
                                        <p:tgtEl>
                                          <p:spTgt spid="3074"/>
                                        </p:tgtEl>
                                        <p:attrNameLst>
                                          <p:attrName>style.visibility</p:attrName>
                                        </p:attrNameLst>
                                      </p:cBhvr>
                                      <p:to>
                                        <p:strVal val="hidden"/>
                                      </p:to>
                                    </p:set>
                                  </p:childTnLst>
                                </p:cTn>
                              </p:par>
                              <p:par>
                                <p:cTn id="44" presetID="6" presetClass="exit" presetSubtype="16" fill="hold" grpId="1" nodeType="withEffect">
                                  <p:stCondLst>
                                    <p:cond delay="0"/>
                                  </p:stCondLst>
                                  <p:childTnLst>
                                    <p:animEffect transition="out" filter="circle(in)">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par>
                                <p:cTn id="47" presetID="10" presetClass="exit" presetSubtype="0" fill="hold" grpId="2" nodeType="withEffect">
                                  <p:stCondLst>
                                    <p:cond delay="0"/>
                                  </p:stCondLst>
                                  <p:childTnLst>
                                    <p:animEffect transition="out" filter="fade">
                                      <p:cBhvr>
                                        <p:cTn id="48" dur="500"/>
                                        <p:tgtEl>
                                          <p:spTgt spid="8"/>
                                        </p:tgtEl>
                                      </p:cBhvr>
                                    </p:animEffect>
                                    <p:set>
                                      <p:cBhvr>
                                        <p:cTn id="49" dur="1" fill="hold">
                                          <p:stCondLst>
                                            <p:cond delay="499"/>
                                          </p:stCondLst>
                                        </p:cTn>
                                        <p:tgtEl>
                                          <p:spTgt spid="8"/>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wipe(left)">
                                      <p:cBhvr>
                                        <p:cTn id="57" dur="500"/>
                                        <p:tgtEl>
                                          <p:spTgt spid="10"/>
                                        </p:tgtEl>
                                      </p:cBhvr>
                                    </p:animEffect>
                                  </p:childTnLst>
                                </p:cTn>
                              </p:par>
                              <p:par>
                                <p:cTn id="58" presetID="18" presetClass="emph" presetSubtype="0" fill="hold" grpId="1" nodeType="withEffect">
                                  <p:stCondLst>
                                    <p:cond delay="0"/>
                                  </p:stCondLst>
                                  <p:childTnLst>
                                    <p:set>
                                      <p:cBhvr override="childStyle">
                                        <p:cTn id="59" dur="500" fill="hold"/>
                                        <p:tgtEl>
                                          <p:spTgt spid="10"/>
                                        </p:tgtEl>
                                        <p:attrNameLst>
                                          <p:attrName>style.textDecorationUnderline</p:attrName>
                                        </p:attrNameLst>
                                      </p:cBhvr>
                                      <p:to>
                                        <p:strVal val="true"/>
                                      </p:to>
                                    </p:set>
                                  </p:childTnLst>
                                </p:cTn>
                              </p:par>
                              <p:par>
                                <p:cTn id="60" presetID="22" presetClass="entr" presetSubtype="8" fill="hold" grpId="0" nodeType="with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wipe(left)">
                                      <p:cBhvr>
                                        <p:cTn id="62" dur="500"/>
                                        <p:tgtEl>
                                          <p:spTgt spid="11"/>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32"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circle(out)">
                                      <p:cBhvr>
                                        <p:cTn id="67" dur="125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39" presetClass="entr" presetSubtype="0" accel="100000"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anim calcmode="lin" valueType="num">
                                      <p:cBhvr>
                                        <p:cTn id="72" dur="1000" fill="hold"/>
                                        <p:tgtEl>
                                          <p:spTgt spid="16"/>
                                        </p:tgtEl>
                                        <p:attrNameLst>
                                          <p:attrName>ppt_h</p:attrName>
                                        </p:attrNameLst>
                                      </p:cBhvr>
                                      <p:tavLst>
                                        <p:tav tm="0">
                                          <p:val>
                                            <p:strVal val="#ppt_h/20"/>
                                          </p:val>
                                        </p:tav>
                                        <p:tav tm="50000">
                                          <p:val>
                                            <p:strVal val="#ppt_h/20"/>
                                          </p:val>
                                        </p:tav>
                                        <p:tav tm="100000">
                                          <p:val>
                                            <p:strVal val="#ppt_h"/>
                                          </p:val>
                                        </p:tav>
                                      </p:tavLst>
                                    </p:anim>
                                    <p:anim calcmode="lin" valueType="num">
                                      <p:cBhvr>
                                        <p:cTn id="73" dur="1000" fill="hold"/>
                                        <p:tgtEl>
                                          <p:spTgt spid="16"/>
                                        </p:tgtEl>
                                        <p:attrNameLst>
                                          <p:attrName>ppt_w</p:attrName>
                                        </p:attrNameLst>
                                      </p:cBhvr>
                                      <p:tavLst>
                                        <p:tav tm="0">
                                          <p:val>
                                            <p:strVal val="#ppt_w+.3"/>
                                          </p:val>
                                        </p:tav>
                                        <p:tav tm="50000">
                                          <p:val>
                                            <p:strVal val="#ppt_w+.3"/>
                                          </p:val>
                                        </p:tav>
                                        <p:tav tm="100000">
                                          <p:val>
                                            <p:strVal val="#ppt_w"/>
                                          </p:val>
                                        </p:tav>
                                      </p:tavLst>
                                    </p:anim>
                                    <p:anim calcmode="lin" valueType="num">
                                      <p:cBhvr>
                                        <p:cTn id="74" dur="1000" fill="hold"/>
                                        <p:tgtEl>
                                          <p:spTgt spid="16"/>
                                        </p:tgtEl>
                                        <p:attrNameLst>
                                          <p:attrName>ppt_x</p:attrName>
                                        </p:attrNameLst>
                                      </p:cBhvr>
                                      <p:tavLst>
                                        <p:tav tm="0">
                                          <p:val>
                                            <p:strVal val="#ppt_x-.3"/>
                                          </p:val>
                                        </p:tav>
                                        <p:tav tm="50000">
                                          <p:val>
                                            <p:strVal val="#ppt_x"/>
                                          </p:val>
                                        </p:tav>
                                        <p:tav tm="100000">
                                          <p:val>
                                            <p:strVal val="#ppt_x"/>
                                          </p:val>
                                        </p:tav>
                                      </p:tavLst>
                                    </p:anim>
                                    <p:anim calcmode="lin" valueType="num">
                                      <p:cBhvr>
                                        <p:cTn id="75" dur="1000" fill="hold"/>
                                        <p:tgtEl>
                                          <p:spTgt spid="16"/>
                                        </p:tgtEl>
                                        <p:attrNameLst>
                                          <p:attrName>ppt_y</p:attrName>
                                        </p:attrNameLst>
                                      </p:cBhvr>
                                      <p:tavLst>
                                        <p:tav tm="0">
                                          <p:val>
                                            <p:strVal val="#ppt_y"/>
                                          </p:val>
                                        </p:tav>
                                        <p:tav tm="100000">
                                          <p:val>
                                            <p:strVal val="#ppt_y"/>
                                          </p:val>
                                        </p:tav>
                                      </p:tavLst>
                                    </p:anim>
                                  </p:childTnLst>
                                </p:cTn>
                              </p:par>
                              <p:par>
                                <p:cTn id="76" presetID="39" presetClass="entr" presetSubtype="0" accel="100000" fill="hold" grpId="0" nodeType="withEffect">
                                  <p:stCondLst>
                                    <p:cond delay="500"/>
                                  </p:stCondLst>
                                  <p:childTnLst>
                                    <p:set>
                                      <p:cBhvr>
                                        <p:cTn id="77" dur="1" fill="hold">
                                          <p:stCondLst>
                                            <p:cond delay="0"/>
                                          </p:stCondLst>
                                        </p:cTn>
                                        <p:tgtEl>
                                          <p:spTgt spid="19"/>
                                        </p:tgtEl>
                                        <p:attrNameLst>
                                          <p:attrName>style.visibility</p:attrName>
                                        </p:attrNameLst>
                                      </p:cBhvr>
                                      <p:to>
                                        <p:strVal val="visible"/>
                                      </p:to>
                                    </p:set>
                                    <p:anim calcmode="lin" valueType="num">
                                      <p:cBhvr>
                                        <p:cTn id="78" dur="1000" fill="hold"/>
                                        <p:tgtEl>
                                          <p:spTgt spid="19"/>
                                        </p:tgtEl>
                                        <p:attrNameLst>
                                          <p:attrName>ppt_h</p:attrName>
                                        </p:attrNameLst>
                                      </p:cBhvr>
                                      <p:tavLst>
                                        <p:tav tm="0">
                                          <p:val>
                                            <p:strVal val="#ppt_h/20"/>
                                          </p:val>
                                        </p:tav>
                                        <p:tav tm="50000">
                                          <p:val>
                                            <p:strVal val="#ppt_h/20"/>
                                          </p:val>
                                        </p:tav>
                                        <p:tav tm="100000">
                                          <p:val>
                                            <p:strVal val="#ppt_h"/>
                                          </p:val>
                                        </p:tav>
                                      </p:tavLst>
                                    </p:anim>
                                    <p:anim calcmode="lin" valueType="num">
                                      <p:cBhvr>
                                        <p:cTn id="79" dur="1000" fill="hold"/>
                                        <p:tgtEl>
                                          <p:spTgt spid="19"/>
                                        </p:tgtEl>
                                        <p:attrNameLst>
                                          <p:attrName>ppt_w</p:attrName>
                                        </p:attrNameLst>
                                      </p:cBhvr>
                                      <p:tavLst>
                                        <p:tav tm="0">
                                          <p:val>
                                            <p:strVal val="#ppt_w+.3"/>
                                          </p:val>
                                        </p:tav>
                                        <p:tav tm="50000">
                                          <p:val>
                                            <p:strVal val="#ppt_w+.3"/>
                                          </p:val>
                                        </p:tav>
                                        <p:tav tm="100000">
                                          <p:val>
                                            <p:strVal val="#ppt_w"/>
                                          </p:val>
                                        </p:tav>
                                      </p:tavLst>
                                    </p:anim>
                                    <p:anim calcmode="lin" valueType="num">
                                      <p:cBhvr>
                                        <p:cTn id="80" dur="1000" fill="hold"/>
                                        <p:tgtEl>
                                          <p:spTgt spid="19"/>
                                        </p:tgtEl>
                                        <p:attrNameLst>
                                          <p:attrName>ppt_x</p:attrName>
                                        </p:attrNameLst>
                                      </p:cBhvr>
                                      <p:tavLst>
                                        <p:tav tm="0">
                                          <p:val>
                                            <p:strVal val="#ppt_x-.3"/>
                                          </p:val>
                                        </p:tav>
                                        <p:tav tm="50000">
                                          <p:val>
                                            <p:strVal val="#ppt_x"/>
                                          </p:val>
                                        </p:tav>
                                        <p:tav tm="100000">
                                          <p:val>
                                            <p:strVal val="#ppt_x"/>
                                          </p:val>
                                        </p:tav>
                                      </p:tavLst>
                                    </p:anim>
                                    <p:anim calcmode="lin" valueType="num">
                                      <p:cBhvr>
                                        <p:cTn id="81" dur="1000" fill="hold"/>
                                        <p:tgtEl>
                                          <p:spTgt spid="19"/>
                                        </p:tgtEl>
                                        <p:attrNameLst>
                                          <p:attrName>ppt_y</p:attrName>
                                        </p:attrNameLst>
                                      </p:cBhvr>
                                      <p:tavLst>
                                        <p:tav tm="0">
                                          <p:val>
                                            <p:strVal val="#ppt_y"/>
                                          </p:val>
                                        </p:tav>
                                        <p:tav tm="100000">
                                          <p:val>
                                            <p:strVal val="#ppt_y"/>
                                          </p:val>
                                        </p:tav>
                                      </p:tavLst>
                                    </p:anim>
                                  </p:childTnLst>
                                </p:cTn>
                              </p:par>
                              <p:par>
                                <p:cTn id="82" presetID="2" presetClass="entr" presetSubtype="8" fill="hold" grpId="0" nodeType="withEffect">
                                  <p:stCondLst>
                                    <p:cond delay="1500"/>
                                  </p:stCondLst>
                                  <p:childTnLst>
                                    <p:set>
                                      <p:cBhvr>
                                        <p:cTn id="83" dur="1" fill="hold">
                                          <p:stCondLst>
                                            <p:cond delay="0"/>
                                          </p:stCondLst>
                                        </p:cTn>
                                        <p:tgtEl>
                                          <p:spTgt spid="20"/>
                                        </p:tgtEl>
                                        <p:attrNameLst>
                                          <p:attrName>style.visibility</p:attrName>
                                        </p:attrNameLst>
                                      </p:cBhvr>
                                      <p:to>
                                        <p:strVal val="visible"/>
                                      </p:to>
                                    </p:set>
                                    <p:anim calcmode="lin" valueType="num">
                                      <p:cBhvr additive="base">
                                        <p:cTn id="84" dur="500" fill="hold"/>
                                        <p:tgtEl>
                                          <p:spTgt spid="20"/>
                                        </p:tgtEl>
                                        <p:attrNameLst>
                                          <p:attrName>ppt_x</p:attrName>
                                        </p:attrNameLst>
                                      </p:cBhvr>
                                      <p:tavLst>
                                        <p:tav tm="0">
                                          <p:val>
                                            <p:strVal val="0-#ppt_w/2"/>
                                          </p:val>
                                        </p:tav>
                                        <p:tav tm="100000">
                                          <p:val>
                                            <p:strVal val="#ppt_x"/>
                                          </p:val>
                                        </p:tav>
                                      </p:tavLst>
                                    </p:anim>
                                    <p:anim calcmode="lin" valueType="num">
                                      <p:cBhvr additive="base">
                                        <p:cTn id="85"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1" presetClass="entr" presetSubtype="8" fill="hold" grpId="0" nodeType="clickEffect">
                                  <p:stCondLst>
                                    <p:cond delay="0"/>
                                  </p:stCondLst>
                                  <p:childTnLst>
                                    <p:set>
                                      <p:cBhvr>
                                        <p:cTn id="89" dur="1" fill="hold">
                                          <p:stCondLst>
                                            <p:cond delay="0"/>
                                          </p:stCondLst>
                                        </p:cTn>
                                        <p:tgtEl>
                                          <p:spTgt spid="21"/>
                                        </p:tgtEl>
                                        <p:attrNameLst>
                                          <p:attrName>style.visibility</p:attrName>
                                        </p:attrNameLst>
                                      </p:cBhvr>
                                      <p:to>
                                        <p:strVal val="visible"/>
                                      </p:to>
                                    </p:set>
                                    <p:animEffect transition="in" filter="wheel(8)">
                                      <p:cBhvr>
                                        <p:cTn id="90" dur="2000"/>
                                        <p:tgtEl>
                                          <p:spTgt spid="21"/>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4" fill="hold" grpId="0" nodeType="clickEffect">
                                  <p:stCondLst>
                                    <p:cond delay="0"/>
                                  </p:stCondLst>
                                  <p:childTnLst>
                                    <p:set>
                                      <p:cBhvr>
                                        <p:cTn id="94" dur="1" fill="hold">
                                          <p:stCondLst>
                                            <p:cond delay="0"/>
                                          </p:stCondLst>
                                        </p:cTn>
                                        <p:tgtEl>
                                          <p:spTgt spid="6"/>
                                        </p:tgtEl>
                                        <p:attrNameLst>
                                          <p:attrName>style.visibility</p:attrName>
                                        </p:attrNameLst>
                                      </p:cBhvr>
                                      <p:to>
                                        <p:strVal val="visible"/>
                                      </p:to>
                                    </p:set>
                                    <p:animEffect transition="in" filter="wipe(down)">
                                      <p:cBhvr>
                                        <p:cTn id="95" dur="500"/>
                                        <p:tgtEl>
                                          <p:spTgt spid="6"/>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xit" presetSubtype="0" fill="hold" grpId="1" nodeType="clickEffect">
                                  <p:stCondLst>
                                    <p:cond delay="0"/>
                                  </p:stCondLst>
                                  <p:childTnLst>
                                    <p:animEffect transition="out" filter="fade">
                                      <p:cBhvr>
                                        <p:cTn id="99" dur="750"/>
                                        <p:tgtEl>
                                          <p:spTgt spid="4"/>
                                        </p:tgtEl>
                                      </p:cBhvr>
                                    </p:animEffect>
                                    <p:set>
                                      <p:cBhvr>
                                        <p:cTn id="100" dur="1" fill="hold">
                                          <p:stCondLst>
                                            <p:cond delay="749"/>
                                          </p:stCondLst>
                                        </p:cTn>
                                        <p:tgtEl>
                                          <p:spTgt spid="4"/>
                                        </p:tgtEl>
                                        <p:attrNameLst>
                                          <p:attrName>style.visibility</p:attrName>
                                        </p:attrNameLst>
                                      </p:cBhvr>
                                      <p:to>
                                        <p:strVal val="hidden"/>
                                      </p:to>
                                    </p:set>
                                  </p:childTnLst>
                                </p:cTn>
                              </p:par>
                              <p:par>
                                <p:cTn id="101" presetID="6" presetClass="exit" presetSubtype="16" fill="hold" grpId="1" nodeType="withEffect">
                                  <p:stCondLst>
                                    <p:cond delay="0"/>
                                  </p:stCondLst>
                                  <p:childTnLst>
                                    <p:animEffect transition="out" filter="circle(in)">
                                      <p:cBhvr>
                                        <p:cTn id="102" dur="750"/>
                                        <p:tgtEl>
                                          <p:spTgt spid="18"/>
                                        </p:tgtEl>
                                      </p:cBhvr>
                                    </p:animEffect>
                                    <p:set>
                                      <p:cBhvr>
                                        <p:cTn id="103" dur="1" fill="hold">
                                          <p:stCondLst>
                                            <p:cond delay="749"/>
                                          </p:stCondLst>
                                        </p:cTn>
                                        <p:tgtEl>
                                          <p:spTgt spid="18"/>
                                        </p:tgtEl>
                                        <p:attrNameLst>
                                          <p:attrName>style.visibility</p:attrName>
                                        </p:attrNameLst>
                                      </p:cBhvr>
                                      <p:to>
                                        <p:strVal val="hidden"/>
                                      </p:to>
                                    </p:set>
                                  </p:childTnLst>
                                </p:cTn>
                              </p:par>
                              <p:par>
                                <p:cTn id="104" presetID="10" presetClass="exit" presetSubtype="0" fill="hold" grpId="2" nodeType="withEffect">
                                  <p:stCondLst>
                                    <p:cond delay="0"/>
                                  </p:stCondLst>
                                  <p:childTnLst>
                                    <p:animEffect transition="out" filter="fade">
                                      <p:cBhvr>
                                        <p:cTn id="105" dur="500"/>
                                        <p:tgtEl>
                                          <p:spTgt spid="10"/>
                                        </p:tgtEl>
                                      </p:cBhvr>
                                    </p:animEffect>
                                    <p:set>
                                      <p:cBhvr>
                                        <p:cTn id="106" dur="1" fill="hold">
                                          <p:stCondLst>
                                            <p:cond delay="499"/>
                                          </p:stCondLst>
                                        </p:cTn>
                                        <p:tgtEl>
                                          <p:spTgt spid="10"/>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500"/>
                                        <p:tgtEl>
                                          <p:spTgt spid="11"/>
                                        </p:tgtEl>
                                      </p:cBhvr>
                                    </p:animEffect>
                                    <p:set>
                                      <p:cBhvr>
                                        <p:cTn id="109" dur="1" fill="hold">
                                          <p:stCondLst>
                                            <p:cond delay="499"/>
                                          </p:stCondLst>
                                        </p:cTn>
                                        <p:tgtEl>
                                          <p:spTgt spid="11"/>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16"/>
                                        </p:tgtEl>
                                      </p:cBhvr>
                                    </p:animEffect>
                                    <p:set>
                                      <p:cBhvr>
                                        <p:cTn id="112" dur="1" fill="hold">
                                          <p:stCondLst>
                                            <p:cond delay="499"/>
                                          </p:stCondLst>
                                        </p:cTn>
                                        <p:tgtEl>
                                          <p:spTgt spid="16"/>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19"/>
                                        </p:tgtEl>
                                      </p:cBhvr>
                                    </p:animEffect>
                                    <p:set>
                                      <p:cBhvr>
                                        <p:cTn id="115" dur="1" fill="hold">
                                          <p:stCondLst>
                                            <p:cond delay="499"/>
                                          </p:stCondLst>
                                        </p:cTn>
                                        <p:tgtEl>
                                          <p:spTgt spid="19"/>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500"/>
                                        <p:tgtEl>
                                          <p:spTgt spid="20"/>
                                        </p:tgtEl>
                                      </p:cBhvr>
                                    </p:animEffect>
                                    <p:set>
                                      <p:cBhvr>
                                        <p:cTn id="118" dur="1" fill="hold">
                                          <p:stCondLst>
                                            <p:cond delay="499"/>
                                          </p:stCondLst>
                                        </p:cTn>
                                        <p:tgtEl>
                                          <p:spTgt spid="20"/>
                                        </p:tgtEl>
                                        <p:attrNameLst>
                                          <p:attrName>style.visibility</p:attrName>
                                        </p:attrNameLst>
                                      </p:cBhvr>
                                      <p:to>
                                        <p:strVal val="hidden"/>
                                      </p:to>
                                    </p:set>
                                  </p:childTnLst>
                                </p:cTn>
                              </p:par>
                              <p:par>
                                <p:cTn id="119" presetID="10" presetClass="exit" presetSubtype="0" fill="hold" grpId="2" nodeType="withEffect">
                                  <p:stCondLst>
                                    <p:cond delay="0"/>
                                  </p:stCondLst>
                                  <p:childTnLst>
                                    <p:animEffect transition="out" filter="fade">
                                      <p:cBhvr>
                                        <p:cTn id="120" dur="500"/>
                                        <p:tgtEl>
                                          <p:spTgt spid="21"/>
                                        </p:tgtEl>
                                      </p:cBhvr>
                                    </p:animEffect>
                                    <p:set>
                                      <p:cBhvr>
                                        <p:cTn id="121" dur="1" fill="hold">
                                          <p:stCondLst>
                                            <p:cond delay="499"/>
                                          </p:stCondLst>
                                        </p:cTn>
                                        <p:tgtEl>
                                          <p:spTgt spid="21"/>
                                        </p:tgtEl>
                                        <p:attrNameLst>
                                          <p:attrName>style.visibility</p:attrName>
                                        </p:attrNameLst>
                                      </p:cBhvr>
                                      <p:to>
                                        <p:strVal val="hidden"/>
                                      </p:to>
                                    </p:set>
                                  </p:childTnLst>
                                </p:cTn>
                              </p:par>
                              <p:par>
                                <p:cTn id="122" presetID="0" presetClass="path" presetSubtype="0" accel="50000" decel="50000" fill="hold" grpId="1" nodeType="withEffect">
                                  <p:stCondLst>
                                    <p:cond delay="500"/>
                                  </p:stCondLst>
                                  <p:childTnLst>
                                    <p:animMotion origin="layout" path="M 5E-6 -3.7037E-6 L 0.1132 -0.85625 " pathEditMode="relative" rAng="0" ptsTypes="AA">
                                      <p:cBhvr>
                                        <p:cTn id="123" dur="2000" fill="hold"/>
                                        <p:tgtEl>
                                          <p:spTgt spid="6"/>
                                        </p:tgtEl>
                                        <p:attrNameLst>
                                          <p:attrName>ppt_x</p:attrName>
                                          <p:attrName>ppt_y</p:attrName>
                                        </p:attrNameLst>
                                      </p:cBhvr>
                                      <p:rCtr x="5660" y="-42824"/>
                                    </p:animMotion>
                                  </p:childTnLst>
                                </p:cTn>
                              </p:par>
                              <p:par>
                                <p:cTn id="124" presetID="10" presetClass="exit" presetSubtype="0" fill="hold" grpId="1" nodeType="withEffect">
                                  <p:stCondLst>
                                    <p:cond delay="500"/>
                                  </p:stCondLst>
                                  <p:childTnLst>
                                    <p:animEffect transition="out" filter="fade">
                                      <p:cBhvr>
                                        <p:cTn id="125" dur="1250"/>
                                        <p:tgtEl>
                                          <p:spTgt spid="5"/>
                                        </p:tgtEl>
                                      </p:cBhvr>
                                    </p:animEffect>
                                    <p:set>
                                      <p:cBhvr>
                                        <p:cTn id="126" dur="1" fill="hold">
                                          <p:stCondLst>
                                            <p:cond delay="124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10" grpId="0"/>
      <p:bldP spid="10" grpId="1"/>
      <p:bldP spid="10" grpId="2"/>
      <p:bldP spid="5" grpId="0"/>
      <p:bldP spid="5" grpId="1"/>
      <p:bldP spid="4" grpId="0"/>
      <p:bldP spid="4" grpId="1"/>
      <p:bldP spid="3074" grpId="0"/>
      <p:bldP spid="3074" grpId="1"/>
      <p:bldP spid="6" grpId="0"/>
      <p:bldP spid="6" grpId="1"/>
      <p:bldP spid="9" grpId="0"/>
      <p:bldP spid="9" grpId="1"/>
      <p:bldP spid="11" grpId="0"/>
      <p:bldP spid="11" grpId="1"/>
      <p:bldP spid="17" grpId="0" animBg="1"/>
      <p:bldP spid="17" grpId="1" animBg="1"/>
      <p:bldP spid="18" grpId="0" animBg="1"/>
      <p:bldP spid="18" grpId="1" animBg="1"/>
      <p:bldP spid="14" grpId="0"/>
      <p:bldP spid="15" grpId="0"/>
      <p:bldP spid="21" grpId="0"/>
      <p:bldP spid="21" grpId="2"/>
      <p:bldP spid="16" grpId="0"/>
      <p:bldP spid="16" grpId="1"/>
      <p:bldP spid="19" grpId="0"/>
      <p:bldP spid="19" grpId="1"/>
      <p:bldP spid="20" grpId="0"/>
      <p:bldP spid="20" grpId="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45572D"/>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4270"/>
          <a:stretch/>
        </p:blipFill>
        <p:spPr>
          <a:xfrm>
            <a:off x="0" y="-76200"/>
            <a:ext cx="9144000" cy="6934200"/>
          </a:xfrm>
          <a:prstGeom prst="rect">
            <a:avLst/>
          </a:prstGeom>
        </p:spPr>
      </p:pic>
      <p:sp>
        <p:nvSpPr>
          <p:cNvPr id="5" name="Title 1"/>
          <p:cNvSpPr txBox="1">
            <a:spLocks/>
          </p:cNvSpPr>
          <p:nvPr/>
        </p:nvSpPr>
        <p:spPr>
          <a:xfrm>
            <a:off x="205450" y="4165182"/>
            <a:ext cx="64770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grumble against one another</a:t>
            </a:r>
          </a:p>
        </p:txBody>
      </p:sp>
      <p:sp>
        <p:nvSpPr>
          <p:cNvPr id="17" name="Title 1">
            <a:extLst>
              <a:ext uri="{FF2B5EF4-FFF2-40B4-BE49-F238E27FC236}">
                <a16:creationId xmlns:a16="http://schemas.microsoft.com/office/drawing/2014/main" id="{030244E8-21BE-4EF2-A3C7-EADF1F733C6A}"/>
              </a:ext>
            </a:extLst>
          </p:cNvPr>
          <p:cNvSpPr txBox="1">
            <a:spLocks/>
          </p:cNvSpPr>
          <p:nvPr/>
        </p:nvSpPr>
        <p:spPr>
          <a:xfrm>
            <a:off x="6731359" y="3713452"/>
            <a:ext cx="2055031" cy="8402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Do not</a:t>
            </a:r>
          </a:p>
        </p:txBody>
      </p:sp>
      <p:sp>
        <p:nvSpPr>
          <p:cNvPr id="16" name="Title 1">
            <a:extLst>
              <a:ext uri="{FF2B5EF4-FFF2-40B4-BE49-F238E27FC236}">
                <a16:creationId xmlns:a16="http://schemas.microsoft.com/office/drawing/2014/main" id="{BEB6D0E2-E70A-4E9B-B164-0BC7068C0FF2}"/>
              </a:ext>
            </a:extLst>
          </p:cNvPr>
          <p:cNvSpPr txBox="1">
            <a:spLocks/>
          </p:cNvSpPr>
          <p:nvPr/>
        </p:nvSpPr>
        <p:spPr>
          <a:xfrm>
            <a:off x="2221489" y="50006"/>
            <a:ext cx="2733904" cy="8402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be patient</a:t>
            </a:r>
          </a:p>
        </p:txBody>
      </p:sp>
      <p:sp>
        <p:nvSpPr>
          <p:cNvPr id="3074" name="Rectangle 2"/>
          <p:cNvSpPr>
            <a:spLocks noGrp="1" noChangeArrowheads="1"/>
          </p:cNvSpPr>
          <p:nvPr>
            <p:ph type="title"/>
          </p:nvPr>
        </p:nvSpPr>
        <p:spPr>
          <a:xfrm>
            <a:off x="152400" y="152400"/>
            <a:ext cx="8839200" cy="65833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Therefore be patient, brethren, until the coming of the Lord. See how the farmer waits for the precious fruit of the earth, waiting patiently for it until it receives the early and latter rain. You also be patient. Establish your hearts, for the coming of the Lord is at hand. Do not grumble against one another, brethren, lest you be condemned. Behold, the Judge is standing at the door!                   </a:t>
            </a:r>
            <a:r>
              <a:rPr lang="en-US" altLang="en-US" sz="3200" b="1" i="1"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 James 5:7-9 </a:t>
            </a:r>
          </a:p>
        </p:txBody>
      </p:sp>
      <p:sp>
        <p:nvSpPr>
          <p:cNvPr id="4" name="Rectangle 2"/>
          <p:cNvSpPr txBox="1">
            <a:spLocks noChangeArrowheads="1"/>
          </p:cNvSpPr>
          <p:nvPr/>
        </p:nvSpPr>
        <p:spPr bwMode="auto">
          <a:xfrm>
            <a:off x="2718841" y="-95168"/>
            <a:ext cx="2514600"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patience</a:t>
            </a:r>
            <a:endParaRPr lang="en-US" altLang="en-US" sz="4200" b="1" i="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p:cNvSpPr txBox="1">
            <a:spLocks noChangeArrowheads="1"/>
          </p:cNvSpPr>
          <p:nvPr/>
        </p:nvSpPr>
        <p:spPr bwMode="auto">
          <a:xfrm>
            <a:off x="4585141" y="1124652"/>
            <a:ext cx="1929063"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fruit</a:t>
            </a:r>
            <a:endParaRPr lang="en-US" altLang="en-US" sz="4000" b="1" i="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12"/>
          <p:cNvSpPr>
            <a:spLocks noChangeArrowheads="1"/>
          </p:cNvSpPr>
          <p:nvPr/>
        </p:nvSpPr>
        <p:spPr bwMode="auto">
          <a:xfrm>
            <a:off x="1834403" y="3018416"/>
            <a:ext cx="5567082"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020" b="1" dirty="0">
                <a:solidFill>
                  <a:srgbClr val="FF0000"/>
                </a:solidFill>
                <a:effectLst>
                  <a:glow rad="88900">
                    <a:schemeClr val="bg1"/>
                  </a:glow>
                </a:effectLst>
                <a:latin typeface="Calibri" panose="020F0502020204030204" pitchFamily="34" charset="0"/>
              </a:rPr>
              <a:t>Establish your hearts</a:t>
            </a:r>
            <a:endParaRPr lang="en-US" altLang="en-US" sz="4020" b="1" i="1" dirty="0">
              <a:solidFill>
                <a:srgbClr val="FF0000"/>
              </a:solidFill>
              <a:effectLst>
                <a:glow rad="88900">
                  <a:schemeClr val="bg1"/>
                </a:glow>
              </a:effectLst>
              <a:latin typeface="Calibri" panose="020F0502020204030204" pitchFamily="34" charset="0"/>
            </a:endParaRPr>
          </a:p>
        </p:txBody>
      </p:sp>
      <p:sp>
        <p:nvSpPr>
          <p:cNvPr id="11" name="Rectangle 2">
            <a:extLst>
              <a:ext uri="{FF2B5EF4-FFF2-40B4-BE49-F238E27FC236}">
                <a16:creationId xmlns:a16="http://schemas.microsoft.com/office/drawing/2014/main" id="{45A0BF72-F65F-4AE5-BC26-116B7D48CAB6}"/>
              </a:ext>
            </a:extLst>
          </p:cNvPr>
          <p:cNvSpPr txBox="1">
            <a:spLocks noChangeArrowheads="1"/>
          </p:cNvSpPr>
          <p:nvPr/>
        </p:nvSpPr>
        <p:spPr bwMode="auto">
          <a:xfrm>
            <a:off x="42863" y="4346446"/>
            <a:ext cx="6815137" cy="756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grumble against one another</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12">
            <a:extLst>
              <a:ext uri="{FF2B5EF4-FFF2-40B4-BE49-F238E27FC236}">
                <a16:creationId xmlns:a16="http://schemas.microsoft.com/office/drawing/2014/main" id="{F6A3426E-EDE1-40F4-A63B-D04BBFEFE88A}"/>
              </a:ext>
            </a:extLst>
          </p:cNvPr>
          <p:cNvSpPr>
            <a:spLocks noChangeArrowheads="1"/>
          </p:cNvSpPr>
          <p:nvPr/>
        </p:nvSpPr>
        <p:spPr bwMode="auto">
          <a:xfrm>
            <a:off x="5329990" y="3017043"/>
            <a:ext cx="1651835" cy="949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020" b="1" dirty="0">
                <a:solidFill>
                  <a:srgbClr val="FF0000"/>
                </a:solidFill>
                <a:effectLst>
                  <a:glow rad="88900">
                    <a:schemeClr val="bg1"/>
                  </a:glow>
                </a:effectLst>
                <a:latin typeface="Calibri" panose="020F0502020204030204" pitchFamily="34" charset="0"/>
              </a:rPr>
              <a:t>hearts</a:t>
            </a:r>
            <a:endParaRPr lang="en-US" altLang="en-US" sz="4020" b="1" i="1" dirty="0">
              <a:solidFill>
                <a:srgbClr val="FF0000"/>
              </a:solidFill>
              <a:effectLst>
                <a:glow rad="88900">
                  <a:schemeClr val="bg1"/>
                </a:glow>
              </a:effectLst>
              <a:latin typeface="Calibri" panose="020F0502020204030204" pitchFamily="34" charset="0"/>
            </a:endParaRPr>
          </a:p>
        </p:txBody>
      </p:sp>
      <p:sp>
        <p:nvSpPr>
          <p:cNvPr id="13" name="Rectangle 2">
            <a:extLst>
              <a:ext uri="{FF2B5EF4-FFF2-40B4-BE49-F238E27FC236}">
                <a16:creationId xmlns:a16="http://schemas.microsoft.com/office/drawing/2014/main" id="{84A66A89-ACC2-4681-AF8B-A4D56D70CE13}"/>
              </a:ext>
            </a:extLst>
          </p:cNvPr>
          <p:cNvSpPr txBox="1">
            <a:spLocks noChangeArrowheads="1"/>
          </p:cNvSpPr>
          <p:nvPr/>
        </p:nvSpPr>
        <p:spPr bwMode="auto">
          <a:xfrm>
            <a:off x="267453" y="4344817"/>
            <a:ext cx="2023310" cy="758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grumble</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Title 1"/>
          <p:cNvSpPr txBox="1">
            <a:spLocks/>
          </p:cNvSpPr>
          <p:nvPr/>
        </p:nvSpPr>
        <p:spPr>
          <a:xfrm>
            <a:off x="495604" y="4282364"/>
            <a:ext cx="1653251" cy="100410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FF0000"/>
                </a:solidFill>
                <a:effectLst>
                  <a:glow rad="63500">
                    <a:srgbClr val="9966FF"/>
                  </a:glow>
                  <a:outerShdw blurRad="50800" algn="tl" rotWithShape="0">
                    <a:srgbClr val="000000"/>
                  </a:outerShdw>
                </a:effectLst>
                <a:latin typeface="Calibri" panose="020F0502020204030204" pitchFamily="34" charset="0"/>
              </a:rPr>
              <a:t>X</a:t>
            </a:r>
          </a:p>
        </p:txBody>
      </p:sp>
      <p:sp>
        <p:nvSpPr>
          <p:cNvPr id="14" name="Rectangle 2">
            <a:extLst>
              <a:ext uri="{FF2B5EF4-FFF2-40B4-BE49-F238E27FC236}">
                <a16:creationId xmlns:a16="http://schemas.microsoft.com/office/drawing/2014/main" id="{88BA2A8B-38EB-44A4-800C-5367040D0226}"/>
              </a:ext>
            </a:extLst>
          </p:cNvPr>
          <p:cNvSpPr txBox="1">
            <a:spLocks noChangeArrowheads="1"/>
          </p:cNvSpPr>
          <p:nvPr/>
        </p:nvSpPr>
        <p:spPr bwMode="auto">
          <a:xfrm>
            <a:off x="6819213" y="3735837"/>
            <a:ext cx="1889017" cy="756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Do not</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a:extLst>
              <a:ext uri="{FF2B5EF4-FFF2-40B4-BE49-F238E27FC236}">
                <a16:creationId xmlns:a16="http://schemas.microsoft.com/office/drawing/2014/main" id="{07C639EB-4029-4BB9-8A3E-C23E907C4807}"/>
              </a:ext>
            </a:extLst>
          </p:cNvPr>
          <p:cNvSpPr txBox="1">
            <a:spLocks noChangeArrowheads="1"/>
          </p:cNvSpPr>
          <p:nvPr/>
        </p:nvSpPr>
        <p:spPr bwMode="auto">
          <a:xfrm>
            <a:off x="2207373" y="61992"/>
            <a:ext cx="2772749" cy="782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be patient</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hidden="1"/>
          <p:cNvSpPr txBox="1">
            <a:spLocks noChangeArrowheads="1"/>
          </p:cNvSpPr>
          <p:nvPr/>
        </p:nvSpPr>
        <p:spPr bwMode="auto">
          <a:xfrm>
            <a:off x="5900389" y="3176338"/>
            <a:ext cx="1600200"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fruit</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459175222"/>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90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800" decel="100000"/>
                                        <p:tgtEl>
                                          <p:spTgt spid="3074"/>
                                        </p:tgtEl>
                                      </p:cBhvr>
                                    </p:animEffect>
                                    <p:anim calcmode="lin" valueType="num">
                                      <p:cBhvr>
                                        <p:cTn id="8" dur="800" decel="100000" fill="hold"/>
                                        <p:tgtEl>
                                          <p:spTgt spid="3074"/>
                                        </p:tgtEl>
                                        <p:attrNameLst>
                                          <p:attrName>style.rotation</p:attrName>
                                        </p:attrNameLst>
                                      </p:cBhvr>
                                      <p:tavLst>
                                        <p:tav tm="0">
                                          <p:val>
                                            <p:fltVal val="-90"/>
                                          </p:val>
                                        </p:tav>
                                        <p:tav tm="100000">
                                          <p:val>
                                            <p:fltVal val="0"/>
                                          </p:val>
                                        </p:tav>
                                      </p:tavLst>
                                    </p:anim>
                                    <p:anim calcmode="lin" valueType="num">
                                      <p:cBhvr>
                                        <p:cTn id="9" dur="800" decel="100000" fill="hold"/>
                                        <p:tgtEl>
                                          <p:spTgt spid="3074"/>
                                        </p:tgtEl>
                                        <p:attrNameLst>
                                          <p:attrName>ppt_x</p:attrName>
                                        </p:attrNameLst>
                                      </p:cBhvr>
                                      <p:tavLst>
                                        <p:tav tm="0">
                                          <p:val>
                                            <p:strVal val="#ppt_x+0.4"/>
                                          </p:val>
                                        </p:tav>
                                        <p:tav tm="100000">
                                          <p:val>
                                            <p:strVal val="#ppt_x-0.05"/>
                                          </p:val>
                                        </p:tav>
                                      </p:tavLst>
                                    </p:anim>
                                    <p:anim calcmode="lin" valueType="num">
                                      <p:cBhvr>
                                        <p:cTn id="10" dur="800" decel="100000" fill="hold"/>
                                        <p:tgtEl>
                                          <p:spTgt spid="307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7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74"/>
                                        </p:tgtEl>
                                        <p:attrNameLst>
                                          <p:attrName>ppt_y</p:attrName>
                                        </p:attrNameLst>
                                      </p:cBhvr>
                                      <p:tavLst>
                                        <p:tav tm="0">
                                          <p:val>
                                            <p:strVal val="#ppt_y+0.1"/>
                                          </p:val>
                                        </p:tav>
                                        <p:tav tm="100000">
                                          <p:val>
                                            <p:strVal val="#ppt_y"/>
                                          </p:val>
                                        </p:tav>
                                      </p:tavLst>
                                    </p:anim>
                                  </p:childTnLst>
                                </p:cTn>
                              </p:par>
                              <p:par>
                                <p:cTn id="13" presetID="50" presetClass="exit" presetSubtype="0" accel="100000" fill="hold" grpId="0" nodeType="withEffect">
                                  <p:stCondLst>
                                    <p:cond delay="0"/>
                                  </p:stCondLst>
                                  <p:childTnLst>
                                    <p:anim calcmode="lin" valueType="num">
                                      <p:cBhvr>
                                        <p:cTn id="14" dur="1000"/>
                                        <p:tgtEl>
                                          <p:spTgt spid="4"/>
                                        </p:tgtEl>
                                        <p:attrNameLst>
                                          <p:attrName>ppt_w</p:attrName>
                                        </p:attrNameLst>
                                      </p:cBhvr>
                                      <p:tavLst>
                                        <p:tav tm="0">
                                          <p:val>
                                            <p:strVal val="ppt_w"/>
                                          </p:val>
                                        </p:tav>
                                        <p:tav tm="100000">
                                          <p:val>
                                            <p:strVal val="ppt_w+.3"/>
                                          </p:val>
                                        </p:tav>
                                      </p:tavLst>
                                    </p:anim>
                                    <p:anim calcmode="lin" valueType="num">
                                      <p:cBhvr>
                                        <p:cTn id="15" dur="1000"/>
                                        <p:tgtEl>
                                          <p:spTgt spid="4"/>
                                        </p:tgtEl>
                                        <p:attrNameLst>
                                          <p:attrName>ppt_h</p:attrName>
                                        </p:attrNameLst>
                                      </p:cBhvr>
                                      <p:tavLst>
                                        <p:tav tm="0">
                                          <p:val>
                                            <p:strVal val="ppt_h"/>
                                          </p:val>
                                        </p:tav>
                                        <p:tav tm="100000">
                                          <p:val>
                                            <p:strVal val="ppt_h"/>
                                          </p:val>
                                        </p:tav>
                                      </p:tavLst>
                                    </p:anim>
                                    <p:animEffect transition="out" filter="fade">
                                      <p:cBhvr>
                                        <p:cTn id="16" dur="1000"/>
                                        <p:tgtEl>
                                          <p:spTgt spid="4"/>
                                        </p:tgtEl>
                                      </p:cBhvr>
                                    </p:animEffect>
                                    <p:set>
                                      <p:cBhvr>
                                        <p:cTn id="17" dur="1" fill="hold">
                                          <p:stCondLst>
                                            <p:cond delay="999"/>
                                          </p:stCondLst>
                                        </p:cTn>
                                        <p:tgtEl>
                                          <p:spTgt spid="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par>
                                <p:cTn id="23" presetID="18" presetClass="emph" presetSubtype="0" fill="hold" grpId="1" nodeType="withEffect">
                                  <p:stCondLst>
                                    <p:cond delay="0"/>
                                  </p:stCondLst>
                                  <p:childTnLst>
                                    <p:set>
                                      <p:cBhvr override="childStyle">
                                        <p:cTn id="24" dur="500" fill="hold"/>
                                        <p:tgtEl>
                                          <p:spTgt spid="16"/>
                                        </p:tgtEl>
                                        <p:attrNameLst>
                                          <p:attrName>style.textDecorationUnderline</p:attrName>
                                        </p:attrNameLst>
                                      </p:cBhvr>
                                      <p:to>
                                        <p:strVal val="true"/>
                                      </p:to>
                                    </p:set>
                                  </p:childTnLst>
                                </p:cTn>
                              </p:par>
                              <p:par>
                                <p:cTn id="25" presetID="22" presetClass="entr" presetSubtype="8"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500"/>
                                        <p:tgtEl>
                                          <p:spTgt spid="17"/>
                                        </p:tgtEl>
                                      </p:cBhvr>
                                    </p:animEffect>
                                  </p:childTnLst>
                                </p:cTn>
                              </p:par>
                              <p:par>
                                <p:cTn id="33" presetID="18" presetClass="emph" presetSubtype="0" fill="hold" grpId="1" nodeType="withEffect">
                                  <p:stCondLst>
                                    <p:cond delay="0"/>
                                  </p:stCondLst>
                                  <p:childTnLst>
                                    <p:set>
                                      <p:cBhvr override="childStyle">
                                        <p:cTn id="34" dur="500" fill="hold"/>
                                        <p:tgtEl>
                                          <p:spTgt spid="17"/>
                                        </p:tgtEl>
                                        <p:attrNameLst>
                                          <p:attrName>style.textDecorationUnderline</p:attrName>
                                        </p:attrNameLst>
                                      </p:cBhvr>
                                      <p:to>
                                        <p:strVal val="true"/>
                                      </p:to>
                                    </p:set>
                                  </p:childTnLst>
                                </p:cTn>
                              </p:par>
                              <p:par>
                                <p:cTn id="35" presetID="22" presetClass="entr" presetSubtype="8"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par>
                                <p:cTn id="38" presetID="22" presetClass="entr" presetSubtype="8" fill="hold" grpId="0" nodeType="withEffect">
                                  <p:stCondLst>
                                    <p:cond delay="400"/>
                                  </p:stCondLst>
                                  <p:childTnLst>
                                    <p:set>
                                      <p:cBhvr>
                                        <p:cTn id="39" dur="1" fill="hold">
                                          <p:stCondLst>
                                            <p:cond delay="0"/>
                                          </p:stCondLst>
                                        </p:cTn>
                                        <p:tgtEl>
                                          <p:spTgt spid="5"/>
                                        </p:tgtEl>
                                        <p:attrNameLst>
                                          <p:attrName>style.visibility</p:attrName>
                                        </p:attrNameLst>
                                      </p:cBhvr>
                                      <p:to>
                                        <p:strVal val="visible"/>
                                      </p:to>
                                    </p:set>
                                    <p:animEffect transition="in" filter="wipe(left)">
                                      <p:cBhvr>
                                        <p:cTn id="40" dur="750"/>
                                        <p:tgtEl>
                                          <p:spTgt spid="5"/>
                                        </p:tgtEl>
                                      </p:cBhvr>
                                    </p:animEffect>
                                  </p:childTnLst>
                                </p:cTn>
                              </p:par>
                              <p:par>
                                <p:cTn id="41" presetID="18" presetClass="emph" presetSubtype="0" fill="hold" grpId="1" nodeType="withEffect">
                                  <p:stCondLst>
                                    <p:cond delay="400"/>
                                  </p:stCondLst>
                                  <p:childTnLst>
                                    <p:set>
                                      <p:cBhvr override="childStyle">
                                        <p:cTn id="42" dur="750" fill="hold"/>
                                        <p:tgtEl>
                                          <p:spTgt spid="5"/>
                                        </p:tgtEl>
                                        <p:attrNameLst>
                                          <p:attrName>style.textDecorationUnderline</p:attrName>
                                        </p:attrNameLst>
                                      </p:cBhvr>
                                      <p:to>
                                        <p:strVal val="true"/>
                                      </p:to>
                                    </p:set>
                                  </p:childTnLst>
                                </p:cTn>
                              </p:par>
                              <p:par>
                                <p:cTn id="43" presetID="22" presetClass="entr" presetSubtype="8" fill="hold" grpId="0" nodeType="withEffect">
                                  <p:stCondLst>
                                    <p:cond delay="400"/>
                                  </p:stCondLst>
                                  <p:childTnLst>
                                    <p:set>
                                      <p:cBhvr>
                                        <p:cTn id="44" dur="1" fill="hold">
                                          <p:stCondLst>
                                            <p:cond delay="0"/>
                                          </p:stCondLst>
                                        </p:cTn>
                                        <p:tgtEl>
                                          <p:spTgt spid="11"/>
                                        </p:tgtEl>
                                        <p:attrNameLst>
                                          <p:attrName>style.visibility</p:attrName>
                                        </p:attrNameLst>
                                      </p:cBhvr>
                                      <p:to>
                                        <p:strVal val="visible"/>
                                      </p:to>
                                    </p:set>
                                    <p:animEffect transition="in" filter="wipe(left)">
                                      <p:cBhvr>
                                        <p:cTn id="45" dur="75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39" presetClass="entr" presetSubtype="0" accel="100000"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 calcmode="lin" valueType="num">
                                      <p:cBhvr>
                                        <p:cTn id="50" dur="1000" fill="hold"/>
                                        <p:tgtEl>
                                          <p:spTgt spid="8"/>
                                        </p:tgtEl>
                                        <p:attrNameLst>
                                          <p:attrName>ppt_h</p:attrName>
                                        </p:attrNameLst>
                                      </p:cBhvr>
                                      <p:tavLst>
                                        <p:tav tm="0">
                                          <p:val>
                                            <p:strVal val="#ppt_h/20"/>
                                          </p:val>
                                        </p:tav>
                                        <p:tav tm="50000">
                                          <p:val>
                                            <p:strVal val="#ppt_h/20"/>
                                          </p:val>
                                        </p:tav>
                                        <p:tav tm="100000">
                                          <p:val>
                                            <p:strVal val="#ppt_h"/>
                                          </p:val>
                                        </p:tav>
                                      </p:tavLst>
                                    </p:anim>
                                    <p:anim calcmode="lin" valueType="num">
                                      <p:cBhvr>
                                        <p:cTn id="51" dur="1000" fill="hold"/>
                                        <p:tgtEl>
                                          <p:spTgt spid="8"/>
                                        </p:tgtEl>
                                        <p:attrNameLst>
                                          <p:attrName>ppt_w</p:attrName>
                                        </p:attrNameLst>
                                      </p:cBhvr>
                                      <p:tavLst>
                                        <p:tav tm="0">
                                          <p:val>
                                            <p:strVal val="#ppt_w+.3"/>
                                          </p:val>
                                        </p:tav>
                                        <p:tav tm="50000">
                                          <p:val>
                                            <p:strVal val="#ppt_w+.3"/>
                                          </p:val>
                                        </p:tav>
                                        <p:tav tm="100000">
                                          <p:val>
                                            <p:strVal val="#ppt_w"/>
                                          </p:val>
                                        </p:tav>
                                      </p:tavLst>
                                    </p:anim>
                                    <p:anim calcmode="lin" valueType="num">
                                      <p:cBhvr>
                                        <p:cTn id="52" dur="1000" fill="hold"/>
                                        <p:tgtEl>
                                          <p:spTgt spid="8"/>
                                        </p:tgtEl>
                                        <p:attrNameLst>
                                          <p:attrName>ppt_x</p:attrName>
                                        </p:attrNameLst>
                                      </p:cBhvr>
                                      <p:tavLst>
                                        <p:tav tm="0">
                                          <p:val>
                                            <p:strVal val="#ppt_x-.3"/>
                                          </p:val>
                                        </p:tav>
                                        <p:tav tm="50000">
                                          <p:val>
                                            <p:strVal val="#ppt_x"/>
                                          </p:val>
                                        </p:tav>
                                        <p:tav tm="100000">
                                          <p:val>
                                            <p:strVal val="#ppt_x"/>
                                          </p:val>
                                        </p:tav>
                                      </p:tavLst>
                                    </p:anim>
                                    <p:anim calcmode="lin" valueType="num">
                                      <p:cBhvr>
                                        <p:cTn id="53"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0" presetClass="entr" presetSubtype="0" fill="hold" grpId="0" nodeType="click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dissolve">
                                      <p:cBhvr>
                                        <p:cTn id="58" dur="500">
                                          <p:stCondLst>
                                            <p:cond delay="0"/>
                                          </p:stCondLst>
                                        </p:cTn>
                                        <p:tgtEl>
                                          <p:spTgt spid="10"/>
                                        </p:tgtEl>
                                      </p:cBhvr>
                                    </p:animEffect>
                                    <p:anim to="" calcmode="lin" valueType="num">
                                      <p:cBhvr>
                                        <p:cTn id="59"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60"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250"/>
                                        <p:tgtEl>
                                          <p:spTgt spid="12"/>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fade">
                                      <p:cBhvr>
                                        <p:cTn id="68" dur="250"/>
                                        <p:tgtEl>
                                          <p:spTgt spid="13"/>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6"/>
                                        </p:tgtEl>
                                        <p:attrNameLst>
                                          <p:attrName>style.visibility</p:attrName>
                                        </p:attrNameLst>
                                      </p:cBhvr>
                                      <p:to>
                                        <p:strVal val="visible"/>
                                      </p:to>
                                    </p:set>
                                    <p:animEffect transition="in" filter="fade">
                                      <p:cBhvr>
                                        <p:cTn id="71" dur="250"/>
                                        <p:tgtEl>
                                          <p:spTgt spid="6"/>
                                        </p:tgtEl>
                                      </p:cBhvr>
                                    </p:animEffect>
                                  </p:childTnLst>
                                </p:cTn>
                              </p:par>
                              <p:par>
                                <p:cTn id="72" presetID="6" presetClass="emph" presetSubtype="0" fill="hold" grpId="2" nodeType="withEffect">
                                  <p:stCondLst>
                                    <p:cond delay="0"/>
                                  </p:stCondLst>
                                  <p:childTnLst>
                                    <p:animScale>
                                      <p:cBhvr>
                                        <p:cTn id="73" dur="2000" fill="hold"/>
                                        <p:tgtEl>
                                          <p:spTgt spid="6"/>
                                        </p:tgtEl>
                                      </p:cBhvr>
                                      <p:by x="109000" y="109000"/>
                                    </p:animScale>
                                  </p:childTnLst>
                                </p:cTn>
                              </p:par>
                              <p:par>
                                <p:cTn id="74" presetID="0" presetClass="path" presetSubtype="0" accel="50000" decel="50000" fill="hold" grpId="1" nodeType="withEffect">
                                  <p:stCondLst>
                                    <p:cond delay="0"/>
                                  </p:stCondLst>
                                  <p:childTnLst>
                                    <p:animMotion origin="layout" path="M -8.33333E-7 0 L 0.1257 0.29977 " pathEditMode="relative" rAng="0" ptsTypes="AA">
                                      <p:cBhvr>
                                        <p:cTn id="75" dur="2000" fill="hold"/>
                                        <p:tgtEl>
                                          <p:spTgt spid="6"/>
                                        </p:tgtEl>
                                        <p:attrNameLst>
                                          <p:attrName>ppt_x</p:attrName>
                                          <p:attrName>ppt_y</p:attrName>
                                        </p:attrNameLst>
                                      </p:cBhvr>
                                      <p:rCtr x="6285" y="14977"/>
                                    </p:animMotion>
                                  </p:childTnLst>
                                </p:cTn>
                              </p:par>
                              <p:par>
                                <p:cTn id="76" presetID="10" presetClass="exit" presetSubtype="0" fill="hold" grpId="1" nodeType="withEffect">
                                  <p:stCondLst>
                                    <p:cond delay="0"/>
                                  </p:stCondLst>
                                  <p:childTnLst>
                                    <p:animEffect transition="out" filter="fade">
                                      <p:cBhvr>
                                        <p:cTn id="77" dur="1500"/>
                                        <p:tgtEl>
                                          <p:spTgt spid="3074"/>
                                        </p:tgtEl>
                                      </p:cBhvr>
                                    </p:animEffect>
                                    <p:set>
                                      <p:cBhvr>
                                        <p:cTn id="78" dur="1" fill="hold">
                                          <p:stCondLst>
                                            <p:cond delay="1499"/>
                                          </p:stCondLst>
                                        </p:cTn>
                                        <p:tgtEl>
                                          <p:spTgt spid="3074"/>
                                        </p:tgtEl>
                                        <p:attrNameLst>
                                          <p:attrName>style.visibility</p:attrName>
                                        </p:attrNameLst>
                                      </p:cBhvr>
                                      <p:to>
                                        <p:strVal val="hidden"/>
                                      </p:to>
                                    </p:set>
                                  </p:childTnLst>
                                </p:cTn>
                              </p:par>
                              <p:par>
                                <p:cTn id="79" presetID="47" presetClass="exit" presetSubtype="0" fill="hold" grpId="1" nodeType="withEffect">
                                  <p:stCondLst>
                                    <p:cond delay="0"/>
                                  </p:stCondLst>
                                  <p:childTnLst>
                                    <p:animEffect transition="out" filter="fade">
                                      <p:cBhvr>
                                        <p:cTn id="80" dur="1000"/>
                                        <p:tgtEl>
                                          <p:spTgt spid="12"/>
                                        </p:tgtEl>
                                      </p:cBhvr>
                                    </p:animEffect>
                                    <p:anim calcmode="lin" valueType="num">
                                      <p:cBhvr>
                                        <p:cTn id="81" dur="1000"/>
                                        <p:tgtEl>
                                          <p:spTgt spid="12"/>
                                        </p:tgtEl>
                                        <p:attrNameLst>
                                          <p:attrName>ppt_x</p:attrName>
                                        </p:attrNameLst>
                                      </p:cBhvr>
                                      <p:tavLst>
                                        <p:tav tm="0">
                                          <p:val>
                                            <p:strVal val="ppt_x"/>
                                          </p:val>
                                        </p:tav>
                                        <p:tav tm="100000">
                                          <p:val>
                                            <p:strVal val="ppt_x"/>
                                          </p:val>
                                        </p:tav>
                                      </p:tavLst>
                                    </p:anim>
                                    <p:anim calcmode="lin" valueType="num">
                                      <p:cBhvr>
                                        <p:cTn id="82" dur="1000"/>
                                        <p:tgtEl>
                                          <p:spTgt spid="12"/>
                                        </p:tgtEl>
                                        <p:attrNameLst>
                                          <p:attrName>ppt_y</p:attrName>
                                        </p:attrNameLst>
                                      </p:cBhvr>
                                      <p:tavLst>
                                        <p:tav tm="0">
                                          <p:val>
                                            <p:strVal val="ppt_y"/>
                                          </p:val>
                                        </p:tav>
                                        <p:tav tm="100000">
                                          <p:val>
                                            <p:strVal val="ppt_y-.1"/>
                                          </p:val>
                                        </p:tav>
                                      </p:tavLst>
                                    </p:anim>
                                    <p:set>
                                      <p:cBhvr>
                                        <p:cTn id="83" dur="1" fill="hold">
                                          <p:stCondLst>
                                            <p:cond delay="999"/>
                                          </p:stCondLst>
                                        </p:cTn>
                                        <p:tgtEl>
                                          <p:spTgt spid="12"/>
                                        </p:tgtEl>
                                        <p:attrNameLst>
                                          <p:attrName>style.visibility</p:attrName>
                                        </p:attrNameLst>
                                      </p:cBhvr>
                                      <p:to>
                                        <p:strVal val="hidden"/>
                                      </p:to>
                                    </p:set>
                                  </p:childTnLst>
                                </p:cTn>
                              </p:par>
                              <p:par>
                                <p:cTn id="84" presetID="42" presetClass="exit" presetSubtype="0" fill="hold" grpId="1" nodeType="withEffect">
                                  <p:stCondLst>
                                    <p:cond delay="0"/>
                                  </p:stCondLst>
                                  <p:childTnLst>
                                    <p:animEffect transition="out" filter="fade">
                                      <p:cBhvr>
                                        <p:cTn id="85" dur="1000"/>
                                        <p:tgtEl>
                                          <p:spTgt spid="13"/>
                                        </p:tgtEl>
                                      </p:cBhvr>
                                    </p:animEffect>
                                    <p:anim calcmode="lin" valueType="num">
                                      <p:cBhvr>
                                        <p:cTn id="86" dur="1000"/>
                                        <p:tgtEl>
                                          <p:spTgt spid="13"/>
                                        </p:tgtEl>
                                        <p:attrNameLst>
                                          <p:attrName>ppt_x</p:attrName>
                                        </p:attrNameLst>
                                      </p:cBhvr>
                                      <p:tavLst>
                                        <p:tav tm="0">
                                          <p:val>
                                            <p:strVal val="ppt_x"/>
                                          </p:val>
                                        </p:tav>
                                        <p:tav tm="100000">
                                          <p:val>
                                            <p:strVal val="ppt_x"/>
                                          </p:val>
                                        </p:tav>
                                      </p:tavLst>
                                    </p:anim>
                                    <p:anim calcmode="lin" valueType="num">
                                      <p:cBhvr>
                                        <p:cTn id="87" dur="1000"/>
                                        <p:tgtEl>
                                          <p:spTgt spid="13"/>
                                        </p:tgtEl>
                                        <p:attrNameLst>
                                          <p:attrName>ppt_y</p:attrName>
                                        </p:attrNameLst>
                                      </p:cBhvr>
                                      <p:tavLst>
                                        <p:tav tm="0">
                                          <p:val>
                                            <p:strVal val="ppt_y"/>
                                          </p:val>
                                        </p:tav>
                                        <p:tav tm="100000">
                                          <p:val>
                                            <p:strVal val="ppt_y+.1"/>
                                          </p:val>
                                        </p:tav>
                                      </p:tavLst>
                                    </p:anim>
                                    <p:set>
                                      <p:cBhvr>
                                        <p:cTn id="88" dur="1" fill="hold">
                                          <p:stCondLst>
                                            <p:cond delay="999"/>
                                          </p:stCondLst>
                                        </p:cTn>
                                        <p:tgtEl>
                                          <p:spTgt spid="13"/>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750"/>
                                        <p:tgtEl>
                                          <p:spTgt spid="8"/>
                                        </p:tgtEl>
                                      </p:cBhvr>
                                    </p:animEffect>
                                    <p:set>
                                      <p:cBhvr>
                                        <p:cTn id="91" dur="1" fill="hold">
                                          <p:stCondLst>
                                            <p:cond delay="749"/>
                                          </p:stCondLst>
                                        </p:cTn>
                                        <p:tgtEl>
                                          <p:spTgt spid="8"/>
                                        </p:tgtEl>
                                        <p:attrNameLst>
                                          <p:attrName>style.visibility</p:attrName>
                                        </p:attrNameLst>
                                      </p:cBhvr>
                                      <p:to>
                                        <p:strVal val="hidden"/>
                                      </p:to>
                                    </p:set>
                                  </p:childTnLst>
                                </p:cTn>
                              </p:par>
                              <p:par>
                                <p:cTn id="92" presetID="10" presetClass="exit" presetSubtype="0" fill="hold" grpId="2" nodeType="withEffect">
                                  <p:stCondLst>
                                    <p:cond delay="0"/>
                                  </p:stCondLst>
                                  <p:childTnLst>
                                    <p:animEffect transition="out" filter="fade">
                                      <p:cBhvr>
                                        <p:cTn id="93" dur="500"/>
                                        <p:tgtEl>
                                          <p:spTgt spid="5"/>
                                        </p:tgtEl>
                                      </p:cBhvr>
                                    </p:animEffect>
                                    <p:set>
                                      <p:cBhvr>
                                        <p:cTn id="94" dur="1" fill="hold">
                                          <p:stCondLst>
                                            <p:cond delay="499"/>
                                          </p:stCondLst>
                                        </p:cTn>
                                        <p:tgtEl>
                                          <p:spTgt spid="5"/>
                                        </p:tgtEl>
                                        <p:attrNameLst>
                                          <p:attrName>style.visibility</p:attrName>
                                        </p:attrNameLst>
                                      </p:cBhvr>
                                      <p:to>
                                        <p:strVal val="hidden"/>
                                      </p:to>
                                    </p:set>
                                  </p:childTnLst>
                                </p:cTn>
                              </p:par>
                              <p:par>
                                <p:cTn id="95" presetID="23" presetClass="exit" presetSubtype="32" fill="hold" grpId="1" nodeType="withEffect">
                                  <p:stCondLst>
                                    <p:cond delay="0"/>
                                  </p:stCondLst>
                                  <p:childTnLst>
                                    <p:anim calcmode="lin" valueType="num">
                                      <p:cBhvr>
                                        <p:cTn id="96" dur="500"/>
                                        <p:tgtEl>
                                          <p:spTgt spid="10"/>
                                        </p:tgtEl>
                                        <p:attrNameLst>
                                          <p:attrName>ppt_w</p:attrName>
                                        </p:attrNameLst>
                                      </p:cBhvr>
                                      <p:tavLst>
                                        <p:tav tm="0">
                                          <p:val>
                                            <p:strVal val="ppt_w"/>
                                          </p:val>
                                        </p:tav>
                                        <p:tav tm="100000">
                                          <p:val>
                                            <p:fltVal val="0"/>
                                          </p:val>
                                        </p:tav>
                                      </p:tavLst>
                                    </p:anim>
                                    <p:anim calcmode="lin" valueType="num">
                                      <p:cBhvr>
                                        <p:cTn id="97" dur="500"/>
                                        <p:tgtEl>
                                          <p:spTgt spid="10"/>
                                        </p:tgtEl>
                                        <p:attrNameLst>
                                          <p:attrName>ppt_h</p:attrName>
                                        </p:attrNameLst>
                                      </p:cBhvr>
                                      <p:tavLst>
                                        <p:tav tm="0">
                                          <p:val>
                                            <p:strVal val="ppt_h"/>
                                          </p:val>
                                        </p:tav>
                                        <p:tav tm="100000">
                                          <p:val>
                                            <p:fltVal val="0"/>
                                          </p:val>
                                        </p:tav>
                                      </p:tavLst>
                                    </p:anim>
                                    <p:set>
                                      <p:cBhvr>
                                        <p:cTn id="98" dur="1" fill="hold">
                                          <p:stCondLst>
                                            <p:cond delay="499"/>
                                          </p:stCondLst>
                                        </p:cTn>
                                        <p:tgtEl>
                                          <p:spTgt spid="10"/>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11"/>
                                        </p:tgtEl>
                                      </p:cBhvr>
                                    </p:animEffect>
                                    <p:set>
                                      <p:cBhvr>
                                        <p:cTn id="101" dur="1" fill="hold">
                                          <p:stCondLst>
                                            <p:cond delay="499"/>
                                          </p:stCondLst>
                                        </p:cTn>
                                        <p:tgtEl>
                                          <p:spTgt spid="11"/>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14"/>
                                        </p:tgtEl>
                                      </p:cBhvr>
                                    </p:animEffect>
                                    <p:set>
                                      <p:cBhvr>
                                        <p:cTn id="104" dur="1" fill="hold">
                                          <p:stCondLst>
                                            <p:cond delay="499"/>
                                          </p:stCondLst>
                                        </p:cTn>
                                        <p:tgtEl>
                                          <p:spTgt spid="14"/>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15"/>
                                        </p:tgtEl>
                                      </p:cBhvr>
                                    </p:animEffect>
                                    <p:set>
                                      <p:cBhvr>
                                        <p:cTn id="107" dur="1" fill="hold">
                                          <p:stCondLst>
                                            <p:cond delay="499"/>
                                          </p:stCondLst>
                                        </p:cTn>
                                        <p:tgtEl>
                                          <p:spTgt spid="15"/>
                                        </p:tgtEl>
                                        <p:attrNameLst>
                                          <p:attrName>style.visibility</p:attrName>
                                        </p:attrNameLst>
                                      </p:cBhvr>
                                      <p:to>
                                        <p:strVal val="hidden"/>
                                      </p:to>
                                    </p:set>
                                  </p:childTnLst>
                                </p:cTn>
                              </p:par>
                              <p:par>
                                <p:cTn id="108" presetID="10" presetClass="exit" presetSubtype="0" fill="hold" grpId="2" nodeType="withEffect">
                                  <p:stCondLst>
                                    <p:cond delay="0"/>
                                  </p:stCondLst>
                                  <p:childTnLst>
                                    <p:animEffect transition="out" filter="fade">
                                      <p:cBhvr>
                                        <p:cTn id="109" dur="500"/>
                                        <p:tgtEl>
                                          <p:spTgt spid="16"/>
                                        </p:tgtEl>
                                      </p:cBhvr>
                                    </p:animEffect>
                                    <p:set>
                                      <p:cBhvr>
                                        <p:cTn id="110" dur="1" fill="hold">
                                          <p:stCondLst>
                                            <p:cond delay="499"/>
                                          </p:stCondLst>
                                        </p:cTn>
                                        <p:tgtEl>
                                          <p:spTgt spid="16"/>
                                        </p:tgtEl>
                                        <p:attrNameLst>
                                          <p:attrName>style.visibility</p:attrName>
                                        </p:attrNameLst>
                                      </p:cBhvr>
                                      <p:to>
                                        <p:strVal val="hidden"/>
                                      </p:to>
                                    </p:set>
                                  </p:childTnLst>
                                </p:cTn>
                              </p:par>
                              <p:par>
                                <p:cTn id="111" presetID="10" presetClass="exit" presetSubtype="0" fill="hold" grpId="2" nodeType="withEffect">
                                  <p:stCondLst>
                                    <p:cond delay="0"/>
                                  </p:stCondLst>
                                  <p:childTnLst>
                                    <p:animEffect transition="out" filter="fade">
                                      <p:cBhvr>
                                        <p:cTn id="112" dur="500"/>
                                        <p:tgtEl>
                                          <p:spTgt spid="17"/>
                                        </p:tgtEl>
                                      </p:cBhvr>
                                    </p:animEffect>
                                    <p:set>
                                      <p:cBhvr>
                                        <p:cTn id="113"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17" grpId="0"/>
      <p:bldP spid="17" grpId="1"/>
      <p:bldP spid="17" grpId="2"/>
      <p:bldP spid="16" grpId="0"/>
      <p:bldP spid="16" grpId="1"/>
      <p:bldP spid="16" grpId="2"/>
      <p:bldP spid="3074" grpId="0"/>
      <p:bldP spid="3074" grpId="1"/>
      <p:bldP spid="4" grpId="0"/>
      <p:bldP spid="6" grpId="0"/>
      <p:bldP spid="6" grpId="1"/>
      <p:bldP spid="6" grpId="2"/>
      <p:bldP spid="8" grpId="0"/>
      <p:bldP spid="8" grpId="1"/>
      <p:bldP spid="11" grpId="0"/>
      <p:bldP spid="11" grpId="1"/>
      <p:bldP spid="12" grpId="0"/>
      <p:bldP spid="12" grpId="1"/>
      <p:bldP spid="13" grpId="0"/>
      <p:bldP spid="13" grpId="1"/>
      <p:bldP spid="10" grpId="0"/>
      <p:bldP spid="10" grpId="1"/>
      <p:bldP spid="14" grpId="0"/>
      <p:bldP spid="14" grpId="1"/>
      <p:bldP spid="15" grpId="0"/>
      <p:bldP spid="15"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1065"/>
          <a:stretch/>
        </p:blipFill>
        <p:spPr>
          <a:xfrm>
            <a:off x="0" y="0"/>
            <a:ext cx="9144000" cy="6857999"/>
          </a:xfrm>
          <a:prstGeom prst="rect">
            <a:avLst/>
          </a:prstGeom>
        </p:spPr>
      </p:pic>
      <p:sp>
        <p:nvSpPr>
          <p:cNvPr id="4" name="Rectangle 4"/>
          <p:cNvSpPr>
            <a:spLocks noChangeArrowheads="1"/>
          </p:cNvSpPr>
          <p:nvPr/>
        </p:nvSpPr>
        <p:spPr bwMode="auto">
          <a:xfrm>
            <a:off x="1447800" y="762000"/>
            <a:ext cx="6392119"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prstTxWarp prst="textInflat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000" b="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rPr>
              <a:t>FRUITS</a:t>
            </a:r>
            <a:endParaRPr lang="en-US" sz="8000" b="1" i="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5" name="Rectangle 12"/>
          <p:cNvSpPr>
            <a:spLocks noChangeArrowheads="1"/>
          </p:cNvSpPr>
          <p:nvPr/>
        </p:nvSpPr>
        <p:spPr bwMode="auto">
          <a:xfrm>
            <a:off x="642257" y="4419600"/>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400" b="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rPr>
              <a:t>Ron Bert</a:t>
            </a:r>
            <a:endParaRPr lang="en-US" altLang="en-US" sz="4400" b="1" i="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6" name="Rectangle 12"/>
          <p:cNvSpPr>
            <a:spLocks noChangeArrowheads="1"/>
          </p:cNvSpPr>
          <p:nvPr/>
        </p:nvSpPr>
        <p:spPr bwMode="auto">
          <a:xfrm>
            <a:off x="4114800" y="4953000"/>
            <a:ext cx="35814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rPr>
              <a:t>July 16, 2017</a:t>
            </a:r>
            <a:endParaRPr lang="en-US" altLang="en-US" sz="4400" b="1" i="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Tree>
    <p:extLst>
      <p:ext uri="{BB962C8B-B14F-4D97-AF65-F5344CB8AC3E}">
        <p14:creationId xmlns:p14="http://schemas.microsoft.com/office/powerpoint/2010/main" val="1093339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par>
                          <p:cTn id="10" fill="hold">
                            <p:stCondLst>
                              <p:cond delay="500"/>
                            </p:stCondLst>
                            <p:childTnLst>
                              <p:par>
                                <p:cTn id="11" presetID="39" presetClass="entr" presetSubtype="0" accel="100000" fill="hold" grpId="0" nodeType="afterEffect">
                                  <p:stCondLst>
                                    <p:cond delay="50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
                                          </p:val>
                                        </p:tav>
                                        <p:tav tm="100000">
                                          <p:val>
                                            <p:strVal val="#ppt_y"/>
                                          </p:val>
                                        </p:tav>
                                      </p:tavLst>
                                    </p:anim>
                                  </p:childTnLst>
                                </p:cTn>
                              </p:par>
                            </p:childTnLst>
                          </p:cTn>
                        </p:par>
                        <p:par>
                          <p:cTn id="17" fill="hold">
                            <p:stCondLst>
                              <p:cond delay="2000"/>
                            </p:stCondLst>
                            <p:childTnLst>
                              <p:par>
                                <p:cTn id="18" presetID="39" presetClass="entr" presetSubtype="0" accel="100000" fill="hold" grpId="0" nodeType="afterEffect">
                                  <p:stCondLst>
                                    <p:cond delay="75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1"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2"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0" presetClass="exit" presetSubtype="0" fill="hold" grpId="1" nodeType="clickEffect">
                                  <p:stCondLst>
                                    <p:cond delay="0"/>
                                  </p:stCondLst>
                                  <p:childTnLst>
                                    <p:set>
                                      <p:cBhvr>
                                        <p:cTn id="27" dur="1" fill="hold">
                                          <p:stCondLst>
                                            <p:cond delay="999"/>
                                          </p:stCondLst>
                                        </p:cTn>
                                        <p:tgtEl>
                                          <p:spTgt spid="4"/>
                                        </p:tgtEl>
                                        <p:attrNameLst>
                                          <p:attrName>style.visibility</p:attrName>
                                        </p:attrNameLst>
                                      </p:cBhvr>
                                      <p:to>
                                        <p:strVal val="hidden"/>
                                      </p:to>
                                    </p:set>
                                    <p:animEffect transition="out" filter="dissolve">
                                      <p:cBhvr>
                                        <p:cTn id="28" dur="1000">
                                          <p:stCondLst>
                                            <p:cond delay="0"/>
                                          </p:stCondLst>
                                        </p:cTn>
                                        <p:tgtEl>
                                          <p:spTgt spid="4"/>
                                        </p:tgtEl>
                                      </p:cBhvr>
                                    </p:animEffect>
                                    <p:anim to="" calcmode="lin" valueType="num">
                                      <p:cBhvr>
                                        <p:cTn id="29"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0" dur="1000" fill="hold">
                                          <p:stCondLst>
                                            <p:cond delay="0"/>
                                          </p:stCondLst>
                                        </p:cTn>
                                        <p:tgtEl>
                                          <p:spTgt spid="4"/>
                                        </p:tgtEl>
                                        <p:attrNameLst>
                                          <p:attrName>ppt_h</p:attrName>
                                        </p:attrNameLst>
                                      </p:cBhvr>
                                      <p:tavLst>
                                        <p:tav tm="0">
                                          <p:val>
                                            <p:strVal val="#ppt_h"/>
                                          </p:val>
                                        </p:tav>
                                        <p:tav tm="100000">
                                          <p:val>
                                            <p:strVal val="#ppt_h*4"/>
                                          </p:val>
                                        </p:tav>
                                      </p:tavLst>
                                    </p:anim>
                                  </p:childTnLst>
                                </p:cTn>
                              </p:par>
                            </p:childTnLst>
                          </p:cTn>
                        </p:par>
                        <p:par>
                          <p:cTn id="31" fill="hold">
                            <p:stCondLst>
                              <p:cond delay="1000"/>
                            </p:stCondLst>
                            <p:childTnLst>
                              <p:par>
                                <p:cTn id="32" presetID="9" presetClass="exit" presetSubtype="0" fill="hold" grpId="1" nodeType="afterEffect">
                                  <p:stCondLst>
                                    <p:cond delay="0"/>
                                  </p:stCondLst>
                                  <p:childTnLst>
                                    <p:animEffect transition="out" filter="dissolve">
                                      <p:cBhvr>
                                        <p:cTn id="33" dur="1500"/>
                                        <p:tgtEl>
                                          <p:spTgt spid="5"/>
                                        </p:tgtEl>
                                      </p:cBhvr>
                                    </p:animEffect>
                                    <p:set>
                                      <p:cBhvr>
                                        <p:cTn id="34" dur="1" fill="hold">
                                          <p:stCondLst>
                                            <p:cond delay="1499"/>
                                          </p:stCondLst>
                                        </p:cTn>
                                        <p:tgtEl>
                                          <p:spTgt spid="5"/>
                                        </p:tgtEl>
                                        <p:attrNameLst>
                                          <p:attrName>style.visibility</p:attrName>
                                        </p:attrNameLst>
                                      </p:cBhvr>
                                      <p:to>
                                        <p:strVal val="hidden"/>
                                      </p:to>
                                    </p:set>
                                  </p:childTnLst>
                                </p:cTn>
                              </p:par>
                              <p:par>
                                <p:cTn id="35" presetID="0" presetClass="path" presetSubtype="0" accel="50000" decel="50000" fill="hold" grpId="2" nodeType="withEffect">
                                  <p:stCondLst>
                                    <p:cond delay="0"/>
                                  </p:stCondLst>
                                  <p:childTnLst>
                                    <p:animMotion origin="layout" path="M 3.33333E-6 3.13599E-6 L 3.33333E-6 0.23034 " pathEditMode="relative" rAng="0" ptsTypes="AA">
                                      <p:cBhvr>
                                        <p:cTn id="36" dur="1500" fill="hold"/>
                                        <p:tgtEl>
                                          <p:spTgt spid="5"/>
                                        </p:tgtEl>
                                        <p:attrNameLst>
                                          <p:attrName>ppt_x</p:attrName>
                                          <p:attrName>ppt_y</p:attrName>
                                        </p:attrNameLst>
                                      </p:cBhvr>
                                      <p:rCtr x="0" y="11517"/>
                                    </p:animMotion>
                                  </p:childTnLst>
                                </p:cTn>
                              </p:par>
                              <p:par>
                                <p:cTn id="37" presetID="23" presetClass="exit" presetSubtype="32" fill="hold" grpId="1" nodeType="withEffect">
                                  <p:stCondLst>
                                    <p:cond delay="0"/>
                                  </p:stCondLst>
                                  <p:childTnLst>
                                    <p:anim calcmode="lin" valueType="num">
                                      <p:cBhvr>
                                        <p:cTn id="38" dur="2000"/>
                                        <p:tgtEl>
                                          <p:spTgt spid="6"/>
                                        </p:tgtEl>
                                        <p:attrNameLst>
                                          <p:attrName>ppt_w</p:attrName>
                                        </p:attrNameLst>
                                      </p:cBhvr>
                                      <p:tavLst>
                                        <p:tav tm="0">
                                          <p:val>
                                            <p:strVal val="ppt_w"/>
                                          </p:val>
                                        </p:tav>
                                        <p:tav tm="100000">
                                          <p:val>
                                            <p:fltVal val="0"/>
                                          </p:val>
                                        </p:tav>
                                      </p:tavLst>
                                    </p:anim>
                                    <p:anim calcmode="lin" valueType="num">
                                      <p:cBhvr>
                                        <p:cTn id="39" dur="2000"/>
                                        <p:tgtEl>
                                          <p:spTgt spid="6"/>
                                        </p:tgtEl>
                                        <p:attrNameLst>
                                          <p:attrName>ppt_h</p:attrName>
                                        </p:attrNameLst>
                                      </p:cBhvr>
                                      <p:tavLst>
                                        <p:tav tm="0">
                                          <p:val>
                                            <p:strVal val="ppt_h"/>
                                          </p:val>
                                        </p:tav>
                                        <p:tav tm="100000">
                                          <p:val>
                                            <p:fltVal val="0"/>
                                          </p:val>
                                        </p:tav>
                                      </p:tavLst>
                                    </p:anim>
                                    <p:set>
                                      <p:cBhvr>
                                        <p:cTn id="40" dur="1" fill="hold">
                                          <p:stCondLst>
                                            <p:cond delay="1999"/>
                                          </p:stCondLst>
                                        </p:cTn>
                                        <p:tgtEl>
                                          <p:spTgt spid="6"/>
                                        </p:tgtEl>
                                        <p:attrNameLst>
                                          <p:attrName>style.visibility</p:attrName>
                                        </p:attrNameLst>
                                      </p:cBhvr>
                                      <p:to>
                                        <p:strVal val="hidden"/>
                                      </p:to>
                                    </p:set>
                                  </p:childTnLst>
                                </p:cTn>
                              </p:par>
                              <p:par>
                                <p:cTn id="41" presetID="10" presetClass="exit" presetSubtype="0" fill="hold" grpId="2" nodeType="withEffect">
                                  <p:stCondLst>
                                    <p:cond delay="1000"/>
                                  </p:stCondLst>
                                  <p:childTnLst>
                                    <p:animEffect transition="out" filter="fade">
                                      <p:cBhvr>
                                        <p:cTn id="42" dur="1500"/>
                                        <p:tgtEl>
                                          <p:spTgt spid="6"/>
                                        </p:tgtEl>
                                      </p:cBhvr>
                                    </p:animEffect>
                                    <p:set>
                                      <p:cBhvr>
                                        <p:cTn id="43" dur="1" fill="hold">
                                          <p:stCondLst>
                                            <p:cond delay="1499"/>
                                          </p:stCondLst>
                                        </p:cTn>
                                        <p:tgtEl>
                                          <p:spTgt spid="6"/>
                                        </p:tgtEl>
                                        <p:attrNameLst>
                                          <p:attrName>style.visibility</p:attrName>
                                        </p:attrNameLst>
                                      </p:cBhvr>
                                      <p:to>
                                        <p:strVal val="hidden"/>
                                      </p:to>
                                    </p:set>
                                  </p:childTnLst>
                                </p:cTn>
                              </p:par>
                              <p:par>
                                <p:cTn id="44" presetID="0" presetClass="path" presetSubtype="0" accel="50000" decel="50000" fill="hold" grpId="3" nodeType="withEffect">
                                  <p:stCondLst>
                                    <p:cond delay="0"/>
                                  </p:stCondLst>
                                  <p:childTnLst>
                                    <p:animMotion origin="layout" path="M -3.33333E-6 -0.00023 C 0.00782 -0.02569 0.03907 -0.09329 0.04705 -0.15347 C 0.05504 -0.21366 0.06059 -0.29861 0.04827 -0.36157 C 0.03594 -0.42454 0.0125 -0.49306 -0.02673 -0.53125 C -0.06597 -0.56944 -0.14548 -0.5919 -0.1875 -0.59005 C -0.22951 -0.58819 -0.26093 -0.55255 -0.27847 -0.5206 C -0.296 -0.48866 -0.29705 -0.43171 -0.29288 -0.39838 C -0.28871 -0.36505 -0.27135 -0.33588 -0.25347 -0.3206 C -0.23559 -0.30532 -0.20486 -0.30394 -0.18559 -0.30648 C -0.16632 -0.30903 -0.14913 -0.32269 -0.1375 -0.33611 C -0.12586 -0.34954 -0.11736 -0.37199 -0.11614 -0.38681 C -0.11493 -0.40162 -0.12257 -0.41944 -0.13038 -0.425 C -0.13819 -0.43056 -0.15573 -0.42106 -0.1625 -0.42014 " pathEditMode="relative" rAng="0" ptsTypes="aaaaaaaaaaaaa">
                                      <p:cBhvr>
                                        <p:cTn id="45" dur="2000" fill="hold"/>
                                        <p:tgtEl>
                                          <p:spTgt spid="6"/>
                                        </p:tgtEl>
                                        <p:attrNameLst>
                                          <p:attrName>ppt_x</p:attrName>
                                          <p:attrName>ppt_y</p:attrName>
                                        </p:attrNameLst>
                                      </p:cBhvr>
                                      <p:rCtr x="-11823" y="-295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5" grpId="2"/>
      <p:bldP spid="6" grpId="0"/>
      <p:bldP spid="6" grpId="1"/>
      <p:bldP spid="6" grpId="2"/>
      <p:bldP spid="6" grpId="3"/>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979" r="524"/>
          <a:stretch/>
        </p:blipFill>
        <p:spPr>
          <a:xfrm>
            <a:off x="1" y="0"/>
            <a:ext cx="9144000" cy="6915453"/>
          </a:xfrm>
          <a:prstGeom prst="rect">
            <a:avLst/>
          </a:prstGeom>
        </p:spPr>
      </p:pic>
      <p:sp>
        <p:nvSpPr>
          <p:cNvPr id="7" name="Title 1"/>
          <p:cNvSpPr txBox="1">
            <a:spLocks/>
          </p:cNvSpPr>
          <p:nvPr/>
        </p:nvSpPr>
        <p:spPr>
          <a:xfrm>
            <a:off x="1817370" y="4621530"/>
            <a:ext cx="241173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trained</a:t>
            </a:r>
          </a:p>
        </p:txBody>
      </p:sp>
      <p:sp>
        <p:nvSpPr>
          <p:cNvPr id="3074" name="Rectangle 2"/>
          <p:cNvSpPr>
            <a:spLocks noGrp="1" noChangeArrowheads="1"/>
          </p:cNvSpPr>
          <p:nvPr>
            <p:ph type="title"/>
          </p:nvPr>
        </p:nvSpPr>
        <p:spPr>
          <a:xfrm>
            <a:off x="457200" y="1143000"/>
            <a:ext cx="8229600" cy="449580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Now no chastening seems to be joyful for the present, but painful; nevertheless, afterward it       yields the peaceable fruit of righteousness to those who have been trained by it.</a:t>
            </a:r>
            <a:r>
              <a:rPr lang="en-US" altLang="en-US" sz="3200" b="1" i="1"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 — Hebrews 12:11</a:t>
            </a:r>
            <a:r>
              <a:rPr lang="en-US" altLang="en-US" b="1"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p:cNvSpPr txBox="1">
            <a:spLocks noChangeArrowheads="1"/>
          </p:cNvSpPr>
          <p:nvPr/>
        </p:nvSpPr>
        <p:spPr bwMode="auto">
          <a:xfrm>
            <a:off x="5900389" y="3176588"/>
            <a:ext cx="1607692" cy="1092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fruit</a:t>
            </a:r>
          </a:p>
        </p:txBody>
      </p:sp>
      <p:sp>
        <p:nvSpPr>
          <p:cNvPr id="5" name="Rectangle 2"/>
          <p:cNvSpPr txBox="1">
            <a:spLocks noChangeArrowheads="1"/>
          </p:cNvSpPr>
          <p:nvPr/>
        </p:nvSpPr>
        <p:spPr bwMode="auto">
          <a:xfrm>
            <a:off x="3283829" y="3180750"/>
            <a:ext cx="2209800"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peace</a:t>
            </a:r>
          </a:p>
        </p:txBody>
      </p:sp>
      <p:sp>
        <p:nvSpPr>
          <p:cNvPr id="6" name="Rectangle 2" hidden="1"/>
          <p:cNvSpPr txBox="1">
            <a:spLocks noChangeArrowheads="1"/>
          </p:cNvSpPr>
          <p:nvPr/>
        </p:nvSpPr>
        <p:spPr bwMode="auto">
          <a:xfrm>
            <a:off x="2908935" y="3162618"/>
            <a:ext cx="2209800"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peace</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19FE20CC-F8E7-4F92-B81A-826BD6ED3AFF}"/>
              </a:ext>
            </a:extLst>
          </p:cNvPr>
          <p:cNvSpPr txBox="1">
            <a:spLocks noChangeArrowheads="1"/>
          </p:cNvSpPr>
          <p:nvPr/>
        </p:nvSpPr>
        <p:spPr bwMode="auto">
          <a:xfrm>
            <a:off x="2046333" y="4687134"/>
            <a:ext cx="1976719" cy="765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trained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45917522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1+#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par>
                                <p:cTn id="9" presetID="17" presetClass="entr" presetSubtype="2" fill="hold" grpId="2"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p:cTn id="11" dur="500" fill="hold"/>
                                        <p:tgtEl>
                                          <p:spTgt spid="3074"/>
                                        </p:tgtEl>
                                        <p:attrNameLst>
                                          <p:attrName>ppt_x</p:attrName>
                                        </p:attrNameLst>
                                      </p:cBhvr>
                                      <p:tavLst>
                                        <p:tav tm="0">
                                          <p:val>
                                            <p:strVal val="#ppt_x+#ppt_w/2"/>
                                          </p:val>
                                        </p:tav>
                                        <p:tav tm="100000">
                                          <p:val>
                                            <p:strVal val="#ppt_x"/>
                                          </p:val>
                                        </p:tav>
                                      </p:tavLst>
                                    </p:anim>
                                    <p:anim calcmode="lin" valueType="num">
                                      <p:cBhvr>
                                        <p:cTn id="12" dur="500" fill="hold"/>
                                        <p:tgtEl>
                                          <p:spTgt spid="3074"/>
                                        </p:tgtEl>
                                        <p:attrNameLst>
                                          <p:attrName>ppt_y</p:attrName>
                                        </p:attrNameLst>
                                      </p:cBhvr>
                                      <p:tavLst>
                                        <p:tav tm="0">
                                          <p:val>
                                            <p:strVal val="#ppt_y"/>
                                          </p:val>
                                        </p:tav>
                                        <p:tav tm="100000">
                                          <p:val>
                                            <p:strVal val="#ppt_y"/>
                                          </p:val>
                                        </p:tav>
                                      </p:tavLst>
                                    </p:anim>
                                    <p:anim calcmode="lin" valueType="num">
                                      <p:cBhvr>
                                        <p:cTn id="13" dur="500" fill="hold"/>
                                        <p:tgtEl>
                                          <p:spTgt spid="3074"/>
                                        </p:tgtEl>
                                        <p:attrNameLst>
                                          <p:attrName>ppt_w</p:attrName>
                                        </p:attrNameLst>
                                      </p:cBhvr>
                                      <p:tavLst>
                                        <p:tav tm="0">
                                          <p:val>
                                            <p:fltVal val="0"/>
                                          </p:val>
                                        </p:tav>
                                        <p:tav tm="100000">
                                          <p:val>
                                            <p:strVal val="#ppt_w"/>
                                          </p:val>
                                        </p:tav>
                                      </p:tavLst>
                                    </p:anim>
                                    <p:anim calcmode="lin" valueType="num">
                                      <p:cBhvr>
                                        <p:cTn id="14" dur="500" fill="hold"/>
                                        <p:tgtEl>
                                          <p:spTgt spid="3074"/>
                                        </p:tgtEl>
                                        <p:attrNameLst>
                                          <p:attrName>ppt_h</p:attrName>
                                        </p:attrNameLst>
                                      </p:cBhvr>
                                      <p:tavLst>
                                        <p:tav tm="0">
                                          <p:val>
                                            <p:strVal val="#ppt_h"/>
                                          </p:val>
                                        </p:tav>
                                        <p:tav tm="100000">
                                          <p:val>
                                            <p:strVal val="#ppt_h"/>
                                          </p:val>
                                        </p:tav>
                                      </p:tavLst>
                                    </p:anim>
                                  </p:childTnLst>
                                </p:cTn>
                              </p:par>
                            </p:childTnLst>
                          </p:cTn>
                        </p:par>
                        <p:par>
                          <p:cTn id="15" fill="hold">
                            <p:stCondLst>
                              <p:cond delay="500"/>
                            </p:stCondLst>
                            <p:childTnLst>
                              <p:par>
                                <p:cTn id="16" presetID="10" presetClass="exit" presetSubtype="0" fill="hold" grpId="0" nodeType="afterEffect">
                                  <p:stCondLst>
                                    <p:cond delay="0"/>
                                  </p:stCondLst>
                                  <p:childTnLst>
                                    <p:animEffect transition="out" filter="fade">
                                      <p:cBhvr>
                                        <p:cTn id="17" dur="250"/>
                                        <p:tgtEl>
                                          <p:spTgt spid="4"/>
                                        </p:tgtEl>
                                      </p:cBhvr>
                                    </p:animEffect>
                                    <p:set>
                                      <p:cBhvr>
                                        <p:cTn id="18" dur="1" fill="hold">
                                          <p:stCondLst>
                                            <p:cond delay="249"/>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par>
                                <p:cTn id="24" presetID="18" presetClass="emph" presetSubtype="0" fill="hold" grpId="1" nodeType="withEffect">
                                  <p:stCondLst>
                                    <p:cond delay="0"/>
                                  </p:stCondLst>
                                  <p:childTnLst>
                                    <p:set>
                                      <p:cBhvr override="childStyle">
                                        <p:cTn id="25" dur="500" fill="hold"/>
                                        <p:tgtEl>
                                          <p:spTgt spid="7"/>
                                        </p:tgtEl>
                                        <p:attrNameLst>
                                          <p:attrName>style.textDecorationUnderline</p:attrName>
                                        </p:attrNameLst>
                                      </p:cBhvr>
                                      <p:to>
                                        <p:strVal val="true"/>
                                      </p:to>
                                    </p:set>
                                  </p:childTnLst>
                                </p:cTn>
                              </p:par>
                              <p:par>
                                <p:cTn id="26" presetID="22" presetClass="entr" presetSubtype="8"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1"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50"/>
                                        <p:tgtEl>
                                          <p:spTgt spid="5"/>
                                        </p:tgtEl>
                                      </p:cBhvr>
                                    </p:animEffect>
                                  </p:childTnLst>
                                </p:cTn>
                              </p:par>
                              <p:par>
                                <p:cTn id="34" presetID="0" presetClass="path" presetSubtype="0" accel="50000" decel="50000" fill="hold" grpId="0" nodeType="withEffect">
                                  <p:stCondLst>
                                    <p:cond delay="0"/>
                                  </p:stCondLst>
                                  <p:childTnLst>
                                    <p:animMotion origin="layout" path="M -4.72222E-6 0 L -0.04097 -0.00208 " pathEditMode="relative" rAng="0" ptsTypes="AA">
                                      <p:cBhvr>
                                        <p:cTn id="35" dur="1750" fill="hold"/>
                                        <p:tgtEl>
                                          <p:spTgt spid="5"/>
                                        </p:tgtEl>
                                        <p:attrNameLst>
                                          <p:attrName>ppt_x</p:attrName>
                                          <p:attrName>ppt_y</p:attrName>
                                        </p:attrNameLst>
                                      </p:cBhvr>
                                      <p:rCtr x="-2049" y="-116"/>
                                    </p:animMotion>
                                  </p:childTnLst>
                                </p:cTn>
                              </p:par>
                              <p:par>
                                <p:cTn id="36" presetID="10" presetClass="exit" presetSubtype="0" fill="hold" grpId="1" nodeType="withEffect">
                                  <p:stCondLst>
                                    <p:cond delay="0"/>
                                  </p:stCondLst>
                                  <p:childTnLst>
                                    <p:animEffect transition="out" filter="fade">
                                      <p:cBhvr>
                                        <p:cTn id="37" dur="1250"/>
                                        <p:tgtEl>
                                          <p:spTgt spid="3074"/>
                                        </p:tgtEl>
                                      </p:cBhvr>
                                    </p:animEffect>
                                    <p:set>
                                      <p:cBhvr>
                                        <p:cTn id="38" dur="1" fill="hold">
                                          <p:stCondLst>
                                            <p:cond delay="1249"/>
                                          </p:stCondLst>
                                        </p:cTn>
                                        <p:tgtEl>
                                          <p:spTgt spid="3074"/>
                                        </p:tgtEl>
                                        <p:attrNameLst>
                                          <p:attrName>style.visibility</p:attrName>
                                        </p:attrNameLst>
                                      </p:cBhvr>
                                      <p:to>
                                        <p:strVal val="hidden"/>
                                      </p:to>
                                    </p:set>
                                  </p:childTnLst>
                                </p:cTn>
                              </p:par>
                              <p:par>
                                <p:cTn id="39" presetID="10" presetClass="exit" presetSubtype="0" fill="hold" grpId="2" nodeType="withEffect">
                                  <p:stCondLst>
                                    <p:cond delay="0"/>
                                  </p:stCondLst>
                                  <p:childTnLst>
                                    <p:animEffect transition="out" filter="fade">
                                      <p:cBhvr>
                                        <p:cTn id="40" dur="250"/>
                                        <p:tgtEl>
                                          <p:spTgt spid="7"/>
                                        </p:tgtEl>
                                      </p:cBhvr>
                                    </p:animEffect>
                                    <p:set>
                                      <p:cBhvr>
                                        <p:cTn id="41" dur="1" fill="hold">
                                          <p:stCondLst>
                                            <p:cond delay="249"/>
                                          </p:stCondLst>
                                        </p:cTn>
                                        <p:tgtEl>
                                          <p:spTgt spid="7"/>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8"/>
                                        </p:tgtEl>
                                      </p:cBhvr>
                                    </p:animEffect>
                                    <p:set>
                                      <p:cBhvr>
                                        <p:cTn id="44"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3074" grpId="0"/>
      <p:bldP spid="3074" grpId="1"/>
      <p:bldP spid="3074" grpId="2"/>
      <p:bldP spid="4" grpId="0"/>
      <p:bldP spid="5" grpId="0"/>
      <p:bldP spid="5" grpId="1"/>
      <p:bldP spid="8" grpId="0"/>
      <p:bldP spid="8"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7117"/>
          <a:stretch/>
        </p:blipFill>
        <p:spPr>
          <a:xfrm>
            <a:off x="0" y="0"/>
            <a:ext cx="9144000" cy="6858000"/>
          </a:xfrm>
          <a:prstGeom prst="rect">
            <a:avLst/>
          </a:prstGeom>
        </p:spPr>
      </p:pic>
      <p:sp>
        <p:nvSpPr>
          <p:cNvPr id="3074" name="Rectangle 2"/>
          <p:cNvSpPr>
            <a:spLocks noGrp="1" noChangeArrowheads="1"/>
          </p:cNvSpPr>
          <p:nvPr>
            <p:ph type="title"/>
          </p:nvPr>
        </p:nvSpPr>
        <p:spPr>
          <a:xfrm>
            <a:off x="685800" y="2209800"/>
            <a:ext cx="7696200" cy="2316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Now the fruit of righteousness is sown in peace by those who make peace.</a:t>
            </a:r>
            <a:r>
              <a:rPr lang="en-US" altLang="en-US" sz="3200" b="1" i="1"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 — James 3:18</a:t>
            </a:r>
            <a:r>
              <a:rPr lang="en-US" altLang="en-US" b="1"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 </a:t>
            </a:r>
          </a:p>
        </p:txBody>
      </p:sp>
      <p:sp>
        <p:nvSpPr>
          <p:cNvPr id="4" name="Rectangle 2"/>
          <p:cNvSpPr txBox="1">
            <a:spLocks noChangeArrowheads="1"/>
          </p:cNvSpPr>
          <p:nvPr/>
        </p:nvSpPr>
        <p:spPr bwMode="auto">
          <a:xfrm>
            <a:off x="2810537" y="2146032"/>
            <a:ext cx="1600200"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fruit</a:t>
            </a:r>
            <a:endParaRPr lang="en-US" altLang="en-US" sz="3200" b="1" i="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p:cNvSpPr txBox="1">
            <a:spLocks noChangeArrowheads="1"/>
          </p:cNvSpPr>
          <p:nvPr/>
        </p:nvSpPr>
        <p:spPr bwMode="auto">
          <a:xfrm>
            <a:off x="2911640" y="3160295"/>
            <a:ext cx="2209800"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peace</a:t>
            </a:r>
            <a:endParaRPr lang="en-US" altLang="en-US" sz="3200" b="1" i="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p:cNvSpPr txBox="1">
            <a:spLocks noChangeArrowheads="1"/>
          </p:cNvSpPr>
          <p:nvPr/>
        </p:nvSpPr>
        <p:spPr bwMode="auto">
          <a:xfrm>
            <a:off x="2908935" y="3162618"/>
            <a:ext cx="2209800"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peace</a:t>
            </a:r>
            <a:endParaRPr lang="en-US" altLang="en-US" sz="3200" b="1" i="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hidden="1"/>
          <p:cNvSpPr txBox="1">
            <a:spLocks noChangeArrowheads="1"/>
          </p:cNvSpPr>
          <p:nvPr/>
        </p:nvSpPr>
        <p:spPr bwMode="auto">
          <a:xfrm>
            <a:off x="2382249" y="613040"/>
            <a:ext cx="1600200"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fruit</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459175222"/>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1" nodeType="withEffect">
                                  <p:stCondLst>
                                    <p:cond delay="0"/>
                                  </p:stCondLst>
                                  <p:childTnLst>
                                    <p:animMotion origin="layout" path="M 3.88889E-6 -7.40741E-7 L 0.01076 -0.05 " pathEditMode="relative" rAng="0" ptsTypes="AA">
                                      <p:cBhvr>
                                        <p:cTn id="6" dur="1000" fill="hold"/>
                                        <p:tgtEl>
                                          <p:spTgt spid="5"/>
                                        </p:tgtEl>
                                        <p:attrNameLst>
                                          <p:attrName>ppt_x</p:attrName>
                                          <p:attrName>ppt_y</p:attrName>
                                        </p:attrNameLst>
                                      </p:cBhvr>
                                      <p:rCtr x="538" y="-2500"/>
                                    </p:animMotion>
                                  </p:childTnLst>
                                </p:cTn>
                              </p:par>
                              <p:par>
                                <p:cTn id="7" presetID="0" presetClass="path" presetSubtype="0" accel="50000" decel="50000" fill="hold" grpId="1" nodeType="withEffect">
                                  <p:stCondLst>
                                    <p:cond delay="0"/>
                                  </p:stCondLst>
                                  <p:childTnLst>
                                    <p:animMotion origin="layout" path="M 1.11111E-6 -2.22222E-6 L -0.00625 0.04792 " pathEditMode="relative" rAng="0" ptsTypes="AA">
                                      <p:cBhvr>
                                        <p:cTn id="8" dur="1000" fill="hold"/>
                                        <p:tgtEl>
                                          <p:spTgt spid="6"/>
                                        </p:tgtEl>
                                        <p:attrNameLst>
                                          <p:attrName>ppt_x</p:attrName>
                                          <p:attrName>ppt_y</p:attrName>
                                        </p:attrNameLst>
                                      </p:cBhvr>
                                      <p:rCtr x="-313" y="2384"/>
                                    </p:animMotion>
                                  </p:childTnLst>
                                </p:cTn>
                              </p:par>
                            </p:childTnLst>
                          </p:cTn>
                        </p:par>
                        <p:par>
                          <p:cTn id="9" fill="hold">
                            <p:stCondLst>
                              <p:cond delay="1000"/>
                            </p:stCondLst>
                            <p:childTnLst>
                              <p:par>
                                <p:cTn id="10" presetID="23" presetClass="entr" presetSubtype="16" fill="hold" grpId="0" nodeType="afterEffect">
                                  <p:stCondLst>
                                    <p:cond delay="0"/>
                                  </p:stCondLst>
                                  <p:childTnLst>
                                    <p:set>
                                      <p:cBhvr>
                                        <p:cTn id="11" dur="1" fill="hold">
                                          <p:stCondLst>
                                            <p:cond delay="0"/>
                                          </p:stCondLst>
                                        </p:cTn>
                                        <p:tgtEl>
                                          <p:spTgt spid="3074"/>
                                        </p:tgtEl>
                                        <p:attrNameLst>
                                          <p:attrName>style.visibility</p:attrName>
                                        </p:attrNameLst>
                                      </p:cBhvr>
                                      <p:to>
                                        <p:strVal val="visible"/>
                                      </p:to>
                                    </p:set>
                                    <p:anim calcmode="lin" valueType="num">
                                      <p:cBhvr>
                                        <p:cTn id="12" dur="750" fill="hold"/>
                                        <p:tgtEl>
                                          <p:spTgt spid="3074"/>
                                        </p:tgtEl>
                                        <p:attrNameLst>
                                          <p:attrName>ppt_w</p:attrName>
                                        </p:attrNameLst>
                                      </p:cBhvr>
                                      <p:tavLst>
                                        <p:tav tm="0">
                                          <p:val>
                                            <p:fltVal val="0"/>
                                          </p:val>
                                        </p:tav>
                                        <p:tav tm="100000">
                                          <p:val>
                                            <p:strVal val="#ppt_w"/>
                                          </p:val>
                                        </p:tav>
                                      </p:tavLst>
                                    </p:anim>
                                    <p:anim calcmode="lin" valueType="num">
                                      <p:cBhvr>
                                        <p:cTn id="13" dur="750" fill="hold"/>
                                        <p:tgtEl>
                                          <p:spTgt spid="3074"/>
                                        </p:tgtEl>
                                        <p:attrNameLst>
                                          <p:attrName>ppt_h</p:attrName>
                                        </p:attrNameLst>
                                      </p:cBhvr>
                                      <p:tavLst>
                                        <p:tav tm="0">
                                          <p:val>
                                            <p:fltVal val="0"/>
                                          </p:val>
                                        </p:tav>
                                        <p:tav tm="100000">
                                          <p:val>
                                            <p:strVal val="#ppt_h"/>
                                          </p:val>
                                        </p:tav>
                                      </p:tavLst>
                                    </p:anim>
                                  </p:childTnLst>
                                </p:cTn>
                              </p:par>
                              <p:par>
                                <p:cTn id="14" presetID="0" presetClass="path" presetSubtype="0" accel="50000" decel="50000" fill="hold" grpId="2" nodeType="withEffect">
                                  <p:stCondLst>
                                    <p:cond delay="0"/>
                                  </p:stCondLst>
                                  <p:childTnLst>
                                    <p:animMotion origin="layout" path="M 0.00018 1.96115E-6 L -0.1908 0.07608 " pathEditMode="relative" rAng="0" ptsTypes="AA">
                                      <p:cBhvr>
                                        <p:cTn id="15" dur="750" spd="-100000" fill="hold"/>
                                        <p:tgtEl>
                                          <p:spTgt spid="3074"/>
                                        </p:tgtEl>
                                        <p:attrNameLst>
                                          <p:attrName>ppt_x</p:attrName>
                                          <p:attrName>ppt_y</p:attrName>
                                        </p:attrNameLst>
                                      </p:cBhvr>
                                      <p:rCtr x="-9549" y="3793"/>
                                    </p:animMotion>
                                  </p:childTnLst>
                                </p:cTn>
                              </p:par>
                            </p:childTnLst>
                          </p:cTn>
                        </p:par>
                        <p:par>
                          <p:cTn id="16" fill="hold">
                            <p:stCondLst>
                              <p:cond delay="1750"/>
                            </p:stCondLst>
                            <p:childTnLst>
                              <p:par>
                                <p:cTn id="17" presetID="10" presetClass="exit" presetSubtype="0" fill="hold" grpId="2" nodeType="afterEffect">
                                  <p:stCondLst>
                                    <p:cond delay="0"/>
                                  </p:stCondLst>
                                  <p:childTnLst>
                                    <p:animEffect transition="out" filter="fade">
                                      <p:cBhvr>
                                        <p:cTn id="18" dur="500"/>
                                        <p:tgtEl>
                                          <p:spTgt spid="6"/>
                                        </p:tgtEl>
                                      </p:cBhvr>
                                    </p:animEffect>
                                    <p:set>
                                      <p:cBhvr>
                                        <p:cTn id="19" dur="1" fill="hold">
                                          <p:stCondLst>
                                            <p:cond delay="499"/>
                                          </p:stCondLst>
                                        </p:cTn>
                                        <p:tgtEl>
                                          <p:spTgt spid="6"/>
                                        </p:tgtEl>
                                        <p:attrNameLst>
                                          <p:attrName>style.visibility</p:attrName>
                                        </p:attrNameLst>
                                      </p:cBhvr>
                                      <p:to>
                                        <p:strVal val="hidden"/>
                                      </p:to>
                                    </p:set>
                                  </p:childTnLst>
                                </p:cTn>
                              </p:par>
                              <p:par>
                                <p:cTn id="20" presetID="10" presetClass="exit" presetSubtype="0" fill="hold" grpId="2" nodeType="withEffect">
                                  <p:stCondLst>
                                    <p:cond delay="0"/>
                                  </p:stCondLst>
                                  <p:childTnLst>
                                    <p:animEffect transition="out" filter="fade">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
                                        <p:tgtEl>
                                          <p:spTgt spid="4"/>
                                        </p:tgtEl>
                                      </p:cBhvr>
                                    </p:animEffect>
                                  </p:childTnLst>
                                </p:cTn>
                              </p:par>
                              <p:par>
                                <p:cTn id="28" presetID="10" presetClass="entr" presetSubtype="0" fill="hold" grpId="4"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0"/>
                                        <p:tgtEl>
                                          <p:spTgt spid="5"/>
                                        </p:tgtEl>
                                      </p:cBhvr>
                                    </p:animEffect>
                                  </p:childTnLst>
                                </p:cTn>
                              </p:par>
                              <p:par>
                                <p:cTn id="31" presetID="10" presetClass="entr" presetSubtype="0" fill="hold" grpId="4"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
                                        <p:tgtEl>
                                          <p:spTgt spid="6"/>
                                        </p:tgtEl>
                                      </p:cBhvr>
                                    </p:animEffect>
                                  </p:childTnLst>
                                </p:cTn>
                              </p:par>
                              <p:par>
                                <p:cTn id="34" presetID="0" presetClass="path" presetSubtype="0" accel="50000" decel="50000" fill="hold" grpId="1" nodeType="withEffect">
                                  <p:stCondLst>
                                    <p:cond delay="0"/>
                                  </p:stCondLst>
                                  <p:childTnLst>
                                    <p:animMotion origin="layout" path="M -1.66667E-6 -4.07407E-6 L -0.04653 -0.22361 " pathEditMode="relative" rAng="0" ptsTypes="AA">
                                      <p:cBhvr>
                                        <p:cTn id="35" dur="2000" fill="hold"/>
                                        <p:tgtEl>
                                          <p:spTgt spid="4"/>
                                        </p:tgtEl>
                                        <p:attrNameLst>
                                          <p:attrName>ppt_x</p:attrName>
                                          <p:attrName>ppt_y</p:attrName>
                                        </p:attrNameLst>
                                      </p:cBhvr>
                                      <p:rCtr x="-2326" y="-11181"/>
                                    </p:animMotion>
                                  </p:childTnLst>
                                </p:cTn>
                              </p:par>
                              <p:par>
                                <p:cTn id="36" presetID="0" presetClass="path" presetSubtype="0" accel="50000" decel="50000" fill="hold" grpId="3" nodeType="withEffect">
                                  <p:stCondLst>
                                    <p:cond delay="0"/>
                                  </p:stCondLst>
                                  <p:childTnLst>
                                    <p:animMotion origin="layout" path="M 0.01076 -0.05 C 0.02083 -0.05162 0.05052 -0.04815 0.07152 -0.05926 C 0.09253 -0.07083 0.11701 -0.09051 0.13732 -0.11736 C 0.15764 -0.14491 0.18559 -0.1831 0.19357 -0.22153 C 0.20156 -0.25995 0.19687 -0.31319 0.18576 -0.34768 C 0.17465 -0.38218 0.15173 -0.41204 0.12656 -0.42847 C 0.10139 -0.44491 0.06093 -0.44745 0.03437 -0.44606 C 0.00781 -0.44468 -0.01198 -0.43218 -0.03264 -0.41968 C -0.0533 -0.40718 -0.07743 -0.38079 -0.08924 -0.3706 " pathEditMode="relative" rAng="0" ptsTypes="aaaaaaaaa">
                                      <p:cBhvr>
                                        <p:cTn id="37" dur="2000" fill="hold"/>
                                        <p:tgtEl>
                                          <p:spTgt spid="5"/>
                                        </p:tgtEl>
                                        <p:attrNameLst>
                                          <p:attrName>ppt_x</p:attrName>
                                          <p:attrName>ppt_y</p:attrName>
                                        </p:attrNameLst>
                                      </p:cBhvr>
                                      <p:rCtr x="4531" y="-19792"/>
                                    </p:animMotion>
                                  </p:childTnLst>
                                </p:cTn>
                              </p:par>
                              <p:par>
                                <p:cTn id="38" presetID="0" presetClass="path" presetSubtype="0" accel="50000" decel="50000" fill="hold" grpId="3" nodeType="withEffect">
                                  <p:stCondLst>
                                    <p:cond delay="0"/>
                                  </p:stCondLst>
                                  <p:childTnLst>
                                    <p:animMotion origin="layout" path="M -0.00625 0.04792 C -0.0158 0.04838 -0.04201 0.05371 -0.06389 0.05023 C -0.08576 0.04676 -0.11233 0.04213 -0.1375 0.02755 C -0.16267 0.01297 -0.19531 -0.00578 -0.21528 -0.0375 C -0.23524 -0.07037 -0.24983 -0.12129 -0.25747 -0.16273 C -0.26511 -0.20463 -0.26736 -0.25092 -0.26129 -0.28842 C -0.25521 -0.32592 -0.23906 -0.36643 -0.22049 -0.38842 C -0.20191 -0.41041 -0.17031 -0.42291 -0.14948 -0.41991 C -0.12865 -0.4169 -0.10677 -0.38102 -0.09549 -0.37083 " pathEditMode="relative" rAng="0" ptsTypes="aaaaaaaaa">
                                      <p:cBhvr>
                                        <p:cTn id="39" dur="2000" fill="hold"/>
                                        <p:tgtEl>
                                          <p:spTgt spid="6"/>
                                        </p:tgtEl>
                                        <p:attrNameLst>
                                          <p:attrName>ppt_x</p:attrName>
                                          <p:attrName>ppt_y</p:attrName>
                                        </p:attrNameLst>
                                      </p:cBhvr>
                                      <p:rCtr x="-13056" y="-23264"/>
                                    </p:animMotion>
                                  </p:childTnLst>
                                </p:cTn>
                              </p:par>
                              <p:par>
                                <p:cTn id="40" presetID="10" presetClass="exit" presetSubtype="0" fill="hold" grpId="1" nodeType="withEffect">
                                  <p:stCondLst>
                                    <p:cond delay="0"/>
                                  </p:stCondLst>
                                  <p:childTnLst>
                                    <p:animEffect transition="out" filter="fade">
                                      <p:cBhvr>
                                        <p:cTn id="41" dur="1250"/>
                                        <p:tgtEl>
                                          <p:spTgt spid="3074"/>
                                        </p:tgtEl>
                                      </p:cBhvr>
                                    </p:animEffect>
                                    <p:set>
                                      <p:cBhvr>
                                        <p:cTn id="42" dur="1" fill="hold">
                                          <p:stCondLst>
                                            <p:cond delay="1249"/>
                                          </p:stCondLst>
                                        </p:cTn>
                                        <p:tgtEl>
                                          <p:spTgt spid="3074"/>
                                        </p:tgtEl>
                                        <p:attrNameLst>
                                          <p:attrName>style.visibility</p:attrName>
                                        </p:attrNameLst>
                                      </p:cBhvr>
                                      <p:to>
                                        <p:strVal val="hidden"/>
                                      </p:to>
                                    </p:set>
                                  </p:childTnLst>
                                </p:cTn>
                              </p:par>
                              <p:par>
                                <p:cTn id="43" presetID="23" presetClass="exit" presetSubtype="32" fill="hold" grpId="5" nodeType="withEffect">
                                  <p:stCondLst>
                                    <p:cond delay="1250"/>
                                  </p:stCondLst>
                                  <p:childTnLst>
                                    <p:anim calcmode="lin" valueType="num">
                                      <p:cBhvr>
                                        <p:cTn id="44" dur="750"/>
                                        <p:tgtEl>
                                          <p:spTgt spid="5"/>
                                        </p:tgtEl>
                                        <p:attrNameLst>
                                          <p:attrName>ppt_w</p:attrName>
                                        </p:attrNameLst>
                                      </p:cBhvr>
                                      <p:tavLst>
                                        <p:tav tm="0">
                                          <p:val>
                                            <p:strVal val="ppt_w"/>
                                          </p:val>
                                        </p:tav>
                                        <p:tav tm="100000">
                                          <p:val>
                                            <p:fltVal val="0"/>
                                          </p:val>
                                        </p:tav>
                                      </p:tavLst>
                                    </p:anim>
                                    <p:anim calcmode="lin" valueType="num">
                                      <p:cBhvr>
                                        <p:cTn id="45" dur="750"/>
                                        <p:tgtEl>
                                          <p:spTgt spid="5"/>
                                        </p:tgtEl>
                                        <p:attrNameLst>
                                          <p:attrName>ppt_h</p:attrName>
                                        </p:attrNameLst>
                                      </p:cBhvr>
                                      <p:tavLst>
                                        <p:tav tm="0">
                                          <p:val>
                                            <p:strVal val="ppt_h"/>
                                          </p:val>
                                        </p:tav>
                                        <p:tav tm="100000">
                                          <p:val>
                                            <p:fltVal val="0"/>
                                          </p:val>
                                        </p:tav>
                                      </p:tavLst>
                                    </p:anim>
                                    <p:set>
                                      <p:cBhvr>
                                        <p:cTn id="46" dur="1" fill="hold">
                                          <p:stCondLst>
                                            <p:cond delay="749"/>
                                          </p:stCondLst>
                                        </p:cTn>
                                        <p:tgtEl>
                                          <p:spTgt spid="5"/>
                                        </p:tgtEl>
                                        <p:attrNameLst>
                                          <p:attrName>style.visibility</p:attrName>
                                        </p:attrNameLst>
                                      </p:cBhvr>
                                      <p:to>
                                        <p:strVal val="hidden"/>
                                      </p:to>
                                    </p:set>
                                  </p:childTnLst>
                                </p:cTn>
                              </p:par>
                              <p:par>
                                <p:cTn id="47" presetID="23" presetClass="exit" presetSubtype="32" fill="hold" grpId="5" nodeType="withEffect">
                                  <p:stCondLst>
                                    <p:cond delay="1250"/>
                                  </p:stCondLst>
                                  <p:childTnLst>
                                    <p:anim calcmode="lin" valueType="num">
                                      <p:cBhvr>
                                        <p:cTn id="48" dur="750"/>
                                        <p:tgtEl>
                                          <p:spTgt spid="6"/>
                                        </p:tgtEl>
                                        <p:attrNameLst>
                                          <p:attrName>ppt_w</p:attrName>
                                        </p:attrNameLst>
                                      </p:cBhvr>
                                      <p:tavLst>
                                        <p:tav tm="0">
                                          <p:val>
                                            <p:strVal val="ppt_w"/>
                                          </p:val>
                                        </p:tav>
                                        <p:tav tm="100000">
                                          <p:val>
                                            <p:fltVal val="0"/>
                                          </p:val>
                                        </p:tav>
                                      </p:tavLst>
                                    </p:anim>
                                    <p:anim calcmode="lin" valueType="num">
                                      <p:cBhvr>
                                        <p:cTn id="49" dur="750"/>
                                        <p:tgtEl>
                                          <p:spTgt spid="6"/>
                                        </p:tgtEl>
                                        <p:attrNameLst>
                                          <p:attrName>ppt_h</p:attrName>
                                        </p:attrNameLst>
                                      </p:cBhvr>
                                      <p:tavLst>
                                        <p:tav tm="0">
                                          <p:val>
                                            <p:strVal val="ppt_h"/>
                                          </p:val>
                                        </p:tav>
                                        <p:tav tm="100000">
                                          <p:val>
                                            <p:fltVal val="0"/>
                                          </p:val>
                                        </p:tav>
                                      </p:tavLst>
                                    </p:anim>
                                    <p:set>
                                      <p:cBhvr>
                                        <p:cTn id="50" dur="1" fill="hold">
                                          <p:stCondLst>
                                            <p:cond delay="74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074" grpId="2"/>
      <p:bldP spid="4" grpId="0"/>
      <p:bldP spid="4" grpId="1"/>
      <p:bldP spid="5" grpId="1"/>
      <p:bldP spid="5" grpId="2"/>
      <p:bldP spid="5" grpId="3"/>
      <p:bldP spid="5" grpId="4"/>
      <p:bldP spid="5" grpId="5"/>
      <p:bldP spid="6" grpId="1"/>
      <p:bldP spid="6" grpId="2"/>
      <p:bldP spid="6" grpId="3"/>
      <p:bldP spid="6" grpId="4"/>
      <p:bldP spid="6" grpId="5"/>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92126" cy="6858000"/>
          </a:xfrm>
          <a:prstGeom prst="rect">
            <a:avLst/>
          </a:prstGeom>
        </p:spPr>
      </p:pic>
      <p:sp>
        <p:nvSpPr>
          <p:cNvPr id="17" name="!!MorphLove">
            <a:extLst>
              <a:ext uri="{FF2B5EF4-FFF2-40B4-BE49-F238E27FC236}">
                <a16:creationId xmlns:a16="http://schemas.microsoft.com/office/drawing/2014/main" id="{330926FA-882F-4C55-881A-3340CF8FF944}"/>
              </a:ext>
            </a:extLst>
          </p:cNvPr>
          <p:cNvSpPr txBox="1">
            <a:spLocks noChangeArrowheads="1"/>
          </p:cNvSpPr>
          <p:nvPr/>
        </p:nvSpPr>
        <p:spPr bwMode="auto">
          <a:xfrm>
            <a:off x="2645569" y="1359694"/>
            <a:ext cx="1918887" cy="902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FF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love</a:t>
            </a:r>
            <a:endParaRPr kumimoji="0" lang="en-US" altLang="en-US" sz="3200" b="1" i="1" u="none" strike="noStrike" kern="0" cap="none" spc="0" normalizeH="0" baseline="0" noProof="0" dirty="0">
              <a:ln w="17780" cmpd="sng">
                <a:solidFill>
                  <a:srgbClr val="FFFFFF"/>
                </a:solidFill>
                <a:prstDash val="solid"/>
                <a:miter lim="800000"/>
              </a:ln>
              <a:solidFill>
                <a:srgbClr val="FFFF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8" name="MorphFaith">
            <a:extLst>
              <a:ext uri="{FF2B5EF4-FFF2-40B4-BE49-F238E27FC236}">
                <a16:creationId xmlns:a16="http://schemas.microsoft.com/office/drawing/2014/main" id="{F4D49277-6F46-438A-97B3-883681E58231}"/>
              </a:ext>
            </a:extLst>
          </p:cNvPr>
          <p:cNvSpPr txBox="1">
            <a:spLocks noChangeArrowheads="1"/>
          </p:cNvSpPr>
          <p:nvPr/>
        </p:nvSpPr>
        <p:spPr bwMode="auto">
          <a:xfrm>
            <a:off x="2719136" y="4054489"/>
            <a:ext cx="1871914" cy="879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FF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faith</a:t>
            </a:r>
            <a:endParaRPr kumimoji="0" lang="en-US" altLang="en-US" sz="3200" b="1" i="1" u="none" strike="noStrike" kern="0" cap="none" spc="0" normalizeH="0" baseline="0" noProof="0" dirty="0">
              <a:ln w="17780" cmpd="sng">
                <a:solidFill>
                  <a:srgbClr val="FFFFFF"/>
                </a:solidFill>
                <a:prstDash val="solid"/>
                <a:miter lim="800000"/>
              </a:ln>
              <a:solidFill>
                <a:srgbClr val="FFFF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9" name="!!MorphKindness">
            <a:extLst>
              <a:ext uri="{FF2B5EF4-FFF2-40B4-BE49-F238E27FC236}">
                <a16:creationId xmlns:a16="http://schemas.microsoft.com/office/drawing/2014/main" id="{E8260232-56D4-4F11-9E5B-BFFA4D751620}"/>
              </a:ext>
            </a:extLst>
          </p:cNvPr>
          <p:cNvSpPr txBox="1">
            <a:spLocks noChangeArrowheads="1"/>
          </p:cNvSpPr>
          <p:nvPr/>
        </p:nvSpPr>
        <p:spPr bwMode="auto">
          <a:xfrm>
            <a:off x="2847975" y="2705101"/>
            <a:ext cx="2566235" cy="901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FF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kindness</a:t>
            </a:r>
            <a:endParaRPr kumimoji="0" lang="en-US" altLang="en-US" sz="3200" b="1" i="1" u="none" strike="noStrike" kern="0" cap="none" spc="0" normalizeH="0" baseline="0" noProof="0" dirty="0">
              <a:ln w="17780" cmpd="sng">
                <a:solidFill>
                  <a:srgbClr val="FFFFFF"/>
                </a:solidFill>
                <a:prstDash val="solid"/>
                <a:miter lim="800000"/>
              </a:ln>
              <a:solidFill>
                <a:srgbClr val="FFFF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0" name="!!MorphControl">
            <a:extLst>
              <a:ext uri="{FF2B5EF4-FFF2-40B4-BE49-F238E27FC236}">
                <a16:creationId xmlns:a16="http://schemas.microsoft.com/office/drawing/2014/main" id="{4F736317-6A31-4657-BBF4-756C5C508B57}"/>
              </a:ext>
            </a:extLst>
          </p:cNvPr>
          <p:cNvSpPr txBox="1">
            <a:spLocks noChangeArrowheads="1"/>
          </p:cNvSpPr>
          <p:nvPr/>
        </p:nvSpPr>
        <p:spPr bwMode="auto">
          <a:xfrm>
            <a:off x="2945606" y="5402026"/>
            <a:ext cx="2990450" cy="870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FF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self-control</a:t>
            </a:r>
            <a:endParaRPr kumimoji="0" lang="en-US" altLang="en-US" sz="3200" b="1" i="1" u="none" strike="noStrike" kern="0" cap="none" spc="0" normalizeH="0" baseline="0" noProof="0" dirty="0">
              <a:ln w="17780" cmpd="sng">
                <a:solidFill>
                  <a:srgbClr val="FFFFFF"/>
                </a:solidFill>
                <a:prstDash val="solid"/>
                <a:miter lim="800000"/>
              </a:ln>
              <a:solidFill>
                <a:srgbClr val="FFFF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1" name="!!MorphPerseverance">
            <a:extLst>
              <a:ext uri="{FF2B5EF4-FFF2-40B4-BE49-F238E27FC236}">
                <a16:creationId xmlns:a16="http://schemas.microsoft.com/office/drawing/2014/main" id="{125681CC-2642-4074-A658-F223BA298D2E}"/>
              </a:ext>
            </a:extLst>
          </p:cNvPr>
          <p:cNvSpPr txBox="1">
            <a:spLocks noChangeArrowheads="1"/>
          </p:cNvSpPr>
          <p:nvPr/>
        </p:nvSpPr>
        <p:spPr bwMode="auto">
          <a:xfrm>
            <a:off x="2843213" y="2028826"/>
            <a:ext cx="3605714" cy="906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FF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longsuffering</a:t>
            </a:r>
            <a:endParaRPr kumimoji="0" lang="en-US" altLang="en-US" sz="3200" b="1" i="1" u="none" strike="noStrike" kern="0" cap="none" spc="0" normalizeH="0" baseline="0" noProof="0" dirty="0">
              <a:ln w="17780" cmpd="sng">
                <a:solidFill>
                  <a:srgbClr val="FFFFFF"/>
                </a:solidFill>
                <a:prstDash val="solid"/>
                <a:miter lim="800000"/>
              </a:ln>
              <a:solidFill>
                <a:srgbClr val="FFFF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2" name="!!MorphGodliness">
            <a:extLst>
              <a:ext uri="{FF2B5EF4-FFF2-40B4-BE49-F238E27FC236}">
                <a16:creationId xmlns:a16="http://schemas.microsoft.com/office/drawing/2014/main" id="{140FFC2E-9A7A-4939-8910-C392FD8F7CCC}"/>
              </a:ext>
            </a:extLst>
          </p:cNvPr>
          <p:cNvSpPr txBox="1">
            <a:spLocks noChangeArrowheads="1"/>
          </p:cNvSpPr>
          <p:nvPr/>
        </p:nvSpPr>
        <p:spPr bwMode="auto">
          <a:xfrm>
            <a:off x="2709486" y="3392753"/>
            <a:ext cx="3000351" cy="862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FF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goodness</a:t>
            </a:r>
            <a:endParaRPr kumimoji="0" lang="en-US" altLang="en-US" sz="3200" b="1" i="1" u="none" strike="noStrike" kern="0" cap="none" spc="0" normalizeH="0" baseline="0" noProof="0" dirty="0">
              <a:ln w="17780" cmpd="sng">
                <a:solidFill>
                  <a:srgbClr val="FFFFFF"/>
                </a:solidFill>
                <a:prstDash val="solid"/>
                <a:miter lim="800000"/>
              </a:ln>
              <a:solidFill>
                <a:srgbClr val="FFFF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6" name="Rectangle 2"/>
          <p:cNvSpPr txBox="1">
            <a:spLocks noChangeArrowheads="1"/>
          </p:cNvSpPr>
          <p:nvPr/>
        </p:nvSpPr>
        <p:spPr bwMode="auto">
          <a:xfrm>
            <a:off x="2557999" y="1307940"/>
            <a:ext cx="4699321" cy="5034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a:t>
            </a:r>
            <a:r>
              <a:rPr lang="en-US" altLang="en-US" b="1" kern="0"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FFFF00"/>
                </a:solidFill>
                <a:effectLst>
                  <a:glow rad="101600">
                    <a:schemeClr val="tx1"/>
                  </a:glow>
                  <a:outerShdw blurRad="50800" algn="tl" rotWithShape="0">
                    <a:srgbClr val="000000"/>
                  </a:outerShdw>
                </a:effectLst>
                <a:latin typeface="Calibri" panose="020F0502020204030204" pitchFamily="34" charset="0"/>
              </a:rPr>
              <a:t>love, joy, peace</a:t>
            </a:r>
          </a:p>
          <a:p>
            <a:pPr algn="l"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a:t>
            </a:r>
            <a:r>
              <a:rPr lang="en-US" altLang="en-US" b="1" kern="0"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FFFF00"/>
                </a:solidFill>
                <a:effectLst>
                  <a:glow rad="101600">
                    <a:schemeClr val="tx1"/>
                  </a:glow>
                  <a:outerShdw blurRad="50800" algn="tl" rotWithShape="0">
                    <a:srgbClr val="000000"/>
                  </a:outerShdw>
                </a:effectLst>
                <a:latin typeface="Calibri" panose="020F0502020204030204" pitchFamily="34" charset="0"/>
              </a:rPr>
              <a:t>longsuffering</a:t>
            </a:r>
          </a:p>
          <a:p>
            <a:pPr algn="l"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a:t>
            </a:r>
            <a:r>
              <a:rPr lang="en-US" altLang="en-US" b="1" kern="0"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FFFF00"/>
                </a:solidFill>
                <a:effectLst>
                  <a:glow rad="101600">
                    <a:schemeClr val="tx1"/>
                  </a:glow>
                  <a:outerShdw blurRad="50800" algn="tl" rotWithShape="0">
                    <a:srgbClr val="000000"/>
                  </a:outerShdw>
                </a:effectLst>
                <a:latin typeface="Calibri" panose="020F0502020204030204" pitchFamily="34" charset="0"/>
              </a:rPr>
              <a:t>kindness</a:t>
            </a:r>
          </a:p>
          <a:p>
            <a:pPr algn="l"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a:t>
            </a:r>
            <a:r>
              <a:rPr lang="en-US" altLang="en-US" b="1" kern="0"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FFFF00"/>
                </a:solidFill>
                <a:effectLst>
                  <a:glow rad="101600">
                    <a:schemeClr val="tx1"/>
                  </a:glow>
                  <a:outerShdw blurRad="50800" algn="tl" rotWithShape="0">
                    <a:srgbClr val="000000"/>
                  </a:outerShdw>
                </a:effectLst>
                <a:latin typeface="Calibri" panose="020F0502020204030204" pitchFamily="34" charset="0"/>
              </a:rPr>
              <a:t>goodness</a:t>
            </a:r>
          </a:p>
          <a:p>
            <a:pPr algn="l"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a:t>
            </a:r>
            <a:r>
              <a:rPr lang="en-US" altLang="en-US" b="1" kern="0"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FFFF00"/>
                </a:solidFill>
                <a:effectLst>
                  <a:glow rad="101600">
                    <a:schemeClr val="tx1"/>
                  </a:glow>
                  <a:outerShdw blurRad="50800" algn="tl" rotWithShape="0">
                    <a:srgbClr val="000000"/>
                  </a:outerShdw>
                </a:effectLst>
                <a:latin typeface="Calibri" panose="020F0502020204030204" pitchFamily="34" charset="0"/>
              </a:rPr>
              <a:t>faithfulness</a:t>
            </a:r>
          </a:p>
          <a:p>
            <a:pPr algn="l"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a:t>
            </a:r>
            <a:r>
              <a:rPr lang="en-US" altLang="en-US" b="1" kern="0"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FFFF00"/>
                </a:solidFill>
                <a:effectLst>
                  <a:glow rad="101600">
                    <a:schemeClr val="tx1"/>
                  </a:glow>
                  <a:outerShdw blurRad="50800" algn="tl" rotWithShape="0">
                    <a:srgbClr val="000000"/>
                  </a:outerShdw>
                </a:effectLst>
                <a:latin typeface="Calibri" panose="020F0502020204030204" pitchFamily="34" charset="0"/>
              </a:rPr>
              <a:t>gentleness</a:t>
            </a:r>
          </a:p>
          <a:p>
            <a:pPr algn="l"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a:t>
            </a:r>
            <a:r>
              <a:rPr lang="en-US" altLang="en-US" b="1" kern="0"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FFFF00"/>
                </a:solidFill>
                <a:effectLst>
                  <a:glow rad="101600">
                    <a:schemeClr val="tx1"/>
                  </a:glow>
                  <a:outerShdw blurRad="50800" algn="tl" rotWithShape="0">
                    <a:srgbClr val="000000"/>
                  </a:outerShdw>
                </a:effectLst>
                <a:latin typeface="Calibri" panose="020F0502020204030204" pitchFamily="34" charset="0"/>
              </a:rPr>
              <a:t>self-control</a:t>
            </a:r>
          </a:p>
        </p:txBody>
      </p:sp>
      <p:sp>
        <p:nvSpPr>
          <p:cNvPr id="6" name="Rectangle 2"/>
          <p:cNvSpPr txBox="1">
            <a:spLocks noChangeArrowheads="1"/>
          </p:cNvSpPr>
          <p:nvPr/>
        </p:nvSpPr>
        <p:spPr bwMode="auto">
          <a:xfrm>
            <a:off x="2386059" y="609230"/>
            <a:ext cx="1600200"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fruit</a:t>
            </a:r>
            <a:endParaRPr lang="en-US" altLang="en-US" sz="3200" b="1" i="1" kern="0"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457200" y="685800"/>
            <a:ext cx="8229600" cy="5592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But the fruit of the Spirit is love, joy, peace, longsuffering, kindness, goodness, faithfulness, gentleness, self-control. Against such there is no law. And those who are Christ's have crucified the flesh with its passions and desires.</a:t>
            </a:r>
            <a:r>
              <a:rPr lang="en-US" altLang="en-US" sz="3200" b="1" i="1"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 — Galatians 5:22-24</a:t>
            </a:r>
            <a:r>
              <a:rPr lang="en-US" altLang="en-US" sz="4000" b="1"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p:cNvSpPr txBox="1">
            <a:spLocks noChangeArrowheads="1"/>
          </p:cNvSpPr>
          <p:nvPr/>
        </p:nvSpPr>
        <p:spPr bwMode="auto">
          <a:xfrm>
            <a:off x="2170182" y="609649"/>
            <a:ext cx="4896090"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fruit of the Spirit</a:t>
            </a:r>
          </a:p>
        </p:txBody>
      </p:sp>
      <p:sp>
        <p:nvSpPr>
          <p:cNvPr id="7" name="Rectangle 2"/>
          <p:cNvSpPr txBox="1">
            <a:spLocks noChangeArrowheads="1"/>
          </p:cNvSpPr>
          <p:nvPr/>
        </p:nvSpPr>
        <p:spPr bwMode="auto">
          <a:xfrm>
            <a:off x="6993161" y="613458"/>
            <a:ext cx="1481558"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love,</a:t>
            </a:r>
            <a:endParaRPr lang="en-US" altLang="en-US" sz="3200" b="1" i="1" kern="0"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p:cNvSpPr txBox="1">
            <a:spLocks noChangeArrowheads="1"/>
          </p:cNvSpPr>
          <p:nvPr/>
        </p:nvSpPr>
        <p:spPr bwMode="auto">
          <a:xfrm>
            <a:off x="1238488" y="1284935"/>
            <a:ext cx="3194611"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joy, peace</a:t>
            </a:r>
            <a:endParaRPr lang="en-US" altLang="en-US" sz="3200" b="1" i="1" kern="0"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p:cNvSpPr txBox="1">
            <a:spLocks noChangeArrowheads="1"/>
          </p:cNvSpPr>
          <p:nvPr/>
        </p:nvSpPr>
        <p:spPr bwMode="auto">
          <a:xfrm>
            <a:off x="3996869" y="1280835"/>
            <a:ext cx="3630847"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longsuffering</a:t>
            </a:r>
          </a:p>
        </p:txBody>
      </p:sp>
      <p:sp>
        <p:nvSpPr>
          <p:cNvPr id="11" name="Rectangle 2"/>
          <p:cNvSpPr txBox="1">
            <a:spLocks noChangeArrowheads="1"/>
          </p:cNvSpPr>
          <p:nvPr/>
        </p:nvSpPr>
        <p:spPr bwMode="auto">
          <a:xfrm>
            <a:off x="352749" y="1956122"/>
            <a:ext cx="2832195"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kindness</a:t>
            </a:r>
            <a:endParaRPr lang="en-US" altLang="en-US" sz="3200" b="1" i="1" kern="0"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p:cNvSpPr txBox="1">
            <a:spLocks noChangeArrowheads="1"/>
          </p:cNvSpPr>
          <p:nvPr/>
        </p:nvSpPr>
        <p:spPr bwMode="auto">
          <a:xfrm>
            <a:off x="2781528" y="1956265"/>
            <a:ext cx="2751172"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goodness</a:t>
            </a:r>
            <a:endParaRPr lang="en-US" altLang="en-US" sz="3200" b="1" i="1" kern="0"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endParaRPr>
          </a:p>
        </p:txBody>
      </p:sp>
      <p:sp>
        <p:nvSpPr>
          <p:cNvPr id="13" name="Rectangle 2"/>
          <p:cNvSpPr txBox="1">
            <a:spLocks noChangeArrowheads="1"/>
          </p:cNvSpPr>
          <p:nvPr/>
        </p:nvSpPr>
        <p:spPr bwMode="auto">
          <a:xfrm>
            <a:off x="5314830" y="1954217"/>
            <a:ext cx="3136738"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faithfulness</a:t>
            </a:r>
          </a:p>
        </p:txBody>
      </p:sp>
      <p:sp>
        <p:nvSpPr>
          <p:cNvPr id="14" name="Rectangle 2"/>
          <p:cNvSpPr txBox="1">
            <a:spLocks noChangeArrowheads="1"/>
          </p:cNvSpPr>
          <p:nvPr/>
        </p:nvSpPr>
        <p:spPr bwMode="auto">
          <a:xfrm>
            <a:off x="510840" y="2627598"/>
            <a:ext cx="3191010"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gentleness</a:t>
            </a:r>
            <a:endParaRPr lang="en-US" altLang="en-US" sz="3200" b="1" i="1" kern="0"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endParaRPr>
          </a:p>
        </p:txBody>
      </p:sp>
      <p:sp>
        <p:nvSpPr>
          <p:cNvPr id="15" name="Rectangle 2"/>
          <p:cNvSpPr txBox="1">
            <a:spLocks noChangeArrowheads="1"/>
          </p:cNvSpPr>
          <p:nvPr/>
        </p:nvSpPr>
        <p:spPr bwMode="auto">
          <a:xfrm>
            <a:off x="3273379" y="2627453"/>
            <a:ext cx="3353056"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self-control</a:t>
            </a:r>
            <a:endParaRPr lang="en-US" altLang="en-US" sz="3200" b="1" i="1" kern="0"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45917522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500"/>
                                        <p:tgtEl>
                                          <p:spTgt spid="3074"/>
                                        </p:tgtEl>
                                      </p:cBhvr>
                                    </p:animEffect>
                                    <p:anim calcmode="lin" valueType="num">
                                      <p:cBhvr>
                                        <p:cTn id="8" dur="1500" fill="hold"/>
                                        <p:tgtEl>
                                          <p:spTgt spid="3074"/>
                                        </p:tgtEl>
                                        <p:attrNameLst>
                                          <p:attrName>style.rotation</p:attrName>
                                        </p:attrNameLst>
                                      </p:cBhvr>
                                      <p:tavLst>
                                        <p:tav tm="0">
                                          <p:val>
                                            <p:fltVal val="720"/>
                                          </p:val>
                                        </p:tav>
                                        <p:tav tm="100000">
                                          <p:val>
                                            <p:fltVal val="0"/>
                                          </p:val>
                                        </p:tav>
                                      </p:tavLst>
                                    </p:anim>
                                    <p:anim calcmode="lin" valueType="num">
                                      <p:cBhvr>
                                        <p:cTn id="9" dur="1500" fill="hold"/>
                                        <p:tgtEl>
                                          <p:spTgt spid="3074"/>
                                        </p:tgtEl>
                                        <p:attrNameLst>
                                          <p:attrName>ppt_h</p:attrName>
                                        </p:attrNameLst>
                                      </p:cBhvr>
                                      <p:tavLst>
                                        <p:tav tm="0">
                                          <p:val>
                                            <p:fltVal val="0"/>
                                          </p:val>
                                        </p:tav>
                                        <p:tav tm="100000">
                                          <p:val>
                                            <p:strVal val="#ppt_h"/>
                                          </p:val>
                                        </p:tav>
                                      </p:tavLst>
                                    </p:anim>
                                    <p:anim calcmode="lin" valueType="num">
                                      <p:cBhvr>
                                        <p:cTn id="10" dur="1500" fill="hold"/>
                                        <p:tgtEl>
                                          <p:spTgt spid="3074"/>
                                        </p:tgtEl>
                                        <p:attrNameLst>
                                          <p:attrName>ppt_w</p:attrName>
                                        </p:attrNameLst>
                                      </p:cBhvr>
                                      <p:tavLst>
                                        <p:tav tm="0">
                                          <p:val>
                                            <p:fltVal val="0"/>
                                          </p:val>
                                        </p:tav>
                                        <p:tav tm="100000">
                                          <p:val>
                                            <p:strVal val="#ppt_w"/>
                                          </p:val>
                                        </p:tav>
                                      </p:tavLst>
                                    </p:anim>
                                  </p:childTnLst>
                                </p:cTn>
                              </p:par>
                            </p:childTnLst>
                          </p:cTn>
                        </p:par>
                        <p:par>
                          <p:cTn id="11" fill="hold">
                            <p:stCondLst>
                              <p:cond delay="1500"/>
                            </p:stCondLst>
                            <p:childTnLst>
                              <p:par>
                                <p:cTn id="12" presetID="10" presetClass="exit" presetSubtype="0" fill="hold" grpId="0" nodeType="afterEffect">
                                  <p:stCondLst>
                                    <p:cond delay="0"/>
                                  </p:stCondLst>
                                  <p:childTnLst>
                                    <p:animEffect transition="out" filter="fade">
                                      <p:cBhvr>
                                        <p:cTn id="13" dur="250"/>
                                        <p:tgtEl>
                                          <p:spTgt spid="6"/>
                                        </p:tgtEl>
                                      </p:cBhvr>
                                    </p:animEffect>
                                    <p:set>
                                      <p:cBhvr>
                                        <p:cTn id="14" dur="1" fill="hold">
                                          <p:stCondLst>
                                            <p:cond delay="24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25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5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250"/>
                                        <p:tgtEl>
                                          <p:spTgt spid="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250"/>
                                        <p:tgtEl>
                                          <p:spTgt spid="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250"/>
                                        <p:tgtEl>
                                          <p:spTgt spid="1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250"/>
                                        <p:tgtEl>
                                          <p:spTgt spid="1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250"/>
                                        <p:tgtEl>
                                          <p:spTgt spid="1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250"/>
                                        <p:tgtEl>
                                          <p:spTgt spid="1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250"/>
                                        <p:tgtEl>
                                          <p:spTgt spid="15"/>
                                        </p:tgtEl>
                                      </p:cBhvr>
                                    </p:animEffect>
                                  </p:childTnLst>
                                </p:cTn>
                              </p:par>
                              <p:par>
                                <p:cTn id="44" presetID="0" presetClass="path" presetSubtype="0" accel="50000" decel="50000" fill="hold" grpId="1" nodeType="withEffect">
                                  <p:stCondLst>
                                    <p:cond delay="0"/>
                                  </p:stCondLst>
                                  <p:childTnLst>
                                    <p:animMotion origin="layout" path="M 5.55556E-7 -2.96296E-6 L -0.0559 0.38843 " pathEditMode="relative" rAng="0" ptsTypes="AA">
                                      <p:cBhvr>
                                        <p:cTn id="45" dur="2000" fill="hold"/>
                                        <p:tgtEl>
                                          <p:spTgt spid="15"/>
                                        </p:tgtEl>
                                        <p:attrNameLst>
                                          <p:attrName>ppt_x</p:attrName>
                                          <p:attrName>ppt_y</p:attrName>
                                        </p:attrNameLst>
                                      </p:cBhvr>
                                      <p:rCtr x="-2795" y="19421"/>
                                    </p:animMotion>
                                  </p:childTnLst>
                                </p:cTn>
                              </p:par>
                              <p:par>
                                <p:cTn id="46" presetID="0" presetClass="path" presetSubtype="0" accel="50000" decel="50000" fill="hold" grpId="1" nodeType="withEffect">
                                  <p:stCondLst>
                                    <p:cond delay="0"/>
                                  </p:stCondLst>
                                  <p:childTnLst>
                                    <p:animMotion origin="layout" path="M -0.00017 -2.96296E-6 C -0.00035 0.04028 -0.0033 0.08102 0.00226 0.11621 C 0.00781 0.15093 0.01858 0.18681 0.03299 0.21135 C 0.0474 0.23588 0.05382 0.25047 0.08924 0.26366 C 0.12483 0.27685 0.21372 0.28519 0.24636 0.29074 " pathEditMode="relative" rAng="0" ptsTypes="AAAAA">
                                      <p:cBhvr>
                                        <p:cTn id="47" dur="2000" fill="hold"/>
                                        <p:tgtEl>
                                          <p:spTgt spid="14"/>
                                        </p:tgtEl>
                                        <p:attrNameLst>
                                          <p:attrName>ppt_x</p:attrName>
                                          <p:attrName>ppt_y</p:attrName>
                                        </p:attrNameLst>
                                      </p:cBhvr>
                                      <p:rCtr x="12274" y="14537"/>
                                    </p:animMotion>
                                  </p:childTnLst>
                                </p:cTn>
                              </p:par>
                              <p:par>
                                <p:cTn id="48" presetID="0" presetClass="path" presetSubtype="0" accel="50000" decel="50000" fill="hold" grpId="1" nodeType="withEffect">
                                  <p:stCondLst>
                                    <p:cond delay="0"/>
                                  </p:stCondLst>
                                  <p:childTnLst>
                                    <p:animMotion origin="layout" path="M 2.22222E-6 -4.81481E-6 L -0.26337 0.29121 " pathEditMode="relative" rAng="0" ptsTypes="AA">
                                      <p:cBhvr>
                                        <p:cTn id="49" dur="2000" fill="hold"/>
                                        <p:tgtEl>
                                          <p:spTgt spid="13"/>
                                        </p:tgtEl>
                                        <p:attrNameLst>
                                          <p:attrName>ppt_x</p:attrName>
                                          <p:attrName>ppt_y</p:attrName>
                                        </p:attrNameLst>
                                      </p:cBhvr>
                                      <p:rCtr x="-13177" y="14560"/>
                                    </p:animMotion>
                                  </p:childTnLst>
                                </p:cTn>
                              </p:par>
                              <p:par>
                                <p:cTn id="50" presetID="0" presetClass="path" presetSubtype="0" accel="50000" decel="50000" fill="hold" grpId="1" nodeType="withEffect">
                                  <p:stCondLst>
                                    <p:cond delay="0"/>
                                  </p:stCondLst>
                                  <p:childTnLst>
                                    <p:animMotion origin="layout" path="M -3.88889E-6 3.7037E-6 L 0.00573 0.19305 " pathEditMode="relative" rAng="0" ptsTypes="AA">
                                      <p:cBhvr>
                                        <p:cTn id="51" dur="2000" fill="hold"/>
                                        <p:tgtEl>
                                          <p:spTgt spid="12"/>
                                        </p:tgtEl>
                                        <p:attrNameLst>
                                          <p:attrName>ppt_x</p:attrName>
                                          <p:attrName>ppt_y</p:attrName>
                                        </p:attrNameLst>
                                      </p:cBhvr>
                                      <p:rCtr x="278" y="9653"/>
                                    </p:animMotion>
                                  </p:childTnLst>
                                </p:cTn>
                              </p:par>
                              <p:par>
                                <p:cTn id="52" presetID="0" presetClass="path" presetSubtype="0" accel="50000" decel="50000" fill="hold" grpId="1" nodeType="withEffect">
                                  <p:stCondLst>
                                    <p:cond delay="0"/>
                                  </p:stCondLst>
                                  <p:childTnLst>
                                    <p:animMotion origin="layout" path="M -2.77778E-6 3.7037E-6 L 0.25834 0.0949 " pathEditMode="relative" rAng="0" ptsTypes="AA">
                                      <p:cBhvr>
                                        <p:cTn id="53" dur="2000" fill="hold"/>
                                        <p:tgtEl>
                                          <p:spTgt spid="11"/>
                                        </p:tgtEl>
                                        <p:attrNameLst>
                                          <p:attrName>ppt_x</p:attrName>
                                          <p:attrName>ppt_y</p:attrName>
                                        </p:attrNameLst>
                                      </p:cBhvr>
                                      <p:rCtr x="12917" y="4745"/>
                                    </p:animMotion>
                                  </p:childTnLst>
                                </p:cTn>
                              </p:par>
                              <p:par>
                                <p:cTn id="54" presetID="0" presetClass="path" presetSubtype="0" accel="50000" decel="50000" fill="hold" grpId="1" nodeType="withEffect">
                                  <p:stCondLst>
                                    <p:cond delay="0"/>
                                  </p:stCondLst>
                                  <p:childTnLst>
                                    <p:animMotion origin="layout" path="M -2.77778E-7 3.33333E-6 L -0.12865 0.09583 " pathEditMode="relative" rAng="0" ptsTypes="AA">
                                      <p:cBhvr>
                                        <p:cTn id="55" dur="2000" fill="hold"/>
                                        <p:tgtEl>
                                          <p:spTgt spid="10"/>
                                        </p:tgtEl>
                                        <p:attrNameLst>
                                          <p:attrName>ppt_x</p:attrName>
                                          <p:attrName>ppt_y</p:attrName>
                                        </p:attrNameLst>
                                      </p:cBhvr>
                                      <p:rCtr x="-6441" y="4792"/>
                                    </p:animMotion>
                                  </p:childTnLst>
                                </p:cTn>
                              </p:par>
                              <p:par>
                                <p:cTn id="56" presetID="0" presetClass="path" presetSubtype="0" accel="50000" decel="50000" fill="hold" grpId="1" nodeType="withEffect">
                                  <p:stCondLst>
                                    <p:cond delay="0"/>
                                  </p:stCondLst>
                                  <p:childTnLst>
                                    <p:animMotion origin="layout" path="M 5.55556E-7 3.7037E-7 L 0.29635 -0.00278 " pathEditMode="relative" rAng="0" ptsTypes="AA">
                                      <p:cBhvr>
                                        <p:cTn id="57" dur="2000" fill="hold"/>
                                        <p:tgtEl>
                                          <p:spTgt spid="8"/>
                                        </p:tgtEl>
                                        <p:attrNameLst>
                                          <p:attrName>ppt_x</p:attrName>
                                          <p:attrName>ppt_y</p:attrName>
                                        </p:attrNameLst>
                                      </p:cBhvr>
                                      <p:rCtr x="14809" y="-139"/>
                                    </p:animMotion>
                                  </p:childTnLst>
                                </p:cTn>
                              </p:par>
                              <p:par>
                                <p:cTn id="58" presetID="0" presetClass="path" presetSubtype="0" accel="50000" decel="50000" fill="hold" grpId="1" nodeType="withEffect">
                                  <p:stCondLst>
                                    <p:cond delay="0"/>
                                  </p:stCondLst>
                                  <p:childTnLst>
                                    <p:animMotion origin="layout" path="M 2.77778E-7 -0.00046 C -0.01406 -0.01273 -0.025 -0.03588 -0.05729 -0.05162 C -0.08976 -0.06713 -0.14913 -0.08565 -0.19705 -0.0956 C -0.24601 -0.10555 -0.30087 -0.10902 -0.34913 -0.11088 C -0.39688 -0.1125 -0.44219 -0.11273 -0.48403 -0.10578 C -0.52569 -0.09907 -0.57517 -0.08634 -0.59965 -0.06967 C -0.62448 -0.05324 -0.62951 -0.02708 -0.63212 -0.00625 C -0.63351 0.01598 -0.62865 0.04167 -0.62292 0.05579 C -0.61493 0.06852 -0.60295 0.07871 -0.58681 0.08357 C -0.57049 0.08727 -0.54601 0.08982 -0.52535 0.09098 C -0.50486 0.09236 -0.45764 0.09445 -0.44375 0.09491 " pathEditMode="relative" rAng="0" ptsTypes="AAAAAAAAAAA">
                                      <p:cBhvr>
                                        <p:cTn id="59" dur="2000" fill="hold"/>
                                        <p:tgtEl>
                                          <p:spTgt spid="7"/>
                                        </p:tgtEl>
                                        <p:attrNameLst>
                                          <p:attrName>ppt_x</p:attrName>
                                          <p:attrName>ppt_y</p:attrName>
                                        </p:attrNameLst>
                                      </p:cBhvr>
                                      <p:rCtr x="-31615" y="-810"/>
                                    </p:animMotion>
                                  </p:childTnLst>
                                </p:cTn>
                              </p:par>
                              <p:par>
                                <p:cTn id="60" presetID="10" presetClass="exit" presetSubtype="0" fill="hold" grpId="1" nodeType="withEffect">
                                  <p:stCondLst>
                                    <p:cond delay="0"/>
                                  </p:stCondLst>
                                  <p:childTnLst>
                                    <p:animEffect transition="out" filter="fade">
                                      <p:cBhvr>
                                        <p:cTn id="61" dur="1500"/>
                                        <p:tgtEl>
                                          <p:spTgt spid="3074"/>
                                        </p:tgtEl>
                                      </p:cBhvr>
                                    </p:animEffect>
                                    <p:set>
                                      <p:cBhvr>
                                        <p:cTn id="62" dur="1" fill="hold">
                                          <p:stCondLst>
                                            <p:cond delay="1499"/>
                                          </p:stCondLst>
                                        </p:cTn>
                                        <p:tgtEl>
                                          <p:spTgt spid="3074"/>
                                        </p:tgtEl>
                                        <p:attrNameLst>
                                          <p:attrName>style.visibility</p:attrName>
                                        </p:attrNameLst>
                                      </p:cBhvr>
                                      <p:to>
                                        <p:strVal val="hidden"/>
                                      </p:to>
                                    </p:set>
                                  </p:childTnLst>
                                </p:cTn>
                              </p:par>
                              <p:par>
                                <p:cTn id="63" presetID="3" presetClass="emph" presetSubtype="2" fill="hold" grpId="2" nodeType="withEffect">
                                  <p:stCondLst>
                                    <p:cond delay="0"/>
                                  </p:stCondLst>
                                  <p:childTnLst>
                                    <p:animClr clrSpc="rgb" dir="cw">
                                      <p:cBhvr override="childStyle">
                                        <p:cTn id="64" dur="2000" fill="hold"/>
                                        <p:tgtEl>
                                          <p:spTgt spid="5"/>
                                        </p:tgtEl>
                                        <p:attrNameLst>
                                          <p:attrName>style.color</p:attrName>
                                        </p:attrNameLst>
                                      </p:cBhvr>
                                      <p:to>
                                        <a:schemeClr val="bg1"/>
                                      </p:to>
                                    </p:animClr>
                                  </p:childTnLst>
                                </p:cTn>
                              </p:par>
                            </p:childTnLst>
                          </p:cTn>
                        </p:par>
                        <p:par>
                          <p:cTn id="65" fill="hold">
                            <p:stCondLst>
                              <p:cond delay="2000"/>
                            </p:stCondLst>
                            <p:childTnLst>
                              <p:par>
                                <p:cTn id="66" presetID="10" presetClass="entr" presetSubtype="0" fill="hold" grpId="0" nodeType="after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fade">
                                      <p:cBhvr>
                                        <p:cTn id="68" dur="250"/>
                                        <p:tgtEl>
                                          <p:spTgt spid="16"/>
                                        </p:tgtEl>
                                      </p:cBhvr>
                                    </p:animEffect>
                                  </p:childTnLst>
                                </p:cTn>
                              </p:par>
                              <p:par>
                                <p:cTn id="69" presetID="10" presetClass="exit" presetSubtype="0" fill="hold" grpId="2" nodeType="withEffect">
                                  <p:stCondLst>
                                    <p:cond delay="0"/>
                                  </p:stCondLst>
                                  <p:childTnLst>
                                    <p:animEffect transition="out" filter="fade">
                                      <p:cBhvr>
                                        <p:cTn id="70" dur="500"/>
                                        <p:tgtEl>
                                          <p:spTgt spid="7"/>
                                        </p:tgtEl>
                                      </p:cBhvr>
                                    </p:animEffect>
                                    <p:set>
                                      <p:cBhvr>
                                        <p:cTn id="71" dur="1" fill="hold">
                                          <p:stCondLst>
                                            <p:cond delay="499"/>
                                          </p:stCondLst>
                                        </p:cTn>
                                        <p:tgtEl>
                                          <p:spTgt spid="7"/>
                                        </p:tgtEl>
                                        <p:attrNameLst>
                                          <p:attrName>style.visibility</p:attrName>
                                        </p:attrNameLst>
                                      </p:cBhvr>
                                      <p:to>
                                        <p:strVal val="hidden"/>
                                      </p:to>
                                    </p:set>
                                  </p:childTnLst>
                                </p:cTn>
                              </p:par>
                              <p:par>
                                <p:cTn id="72" presetID="10" presetClass="exit" presetSubtype="0" fill="hold" grpId="2" nodeType="withEffect">
                                  <p:stCondLst>
                                    <p:cond delay="0"/>
                                  </p:stCondLst>
                                  <p:childTnLst>
                                    <p:animEffect transition="out" filter="fade">
                                      <p:cBhvr>
                                        <p:cTn id="73" dur="500"/>
                                        <p:tgtEl>
                                          <p:spTgt spid="8"/>
                                        </p:tgtEl>
                                      </p:cBhvr>
                                    </p:animEffect>
                                    <p:set>
                                      <p:cBhvr>
                                        <p:cTn id="74" dur="1" fill="hold">
                                          <p:stCondLst>
                                            <p:cond delay="499"/>
                                          </p:stCondLst>
                                        </p:cTn>
                                        <p:tgtEl>
                                          <p:spTgt spid="8"/>
                                        </p:tgtEl>
                                        <p:attrNameLst>
                                          <p:attrName>style.visibility</p:attrName>
                                        </p:attrNameLst>
                                      </p:cBhvr>
                                      <p:to>
                                        <p:strVal val="hidden"/>
                                      </p:to>
                                    </p:set>
                                  </p:childTnLst>
                                </p:cTn>
                              </p:par>
                              <p:par>
                                <p:cTn id="75" presetID="10" presetClass="exit" presetSubtype="0" fill="hold" grpId="2" nodeType="withEffect">
                                  <p:stCondLst>
                                    <p:cond delay="0"/>
                                  </p:stCondLst>
                                  <p:childTnLst>
                                    <p:animEffect transition="out" filter="fade">
                                      <p:cBhvr>
                                        <p:cTn id="76" dur="500"/>
                                        <p:tgtEl>
                                          <p:spTgt spid="10"/>
                                        </p:tgtEl>
                                      </p:cBhvr>
                                    </p:animEffect>
                                    <p:set>
                                      <p:cBhvr>
                                        <p:cTn id="77" dur="1" fill="hold">
                                          <p:stCondLst>
                                            <p:cond delay="499"/>
                                          </p:stCondLst>
                                        </p:cTn>
                                        <p:tgtEl>
                                          <p:spTgt spid="10"/>
                                        </p:tgtEl>
                                        <p:attrNameLst>
                                          <p:attrName>style.visibility</p:attrName>
                                        </p:attrNameLst>
                                      </p:cBhvr>
                                      <p:to>
                                        <p:strVal val="hidden"/>
                                      </p:to>
                                    </p:set>
                                  </p:childTnLst>
                                </p:cTn>
                              </p:par>
                              <p:par>
                                <p:cTn id="78" presetID="10" presetClass="exit" presetSubtype="0" fill="hold" grpId="2" nodeType="withEffect">
                                  <p:stCondLst>
                                    <p:cond delay="0"/>
                                  </p:stCondLst>
                                  <p:childTnLst>
                                    <p:animEffect transition="out" filter="fade">
                                      <p:cBhvr>
                                        <p:cTn id="79" dur="500"/>
                                        <p:tgtEl>
                                          <p:spTgt spid="11"/>
                                        </p:tgtEl>
                                      </p:cBhvr>
                                    </p:animEffect>
                                    <p:set>
                                      <p:cBhvr>
                                        <p:cTn id="80" dur="1" fill="hold">
                                          <p:stCondLst>
                                            <p:cond delay="499"/>
                                          </p:stCondLst>
                                        </p:cTn>
                                        <p:tgtEl>
                                          <p:spTgt spid="11"/>
                                        </p:tgtEl>
                                        <p:attrNameLst>
                                          <p:attrName>style.visibility</p:attrName>
                                        </p:attrNameLst>
                                      </p:cBhvr>
                                      <p:to>
                                        <p:strVal val="hidden"/>
                                      </p:to>
                                    </p:set>
                                  </p:childTnLst>
                                </p:cTn>
                              </p:par>
                              <p:par>
                                <p:cTn id="81" presetID="10" presetClass="exit" presetSubtype="0" fill="hold" grpId="2" nodeType="withEffect">
                                  <p:stCondLst>
                                    <p:cond delay="0"/>
                                  </p:stCondLst>
                                  <p:childTnLst>
                                    <p:animEffect transition="out" filter="fade">
                                      <p:cBhvr>
                                        <p:cTn id="82" dur="500"/>
                                        <p:tgtEl>
                                          <p:spTgt spid="12"/>
                                        </p:tgtEl>
                                      </p:cBhvr>
                                    </p:animEffect>
                                    <p:set>
                                      <p:cBhvr>
                                        <p:cTn id="83" dur="1" fill="hold">
                                          <p:stCondLst>
                                            <p:cond delay="499"/>
                                          </p:stCondLst>
                                        </p:cTn>
                                        <p:tgtEl>
                                          <p:spTgt spid="12"/>
                                        </p:tgtEl>
                                        <p:attrNameLst>
                                          <p:attrName>style.visibility</p:attrName>
                                        </p:attrNameLst>
                                      </p:cBhvr>
                                      <p:to>
                                        <p:strVal val="hidden"/>
                                      </p:to>
                                    </p:set>
                                  </p:childTnLst>
                                </p:cTn>
                              </p:par>
                              <p:par>
                                <p:cTn id="84" presetID="10" presetClass="exit" presetSubtype="0" fill="hold" grpId="2" nodeType="withEffect">
                                  <p:stCondLst>
                                    <p:cond delay="0"/>
                                  </p:stCondLst>
                                  <p:childTnLst>
                                    <p:animEffect transition="out" filter="fade">
                                      <p:cBhvr>
                                        <p:cTn id="85" dur="500"/>
                                        <p:tgtEl>
                                          <p:spTgt spid="13"/>
                                        </p:tgtEl>
                                      </p:cBhvr>
                                    </p:animEffect>
                                    <p:set>
                                      <p:cBhvr>
                                        <p:cTn id="86" dur="1" fill="hold">
                                          <p:stCondLst>
                                            <p:cond delay="499"/>
                                          </p:stCondLst>
                                        </p:cTn>
                                        <p:tgtEl>
                                          <p:spTgt spid="13"/>
                                        </p:tgtEl>
                                        <p:attrNameLst>
                                          <p:attrName>style.visibility</p:attrName>
                                        </p:attrNameLst>
                                      </p:cBhvr>
                                      <p:to>
                                        <p:strVal val="hidden"/>
                                      </p:to>
                                    </p:set>
                                  </p:childTnLst>
                                </p:cTn>
                              </p:par>
                              <p:par>
                                <p:cTn id="87" presetID="10" presetClass="exit" presetSubtype="0" fill="hold" grpId="2" nodeType="withEffect">
                                  <p:stCondLst>
                                    <p:cond delay="0"/>
                                  </p:stCondLst>
                                  <p:childTnLst>
                                    <p:animEffect transition="out" filter="fade">
                                      <p:cBhvr>
                                        <p:cTn id="88" dur="500"/>
                                        <p:tgtEl>
                                          <p:spTgt spid="14"/>
                                        </p:tgtEl>
                                      </p:cBhvr>
                                    </p:animEffect>
                                    <p:set>
                                      <p:cBhvr>
                                        <p:cTn id="89" dur="1" fill="hold">
                                          <p:stCondLst>
                                            <p:cond delay="499"/>
                                          </p:stCondLst>
                                        </p:cTn>
                                        <p:tgtEl>
                                          <p:spTgt spid="14"/>
                                        </p:tgtEl>
                                        <p:attrNameLst>
                                          <p:attrName>style.visibility</p:attrName>
                                        </p:attrNameLst>
                                      </p:cBhvr>
                                      <p:to>
                                        <p:strVal val="hidden"/>
                                      </p:to>
                                    </p:set>
                                  </p:childTnLst>
                                </p:cTn>
                              </p:par>
                              <p:par>
                                <p:cTn id="90" presetID="10" presetClass="exit" presetSubtype="0" fill="hold" grpId="2" nodeType="withEffect">
                                  <p:stCondLst>
                                    <p:cond delay="0"/>
                                  </p:stCondLst>
                                  <p:childTnLst>
                                    <p:animEffect transition="out" filter="fade">
                                      <p:cBhvr>
                                        <p:cTn id="91" dur="500"/>
                                        <p:tgtEl>
                                          <p:spTgt spid="15"/>
                                        </p:tgtEl>
                                      </p:cBhvr>
                                    </p:animEffect>
                                    <p:set>
                                      <p:cBhvr>
                                        <p:cTn id="92" dur="1" fill="hold">
                                          <p:stCondLst>
                                            <p:cond delay="499"/>
                                          </p:stCondLst>
                                        </p:cTn>
                                        <p:tgtEl>
                                          <p:spTgt spid="15"/>
                                        </p:tgtEl>
                                        <p:attrNameLst>
                                          <p:attrName>style.visibility</p:attrName>
                                        </p:attrNameLst>
                                      </p:cBhvr>
                                      <p:to>
                                        <p:strVal val="hidden"/>
                                      </p:to>
                                    </p:set>
                                  </p:childTnLst>
                                </p:cTn>
                              </p:par>
                              <p:par>
                                <p:cTn id="93" presetID="10" presetClass="entr" presetSubtype="0" fill="hold" grpId="0" nodeType="withEffect">
                                  <p:stCondLst>
                                    <p:cond delay="0"/>
                                  </p:stCondLst>
                                  <p:childTnLst>
                                    <p:set>
                                      <p:cBhvr>
                                        <p:cTn id="94" dur="1" fill="hold">
                                          <p:stCondLst>
                                            <p:cond delay="0"/>
                                          </p:stCondLst>
                                        </p:cTn>
                                        <p:tgtEl>
                                          <p:spTgt spid="17"/>
                                        </p:tgtEl>
                                        <p:attrNameLst>
                                          <p:attrName>style.visibility</p:attrName>
                                        </p:attrNameLst>
                                      </p:cBhvr>
                                      <p:to>
                                        <p:strVal val="visible"/>
                                      </p:to>
                                    </p:set>
                                    <p:animEffect transition="in" filter="fade">
                                      <p:cBhvr>
                                        <p:cTn id="95" dur="250"/>
                                        <p:tgtEl>
                                          <p:spTgt spid="17"/>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18"/>
                                        </p:tgtEl>
                                        <p:attrNameLst>
                                          <p:attrName>style.visibility</p:attrName>
                                        </p:attrNameLst>
                                      </p:cBhvr>
                                      <p:to>
                                        <p:strVal val="visible"/>
                                      </p:to>
                                    </p:set>
                                    <p:animEffect transition="in" filter="fade">
                                      <p:cBhvr>
                                        <p:cTn id="98" dur="250"/>
                                        <p:tgtEl>
                                          <p:spTgt spid="18"/>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19"/>
                                        </p:tgtEl>
                                        <p:attrNameLst>
                                          <p:attrName>style.visibility</p:attrName>
                                        </p:attrNameLst>
                                      </p:cBhvr>
                                      <p:to>
                                        <p:strVal val="visible"/>
                                      </p:to>
                                    </p:set>
                                    <p:animEffect transition="in" filter="fade">
                                      <p:cBhvr>
                                        <p:cTn id="101" dur="250"/>
                                        <p:tgtEl>
                                          <p:spTgt spid="19"/>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20"/>
                                        </p:tgtEl>
                                        <p:attrNameLst>
                                          <p:attrName>style.visibility</p:attrName>
                                        </p:attrNameLst>
                                      </p:cBhvr>
                                      <p:to>
                                        <p:strVal val="visible"/>
                                      </p:to>
                                    </p:set>
                                    <p:animEffect transition="in" filter="fade">
                                      <p:cBhvr>
                                        <p:cTn id="104" dur="250"/>
                                        <p:tgtEl>
                                          <p:spTgt spid="20"/>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21"/>
                                        </p:tgtEl>
                                        <p:attrNameLst>
                                          <p:attrName>style.visibility</p:attrName>
                                        </p:attrNameLst>
                                      </p:cBhvr>
                                      <p:to>
                                        <p:strVal val="visible"/>
                                      </p:to>
                                    </p:set>
                                    <p:animEffect transition="in" filter="fade">
                                      <p:cBhvr>
                                        <p:cTn id="107" dur="250"/>
                                        <p:tgtEl>
                                          <p:spTgt spid="21"/>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22"/>
                                        </p:tgtEl>
                                        <p:attrNameLst>
                                          <p:attrName>style.visibility</p:attrName>
                                        </p:attrNameLst>
                                      </p:cBhvr>
                                      <p:to>
                                        <p:strVal val="visible"/>
                                      </p:to>
                                    </p:set>
                                    <p:animEffect transition="in" filter="fade">
                                      <p:cBhvr>
                                        <p:cTn id="110" dur="2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P spid="16" grpId="0"/>
      <p:bldP spid="6" grpId="0"/>
      <p:bldP spid="3074" grpId="0"/>
      <p:bldP spid="3074" grpId="1"/>
      <p:bldP spid="5" grpId="0"/>
      <p:bldP spid="5" grpId="2"/>
      <p:bldP spid="7" grpId="0"/>
      <p:bldP spid="7" grpId="1"/>
      <p:bldP spid="7" grpId="2"/>
      <p:bldP spid="8" grpId="0"/>
      <p:bldP spid="8" grpId="1"/>
      <p:bldP spid="8"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Picture 3">
            <a:extLst>
              <a:ext uri="{FF2B5EF4-FFF2-40B4-BE49-F238E27FC236}">
                <a16:creationId xmlns:a16="http://schemas.microsoft.com/office/drawing/2014/main" id="{AFB18168-C30C-4B09-BE25-DABA16D6D2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24" name="!!MorphLove">
            <a:extLst>
              <a:ext uri="{FF2B5EF4-FFF2-40B4-BE49-F238E27FC236}">
                <a16:creationId xmlns:a16="http://schemas.microsoft.com/office/drawing/2014/main" id="{CD655BD9-E6A5-4791-9145-EB6C86A5FC98}"/>
              </a:ext>
            </a:extLst>
          </p:cNvPr>
          <p:cNvSpPr txBox="1">
            <a:spLocks noChangeArrowheads="1"/>
          </p:cNvSpPr>
          <p:nvPr/>
        </p:nvSpPr>
        <p:spPr bwMode="auto">
          <a:xfrm>
            <a:off x="2235994" y="3848100"/>
            <a:ext cx="1871262" cy="919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B05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love</a:t>
            </a:r>
            <a:endParaRPr kumimoji="0" lang="en-US" altLang="en-US" sz="4000" b="1" i="1" u="none" strike="noStrike" kern="0" cap="none" spc="0" normalizeH="0" baseline="0" noProof="0" dirty="0">
              <a:ln w="17780" cmpd="sng">
                <a:solidFill>
                  <a:srgbClr val="FFFFFF"/>
                </a:solidFill>
                <a:prstDash val="solid"/>
                <a:miter lim="800000"/>
              </a:ln>
              <a:solidFill>
                <a:srgbClr val="00B05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5" name="MorphFaith">
            <a:extLst>
              <a:ext uri="{FF2B5EF4-FFF2-40B4-BE49-F238E27FC236}">
                <a16:creationId xmlns:a16="http://schemas.microsoft.com/office/drawing/2014/main" id="{556FD3A1-9941-4376-989E-C5975DD9EDD8}"/>
              </a:ext>
            </a:extLst>
          </p:cNvPr>
          <p:cNvSpPr txBox="1">
            <a:spLocks noChangeArrowheads="1"/>
          </p:cNvSpPr>
          <p:nvPr/>
        </p:nvSpPr>
        <p:spPr bwMode="auto">
          <a:xfrm>
            <a:off x="5131084" y="826995"/>
            <a:ext cx="1569753" cy="85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B05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faith</a:t>
            </a:r>
            <a:endParaRPr kumimoji="0" lang="en-US" altLang="en-US" sz="4000" b="1" i="1" u="none" strike="noStrike" kern="0" cap="none" spc="0" normalizeH="0" baseline="0" noProof="0" dirty="0">
              <a:ln w="17780" cmpd="sng">
                <a:solidFill>
                  <a:srgbClr val="FFFFFF"/>
                </a:solidFill>
                <a:prstDash val="solid"/>
                <a:miter lim="800000"/>
              </a:ln>
              <a:solidFill>
                <a:srgbClr val="00B05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6" name="!!MorphKindness">
            <a:extLst>
              <a:ext uri="{FF2B5EF4-FFF2-40B4-BE49-F238E27FC236}">
                <a16:creationId xmlns:a16="http://schemas.microsoft.com/office/drawing/2014/main" id="{F31BD766-44D4-4E5A-BC1F-27C8A866098D}"/>
              </a:ext>
            </a:extLst>
          </p:cNvPr>
          <p:cNvSpPr txBox="1">
            <a:spLocks noChangeArrowheads="1"/>
          </p:cNvSpPr>
          <p:nvPr/>
        </p:nvSpPr>
        <p:spPr bwMode="auto">
          <a:xfrm>
            <a:off x="2511962" y="3248798"/>
            <a:ext cx="2567245" cy="901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B05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kindness</a:t>
            </a:r>
            <a:endParaRPr kumimoji="0" lang="en-US" altLang="en-US" sz="4000" b="1" i="1" u="none" strike="noStrike" kern="0" cap="none" spc="0" normalizeH="0" baseline="0" noProof="0" dirty="0">
              <a:ln w="17780" cmpd="sng">
                <a:solidFill>
                  <a:srgbClr val="FFFFFF"/>
                </a:solidFill>
                <a:prstDash val="solid"/>
                <a:miter lim="800000"/>
              </a:ln>
              <a:solidFill>
                <a:srgbClr val="00B05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7" name="!!MorphControl">
            <a:extLst>
              <a:ext uri="{FF2B5EF4-FFF2-40B4-BE49-F238E27FC236}">
                <a16:creationId xmlns:a16="http://schemas.microsoft.com/office/drawing/2014/main" id="{DC133336-D7C6-40BB-9D8A-C5436035D83D}"/>
              </a:ext>
            </a:extLst>
          </p:cNvPr>
          <p:cNvSpPr txBox="1">
            <a:spLocks noChangeArrowheads="1"/>
          </p:cNvSpPr>
          <p:nvPr/>
        </p:nvSpPr>
        <p:spPr bwMode="auto">
          <a:xfrm>
            <a:off x="2424240" y="2013894"/>
            <a:ext cx="3031203" cy="92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B05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self-control</a:t>
            </a:r>
            <a:endParaRPr kumimoji="0" lang="en-US" altLang="en-US" sz="4000" b="1" i="1" u="none" strike="noStrike" kern="0" cap="none" spc="0" normalizeH="0" baseline="0" noProof="0" dirty="0">
              <a:ln w="17780" cmpd="sng">
                <a:solidFill>
                  <a:srgbClr val="FFFFFF"/>
                </a:solidFill>
                <a:prstDash val="solid"/>
                <a:miter lim="800000"/>
              </a:ln>
              <a:solidFill>
                <a:srgbClr val="00B05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8" name="!!MorphPerseverance">
            <a:extLst>
              <a:ext uri="{FF2B5EF4-FFF2-40B4-BE49-F238E27FC236}">
                <a16:creationId xmlns:a16="http://schemas.microsoft.com/office/drawing/2014/main" id="{F1EF1323-DAE7-491F-B8AC-D68E8CEB9BFB}"/>
              </a:ext>
            </a:extLst>
          </p:cNvPr>
          <p:cNvSpPr txBox="1">
            <a:spLocks noChangeArrowheads="1"/>
          </p:cNvSpPr>
          <p:nvPr/>
        </p:nvSpPr>
        <p:spPr bwMode="auto">
          <a:xfrm>
            <a:off x="540095" y="2634306"/>
            <a:ext cx="3248474" cy="908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B05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perseverance</a:t>
            </a:r>
            <a:endParaRPr kumimoji="0" lang="en-US" altLang="en-US" sz="4000" b="1" i="1" u="none" strike="noStrike" kern="0" cap="none" spc="0" normalizeH="0" baseline="0" noProof="0" dirty="0">
              <a:ln w="17780" cmpd="sng">
                <a:solidFill>
                  <a:srgbClr val="FFFFFF"/>
                </a:solidFill>
                <a:prstDash val="solid"/>
                <a:miter lim="800000"/>
              </a:ln>
              <a:solidFill>
                <a:srgbClr val="00B05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9" name="!!MorphGodliness">
            <a:extLst>
              <a:ext uri="{FF2B5EF4-FFF2-40B4-BE49-F238E27FC236}">
                <a16:creationId xmlns:a16="http://schemas.microsoft.com/office/drawing/2014/main" id="{F135D1B5-0E91-49B8-AF52-76F26DC0E6C7}"/>
              </a:ext>
            </a:extLst>
          </p:cNvPr>
          <p:cNvSpPr txBox="1">
            <a:spLocks noChangeArrowheads="1"/>
          </p:cNvSpPr>
          <p:nvPr/>
        </p:nvSpPr>
        <p:spPr bwMode="auto">
          <a:xfrm>
            <a:off x="6174142" y="2663705"/>
            <a:ext cx="2591562" cy="846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B05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godliness</a:t>
            </a:r>
            <a:endParaRPr kumimoji="0" lang="en-US" altLang="en-US" sz="4000" b="1" i="1" u="none" strike="noStrike" kern="0" cap="none" spc="0" normalizeH="0" baseline="0" noProof="0" dirty="0">
              <a:ln w="17780" cmpd="sng">
                <a:solidFill>
                  <a:srgbClr val="FFFFFF"/>
                </a:solidFill>
                <a:prstDash val="solid"/>
                <a:miter lim="800000"/>
              </a:ln>
              <a:solidFill>
                <a:srgbClr val="00B05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858627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Tm="0">
        <p159:morph option="byObject"/>
      </p:transition>
    </mc:Choice>
    <mc:Fallback xmlns="">
      <p:transition spd="slow" advTm="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5" name="Title 1"/>
          <p:cNvSpPr txBox="1">
            <a:spLocks/>
          </p:cNvSpPr>
          <p:nvPr/>
        </p:nvSpPr>
        <p:spPr>
          <a:xfrm>
            <a:off x="2511425" y="5076825"/>
            <a:ext cx="27813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unfruitful</a:t>
            </a:r>
          </a:p>
        </p:txBody>
      </p:sp>
      <p:sp>
        <p:nvSpPr>
          <p:cNvPr id="2" name="Title 1"/>
          <p:cNvSpPr>
            <a:spLocks noGrp="1"/>
          </p:cNvSpPr>
          <p:nvPr>
            <p:ph type="title"/>
          </p:nvPr>
        </p:nvSpPr>
        <p:spPr>
          <a:xfrm>
            <a:off x="255494" y="314978"/>
            <a:ext cx="8686800" cy="6155191"/>
          </a:xfrm>
        </p:spPr>
        <p:txBody>
          <a:bodyPr>
            <a:scene3d>
              <a:camera prst="orthographicFront"/>
              <a:lightRig rig="flat" dir="t"/>
            </a:scene3d>
            <a:sp3d extrusionH="57150" prstMaterial="plastic">
              <a:bevelT w="38100" h="38100"/>
            </a:sp3d>
          </a:bodyPr>
          <a:lstStyle/>
          <a:p>
            <a:r>
              <a:rPr lang="en-US" sz="4000" b="1"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But also for this very reason, giving all diligence, add to your faith virtue, to virtue knowledge, to knowledge self-control, to self-control perseverance, to perseverance godliness, to godliness brotherly kindness, and to brotherly kindness love. For if these things are yours and abound, you will be neither barren nor unfruitful in the knowledge of our Lord Jesus Christ. </a:t>
            </a:r>
            <a:r>
              <a:rPr lang="en-US" altLang="en-US" sz="3200" b="1" i="1"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 2</a:t>
            </a:r>
            <a:r>
              <a:rPr lang="en-US" altLang="en-US" sz="3200" b="1" i="1" baseline="30000"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 Peter 1:5-8</a:t>
            </a:r>
            <a:endParaRPr lang="en-US" sz="3200" b="1"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endParaRPr>
          </a:p>
        </p:txBody>
      </p:sp>
      <p:sp>
        <p:nvSpPr>
          <p:cNvPr id="29" name="Title 1"/>
          <p:cNvSpPr txBox="1">
            <a:spLocks/>
          </p:cNvSpPr>
          <p:nvPr/>
        </p:nvSpPr>
        <p:spPr>
          <a:xfrm>
            <a:off x="3991151" y="645795"/>
            <a:ext cx="1018999" cy="6879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add</a:t>
            </a:r>
          </a:p>
        </p:txBody>
      </p:sp>
      <p:sp>
        <p:nvSpPr>
          <p:cNvPr id="6" name="Rectangle 2"/>
          <p:cNvSpPr txBox="1">
            <a:spLocks noChangeArrowheads="1"/>
          </p:cNvSpPr>
          <p:nvPr/>
        </p:nvSpPr>
        <p:spPr bwMode="auto">
          <a:xfrm>
            <a:off x="2715834" y="912495"/>
            <a:ext cx="1092261" cy="695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add</a:t>
            </a:r>
            <a:endParaRPr lang="en-US" altLang="en-US" sz="4000" b="1" i="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p:cNvSpPr txBox="1">
            <a:spLocks noChangeArrowheads="1"/>
          </p:cNvSpPr>
          <p:nvPr/>
        </p:nvSpPr>
        <p:spPr bwMode="auto">
          <a:xfrm>
            <a:off x="6667161" y="846783"/>
            <a:ext cx="314567" cy="821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err="1">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i</a:t>
            </a:r>
            <a:endParaRPr lang="en-US" altLang="en-US" sz="4000" b="1" i="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p:cNvSpPr txBox="1">
            <a:spLocks noChangeArrowheads="1"/>
          </p:cNvSpPr>
          <p:nvPr/>
        </p:nvSpPr>
        <p:spPr bwMode="auto">
          <a:xfrm>
            <a:off x="6966345" y="916305"/>
            <a:ext cx="650232" cy="683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err="1">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tu</a:t>
            </a:r>
            <a:endParaRPr lang="en-US" altLang="en-US" sz="4000" b="1" i="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p:cNvSpPr txBox="1">
            <a:spLocks noChangeArrowheads="1"/>
          </p:cNvSpPr>
          <p:nvPr/>
        </p:nvSpPr>
        <p:spPr bwMode="auto">
          <a:xfrm>
            <a:off x="6913317" y="2741295"/>
            <a:ext cx="428553" cy="695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d</a:t>
            </a:r>
            <a:endParaRPr lang="en-US" altLang="en-US" sz="4000" b="1" i="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endParaRPr>
          </a:p>
        </p:txBody>
      </p:sp>
      <p:sp>
        <p:nvSpPr>
          <p:cNvPr id="11" name="Rectangle 2"/>
          <p:cNvSpPr txBox="1">
            <a:spLocks noChangeArrowheads="1"/>
          </p:cNvSpPr>
          <p:nvPr/>
        </p:nvSpPr>
        <p:spPr bwMode="auto">
          <a:xfrm>
            <a:off x="7670205" y="2767965"/>
            <a:ext cx="696532" cy="640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err="1">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es</a:t>
            </a:r>
            <a:endParaRPr lang="en-US" altLang="en-US" sz="4000" b="1" i="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endParaRPr>
          </a:p>
        </p:txBody>
      </p:sp>
      <p:sp>
        <p:nvSpPr>
          <p:cNvPr id="12" name="!!Faith"/>
          <p:cNvSpPr txBox="1">
            <a:spLocks noChangeArrowheads="1"/>
          </p:cNvSpPr>
          <p:nvPr/>
        </p:nvSpPr>
        <p:spPr bwMode="auto">
          <a:xfrm>
            <a:off x="5307380" y="937549"/>
            <a:ext cx="1213435" cy="642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faith</a:t>
            </a:r>
            <a:endParaRPr lang="en-US" altLang="en-US" sz="4000" b="1" i="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endParaRPr>
          </a:p>
        </p:txBody>
      </p:sp>
      <p:sp>
        <p:nvSpPr>
          <p:cNvPr id="13" name="!!Knowledge"/>
          <p:cNvSpPr txBox="1">
            <a:spLocks noChangeArrowheads="1"/>
          </p:cNvSpPr>
          <p:nvPr/>
        </p:nvSpPr>
        <p:spPr bwMode="auto">
          <a:xfrm>
            <a:off x="1873339" y="1552912"/>
            <a:ext cx="2671701" cy="630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knowledge</a:t>
            </a:r>
            <a:endParaRPr lang="en-US" altLang="en-US" sz="4000" b="1" i="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endParaRPr>
          </a:p>
        </p:txBody>
      </p:sp>
      <p:sp>
        <p:nvSpPr>
          <p:cNvPr id="14" name="!!Virtue"/>
          <p:cNvSpPr txBox="1">
            <a:spLocks noChangeArrowheads="1"/>
          </p:cNvSpPr>
          <p:nvPr/>
        </p:nvSpPr>
        <p:spPr bwMode="auto">
          <a:xfrm>
            <a:off x="526575" y="1552912"/>
            <a:ext cx="1562582" cy="630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virtue</a:t>
            </a:r>
            <a:endParaRPr lang="en-US" altLang="en-US" sz="4000" b="1" i="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endParaRPr>
          </a:p>
        </p:txBody>
      </p:sp>
      <p:sp>
        <p:nvSpPr>
          <p:cNvPr id="15" name="!!SelfControl"/>
          <p:cNvSpPr txBox="1">
            <a:spLocks noChangeArrowheads="1"/>
          </p:cNvSpPr>
          <p:nvPr/>
        </p:nvSpPr>
        <p:spPr bwMode="auto">
          <a:xfrm>
            <a:off x="2478886" y="2162560"/>
            <a:ext cx="2916821" cy="630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self-control</a:t>
            </a:r>
            <a:endParaRPr lang="en-US" altLang="en-US" sz="4000" b="1" i="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endParaRPr>
          </a:p>
        </p:txBody>
      </p:sp>
      <p:sp>
        <p:nvSpPr>
          <p:cNvPr id="16" name="!!Perserverance"/>
          <p:cNvSpPr txBox="1">
            <a:spLocks noChangeArrowheads="1"/>
          </p:cNvSpPr>
          <p:nvPr/>
        </p:nvSpPr>
        <p:spPr bwMode="auto">
          <a:xfrm>
            <a:off x="532436" y="2772209"/>
            <a:ext cx="3262010" cy="630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perseverance</a:t>
            </a:r>
            <a:endParaRPr lang="en-US" altLang="en-US" sz="4000" b="1" i="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endParaRPr>
          </a:p>
        </p:txBody>
      </p:sp>
      <p:sp>
        <p:nvSpPr>
          <p:cNvPr id="17" name="!!Brotherly"/>
          <p:cNvSpPr txBox="1">
            <a:spLocks noChangeArrowheads="1"/>
          </p:cNvSpPr>
          <p:nvPr/>
        </p:nvSpPr>
        <p:spPr bwMode="auto">
          <a:xfrm>
            <a:off x="601886" y="3381712"/>
            <a:ext cx="4292156" cy="630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brotherly kindness</a:t>
            </a:r>
            <a:endParaRPr lang="en-US" altLang="en-US" sz="4000" b="1" i="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endParaRPr>
          </a:p>
        </p:txBody>
      </p:sp>
      <p:sp>
        <p:nvSpPr>
          <p:cNvPr id="18" name="!!Godliness"/>
          <p:cNvSpPr txBox="1">
            <a:spLocks noChangeArrowheads="1"/>
          </p:cNvSpPr>
          <p:nvPr/>
        </p:nvSpPr>
        <p:spPr bwMode="auto">
          <a:xfrm>
            <a:off x="3590201" y="2772209"/>
            <a:ext cx="2185563" cy="630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godliness</a:t>
            </a:r>
            <a:endParaRPr lang="en-US" altLang="en-US" sz="4000" b="1" i="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endParaRPr>
          </a:p>
        </p:txBody>
      </p:sp>
      <p:sp>
        <p:nvSpPr>
          <p:cNvPr id="19" name="!!Love"/>
          <p:cNvSpPr txBox="1">
            <a:spLocks noChangeArrowheads="1"/>
          </p:cNvSpPr>
          <p:nvPr/>
        </p:nvSpPr>
        <p:spPr bwMode="auto">
          <a:xfrm>
            <a:off x="2436546" y="3991360"/>
            <a:ext cx="1467934" cy="630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love</a:t>
            </a:r>
            <a:endParaRPr lang="en-US" altLang="en-US" sz="4000" b="1" i="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endParaRPr>
          </a:p>
        </p:txBody>
      </p:sp>
      <p:sp>
        <p:nvSpPr>
          <p:cNvPr id="3" name="Up Arrow 2"/>
          <p:cNvSpPr/>
          <p:nvPr/>
        </p:nvSpPr>
        <p:spPr>
          <a:xfrm>
            <a:off x="2655570" y="1457325"/>
            <a:ext cx="251460" cy="4587240"/>
          </a:xfrm>
          <a:prstGeom prst="upArrow">
            <a:avLst>
              <a:gd name="adj1" fmla="val 42482"/>
              <a:gd name="adj2" fmla="val 122692"/>
            </a:avLst>
          </a:prstGeom>
          <a:solidFill>
            <a:srgbClr val="CCFFFF"/>
          </a:solidFill>
          <a:effectLst>
            <a:glow rad="635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
            <a:extLst>
              <a:ext uri="{FF2B5EF4-FFF2-40B4-BE49-F238E27FC236}">
                <a16:creationId xmlns:a16="http://schemas.microsoft.com/office/drawing/2014/main" id="{3045566D-FCCF-4925-BEC4-11ACB8E6147C}"/>
              </a:ext>
            </a:extLst>
          </p:cNvPr>
          <p:cNvSpPr txBox="1">
            <a:spLocks noChangeArrowheads="1"/>
          </p:cNvSpPr>
          <p:nvPr/>
        </p:nvSpPr>
        <p:spPr bwMode="auto">
          <a:xfrm>
            <a:off x="2763164" y="5134708"/>
            <a:ext cx="2286002" cy="787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unfruitful</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hidden="1"/>
          <p:cNvSpPr txBox="1">
            <a:spLocks noChangeArrowheads="1"/>
          </p:cNvSpPr>
          <p:nvPr/>
        </p:nvSpPr>
        <p:spPr bwMode="auto">
          <a:xfrm>
            <a:off x="2967114" y="736921"/>
            <a:ext cx="4267076" cy="5362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noFill/>
                  <a:prstDash val="solid"/>
                  <a:miter lim="800000"/>
                </a:ln>
                <a:solidFill>
                  <a:srgbClr val="FF0000"/>
                </a:solidFill>
                <a:effectLst/>
                <a:latin typeface="Calibri" panose="020F0502020204030204" pitchFamily="34" charset="0"/>
              </a:rPr>
              <a:t> </a:t>
            </a:r>
            <a:r>
              <a:rPr lang="en-US" altLang="en-US" sz="4000" b="1" kern="0" dirty="0" err="1">
                <a:ln w="17780" cmpd="sng">
                  <a:noFill/>
                  <a:prstDash val="solid"/>
                  <a:miter lim="800000"/>
                </a:ln>
                <a:solidFill>
                  <a:srgbClr val="FF0000"/>
                </a:solidFill>
                <a:effectLst/>
                <a:latin typeface="Calibri" panose="020F0502020204030204" pitchFamily="34" charset="0"/>
              </a:rPr>
              <a:t>additudes</a:t>
            </a:r>
            <a:endParaRPr lang="en-US" altLang="en-US" sz="4000" b="1" kern="0" dirty="0">
              <a:ln w="17780" cmpd="sng">
                <a:noFill/>
                <a:prstDash val="solid"/>
                <a:miter lim="800000"/>
              </a:ln>
              <a:solidFill>
                <a:srgbClr val="FF0000"/>
              </a:solidFill>
              <a:effectLst/>
              <a:latin typeface="Calibri" panose="020F0502020204030204" pitchFamily="34" charset="0"/>
            </a:endParaRPr>
          </a:p>
          <a:p>
            <a:pPr algn="l"/>
            <a:r>
              <a:rPr lang="en-US" sz="4000" b="1" kern="0" dirty="0">
                <a:ln w="17780" cmpd="sng">
                  <a:noFill/>
                  <a:prstDash val="solid"/>
                  <a:miter lim="800000"/>
                </a:ln>
                <a:solidFill>
                  <a:srgbClr val="FF0000"/>
                </a:solidFill>
                <a:effectLst/>
                <a:latin typeface="Calibri" panose="020F0502020204030204" pitchFamily="34" charset="0"/>
              </a:rPr>
              <a:t>love</a:t>
            </a:r>
          </a:p>
          <a:p>
            <a:pPr algn="l"/>
            <a:r>
              <a:rPr lang="en-US" sz="4000" b="1" kern="0" dirty="0">
                <a:ln w="17780" cmpd="sng">
                  <a:noFill/>
                  <a:prstDash val="solid"/>
                  <a:miter lim="800000"/>
                </a:ln>
                <a:solidFill>
                  <a:srgbClr val="FF0000"/>
                </a:solidFill>
                <a:effectLst/>
                <a:latin typeface="Calibri" panose="020F0502020204030204" pitchFamily="34" charset="0"/>
              </a:rPr>
              <a:t>godliness</a:t>
            </a:r>
          </a:p>
          <a:p>
            <a:pPr algn="l"/>
            <a:r>
              <a:rPr lang="en-US" sz="4000" b="1" kern="0" dirty="0">
                <a:ln w="17780" cmpd="sng">
                  <a:noFill/>
                  <a:prstDash val="solid"/>
                  <a:miter lim="800000"/>
                </a:ln>
                <a:solidFill>
                  <a:srgbClr val="FF0000"/>
                </a:solidFill>
                <a:effectLst/>
                <a:latin typeface="Calibri" panose="020F0502020204030204" pitchFamily="34" charset="0"/>
              </a:rPr>
              <a:t>brotherly kindness</a:t>
            </a:r>
          </a:p>
          <a:p>
            <a:pPr algn="l"/>
            <a:r>
              <a:rPr lang="en-US" sz="4000" b="1" kern="0" dirty="0">
                <a:ln w="17780" cmpd="sng">
                  <a:noFill/>
                  <a:prstDash val="solid"/>
                  <a:miter lim="800000"/>
                </a:ln>
                <a:solidFill>
                  <a:srgbClr val="FF0000"/>
                </a:solidFill>
                <a:effectLst/>
                <a:latin typeface="Calibri" panose="020F0502020204030204" pitchFamily="34" charset="0"/>
              </a:rPr>
              <a:t>perseverance</a:t>
            </a:r>
          </a:p>
          <a:p>
            <a:pPr algn="l"/>
            <a:r>
              <a:rPr lang="en-US" sz="4000" b="1" kern="0" dirty="0">
                <a:ln w="17780" cmpd="sng">
                  <a:noFill/>
                  <a:prstDash val="solid"/>
                  <a:miter lim="800000"/>
                </a:ln>
                <a:solidFill>
                  <a:srgbClr val="FF0000"/>
                </a:solidFill>
                <a:effectLst/>
                <a:latin typeface="Calibri" panose="020F0502020204030204" pitchFamily="34" charset="0"/>
              </a:rPr>
              <a:t>self-control</a:t>
            </a:r>
          </a:p>
          <a:p>
            <a:pPr algn="l"/>
            <a:r>
              <a:rPr lang="en-US" sz="4000" b="1" kern="0" dirty="0">
                <a:ln w="17780" cmpd="sng">
                  <a:noFill/>
                  <a:prstDash val="solid"/>
                  <a:miter lim="800000"/>
                </a:ln>
                <a:solidFill>
                  <a:srgbClr val="FF0000"/>
                </a:solidFill>
                <a:latin typeface="Calibri" panose="020F0502020204030204" pitchFamily="34" charset="0"/>
              </a:rPr>
              <a:t>knowledge</a:t>
            </a:r>
            <a:endParaRPr lang="en-US" sz="4000" b="1" kern="0" dirty="0">
              <a:ln w="17780" cmpd="sng">
                <a:noFill/>
                <a:prstDash val="solid"/>
                <a:miter lim="800000"/>
              </a:ln>
              <a:solidFill>
                <a:srgbClr val="FF0000"/>
              </a:solidFill>
              <a:effectLst/>
              <a:latin typeface="Calibri" panose="020F0502020204030204" pitchFamily="34" charset="0"/>
            </a:endParaRPr>
          </a:p>
          <a:p>
            <a:pPr algn="l"/>
            <a:r>
              <a:rPr lang="en-US" sz="4000" b="1" kern="0" dirty="0">
                <a:ln w="17780" cmpd="sng">
                  <a:noFill/>
                  <a:prstDash val="solid"/>
                  <a:miter lim="800000"/>
                </a:ln>
                <a:solidFill>
                  <a:srgbClr val="FF0000"/>
                </a:solidFill>
                <a:latin typeface="Calibri" panose="020F0502020204030204" pitchFamily="34" charset="0"/>
              </a:rPr>
              <a:t>virtue</a:t>
            </a:r>
            <a:endParaRPr lang="en-US" sz="4000" b="1" kern="0" dirty="0">
              <a:ln w="17780" cmpd="sng">
                <a:noFill/>
                <a:prstDash val="solid"/>
                <a:miter lim="800000"/>
              </a:ln>
              <a:solidFill>
                <a:srgbClr val="FF0000"/>
              </a:solidFill>
              <a:effectLst/>
              <a:latin typeface="Calibri" panose="020F0502020204030204" pitchFamily="34" charset="0"/>
            </a:endParaRPr>
          </a:p>
          <a:p>
            <a:pPr algn="l"/>
            <a:r>
              <a:rPr lang="en-US" sz="4000" b="1" kern="0" dirty="0">
                <a:ln w="17780" cmpd="sng">
                  <a:noFill/>
                  <a:prstDash val="solid"/>
                  <a:miter lim="800000"/>
                </a:ln>
                <a:solidFill>
                  <a:srgbClr val="FF0000"/>
                </a:solidFill>
                <a:effectLst/>
                <a:latin typeface="Calibri" panose="020F0502020204030204" pitchFamily="34" charset="0"/>
              </a:rPr>
              <a:t>faith</a:t>
            </a:r>
            <a:endParaRPr lang="en-US" altLang="en-US" sz="4000" b="1" kern="0" dirty="0">
              <a:ln w="17780" cmpd="sng">
                <a:noFill/>
                <a:prstDash val="solid"/>
                <a:miter lim="800000"/>
              </a:ln>
              <a:solidFill>
                <a:srgbClr val="FF0000"/>
              </a:solidFill>
              <a:effectLst/>
              <a:latin typeface="Calibri" panose="020F0502020204030204" pitchFamily="34" charset="0"/>
            </a:endParaRPr>
          </a:p>
        </p:txBody>
      </p:sp>
      <p:sp>
        <p:nvSpPr>
          <p:cNvPr id="20" name="Rectangle 2" hidden="1"/>
          <p:cNvSpPr txBox="1">
            <a:spLocks noChangeArrowheads="1"/>
          </p:cNvSpPr>
          <p:nvPr/>
        </p:nvSpPr>
        <p:spPr bwMode="auto">
          <a:xfrm>
            <a:off x="3990120" y="5019555"/>
            <a:ext cx="1213435" cy="642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noFill/>
                  <a:prstDash val="solid"/>
                  <a:miter lim="800000"/>
                </a:ln>
                <a:solidFill>
                  <a:srgbClr val="FF0000"/>
                </a:solidFill>
                <a:latin typeface="Calibri" panose="020F0502020204030204" pitchFamily="34" charset="0"/>
              </a:rPr>
              <a:t>faith</a:t>
            </a:r>
            <a:endParaRPr lang="en-US" altLang="en-US" sz="4000" b="1" i="1" kern="0" dirty="0">
              <a:ln w="17780" cmpd="sng">
                <a:noFill/>
                <a:prstDash val="solid"/>
                <a:miter lim="800000"/>
              </a:ln>
              <a:solidFill>
                <a:srgbClr val="FF0000"/>
              </a:solidFill>
              <a:latin typeface="Calibri" panose="020F0502020204030204" pitchFamily="34" charset="0"/>
            </a:endParaRPr>
          </a:p>
        </p:txBody>
      </p:sp>
      <p:sp>
        <p:nvSpPr>
          <p:cNvPr id="21" name="Rectangle 2" hidden="1"/>
          <p:cNvSpPr txBox="1">
            <a:spLocks noChangeArrowheads="1"/>
          </p:cNvSpPr>
          <p:nvPr/>
        </p:nvSpPr>
        <p:spPr bwMode="auto">
          <a:xfrm>
            <a:off x="6472299" y="3653718"/>
            <a:ext cx="2671701" cy="630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noFill/>
                  <a:prstDash val="solid"/>
                  <a:miter lim="800000"/>
                </a:ln>
                <a:solidFill>
                  <a:srgbClr val="FF0000"/>
                </a:solidFill>
                <a:latin typeface="Calibri" panose="020F0502020204030204" pitchFamily="34" charset="0"/>
              </a:rPr>
              <a:t>knowledge</a:t>
            </a:r>
            <a:endParaRPr lang="en-US" altLang="en-US" sz="4000" b="1" i="1" kern="0" dirty="0">
              <a:ln w="17780" cmpd="sng">
                <a:noFill/>
                <a:prstDash val="solid"/>
                <a:miter lim="800000"/>
              </a:ln>
              <a:solidFill>
                <a:srgbClr val="FF0000"/>
              </a:solidFill>
              <a:latin typeface="Calibri" panose="020F0502020204030204" pitchFamily="34" charset="0"/>
            </a:endParaRPr>
          </a:p>
        </p:txBody>
      </p:sp>
      <p:sp>
        <p:nvSpPr>
          <p:cNvPr id="22" name="Rectangle 2" hidden="1"/>
          <p:cNvSpPr txBox="1">
            <a:spLocks noChangeArrowheads="1"/>
          </p:cNvSpPr>
          <p:nvPr/>
        </p:nvSpPr>
        <p:spPr bwMode="auto">
          <a:xfrm>
            <a:off x="428515" y="3641018"/>
            <a:ext cx="1562582" cy="630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noFill/>
                  <a:prstDash val="solid"/>
                  <a:miter lim="800000"/>
                </a:ln>
                <a:solidFill>
                  <a:srgbClr val="FF0000"/>
                </a:solidFill>
                <a:latin typeface="Calibri" panose="020F0502020204030204" pitchFamily="34" charset="0"/>
              </a:rPr>
              <a:t>virtue</a:t>
            </a:r>
            <a:endParaRPr lang="en-US" altLang="en-US" sz="4000" b="1" i="1" kern="0" dirty="0">
              <a:ln w="17780" cmpd="sng">
                <a:noFill/>
                <a:prstDash val="solid"/>
                <a:miter lim="800000"/>
              </a:ln>
              <a:solidFill>
                <a:srgbClr val="FF0000"/>
              </a:solidFill>
              <a:latin typeface="Calibri" panose="020F0502020204030204" pitchFamily="34" charset="0"/>
            </a:endParaRPr>
          </a:p>
        </p:txBody>
      </p:sp>
      <p:sp>
        <p:nvSpPr>
          <p:cNvPr id="23" name="Rectangle 2" hidden="1"/>
          <p:cNvSpPr txBox="1">
            <a:spLocks noChangeArrowheads="1"/>
          </p:cNvSpPr>
          <p:nvPr/>
        </p:nvSpPr>
        <p:spPr bwMode="auto">
          <a:xfrm>
            <a:off x="539326" y="2396466"/>
            <a:ext cx="2916821" cy="630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noFill/>
                  <a:prstDash val="solid"/>
                  <a:miter lim="800000"/>
                </a:ln>
                <a:solidFill>
                  <a:srgbClr val="FF0000"/>
                </a:solidFill>
                <a:latin typeface="Calibri" panose="020F0502020204030204" pitchFamily="34" charset="0"/>
              </a:rPr>
              <a:t>self-control</a:t>
            </a:r>
            <a:endParaRPr lang="en-US" altLang="en-US" sz="4000" b="1" i="1" kern="0" dirty="0">
              <a:ln w="17780" cmpd="sng">
                <a:noFill/>
                <a:prstDash val="solid"/>
                <a:miter lim="800000"/>
              </a:ln>
              <a:solidFill>
                <a:srgbClr val="FF0000"/>
              </a:solidFill>
              <a:latin typeface="Calibri" panose="020F0502020204030204" pitchFamily="34" charset="0"/>
            </a:endParaRPr>
          </a:p>
        </p:txBody>
      </p:sp>
      <p:sp>
        <p:nvSpPr>
          <p:cNvPr id="24" name="Rectangle 2" hidden="1"/>
          <p:cNvSpPr txBox="1">
            <a:spLocks noChangeArrowheads="1"/>
          </p:cNvSpPr>
          <p:nvPr/>
        </p:nvSpPr>
        <p:spPr bwMode="auto">
          <a:xfrm>
            <a:off x="5730276" y="2434615"/>
            <a:ext cx="3262010" cy="630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noFill/>
                  <a:prstDash val="solid"/>
                  <a:miter lim="800000"/>
                </a:ln>
                <a:solidFill>
                  <a:srgbClr val="FF0000"/>
                </a:solidFill>
                <a:latin typeface="Calibri" panose="020F0502020204030204" pitchFamily="34" charset="0"/>
              </a:rPr>
              <a:t>perseverance</a:t>
            </a:r>
            <a:endParaRPr lang="en-US" altLang="en-US" sz="4000" b="1" i="1" kern="0" dirty="0">
              <a:ln w="17780" cmpd="sng">
                <a:noFill/>
                <a:prstDash val="solid"/>
                <a:miter lim="800000"/>
              </a:ln>
              <a:solidFill>
                <a:srgbClr val="FF0000"/>
              </a:solidFill>
              <a:latin typeface="Calibri" panose="020F0502020204030204" pitchFamily="34" charset="0"/>
            </a:endParaRPr>
          </a:p>
        </p:txBody>
      </p:sp>
      <p:sp>
        <p:nvSpPr>
          <p:cNvPr id="25" name="Rectangle 2" hidden="1"/>
          <p:cNvSpPr txBox="1">
            <a:spLocks noChangeArrowheads="1"/>
          </p:cNvSpPr>
          <p:nvPr/>
        </p:nvSpPr>
        <p:spPr bwMode="auto">
          <a:xfrm>
            <a:off x="4021726" y="1609018"/>
            <a:ext cx="4292156" cy="630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noFill/>
                  <a:prstDash val="solid"/>
                  <a:miter lim="800000"/>
                </a:ln>
                <a:solidFill>
                  <a:srgbClr val="FF0000"/>
                </a:solidFill>
                <a:latin typeface="Calibri" panose="020F0502020204030204" pitchFamily="34" charset="0"/>
              </a:rPr>
              <a:t>brotherly kindness</a:t>
            </a:r>
            <a:endParaRPr lang="en-US" altLang="en-US" sz="4000" b="1" i="1" kern="0" dirty="0">
              <a:ln w="17780" cmpd="sng">
                <a:noFill/>
                <a:prstDash val="solid"/>
                <a:miter lim="800000"/>
              </a:ln>
              <a:solidFill>
                <a:srgbClr val="FF0000"/>
              </a:solidFill>
              <a:latin typeface="Calibri" panose="020F0502020204030204" pitchFamily="34" charset="0"/>
            </a:endParaRPr>
          </a:p>
        </p:txBody>
      </p:sp>
      <p:sp>
        <p:nvSpPr>
          <p:cNvPr id="26" name="Rectangle 2" hidden="1"/>
          <p:cNvSpPr txBox="1">
            <a:spLocks noChangeArrowheads="1"/>
          </p:cNvSpPr>
          <p:nvPr/>
        </p:nvSpPr>
        <p:spPr bwMode="auto">
          <a:xfrm>
            <a:off x="1904641" y="1609115"/>
            <a:ext cx="2185563" cy="630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noFill/>
                  <a:prstDash val="solid"/>
                  <a:miter lim="800000"/>
                </a:ln>
                <a:solidFill>
                  <a:srgbClr val="FF0000"/>
                </a:solidFill>
                <a:latin typeface="Calibri" panose="020F0502020204030204" pitchFamily="34" charset="0"/>
              </a:rPr>
              <a:t>godliness</a:t>
            </a:r>
            <a:endParaRPr lang="en-US" altLang="en-US" sz="4000" b="1" i="1" kern="0" dirty="0">
              <a:ln w="17780" cmpd="sng">
                <a:noFill/>
                <a:prstDash val="solid"/>
                <a:miter lim="800000"/>
              </a:ln>
              <a:solidFill>
                <a:srgbClr val="FF0000"/>
              </a:solidFill>
              <a:latin typeface="Calibri" panose="020F0502020204030204" pitchFamily="34" charset="0"/>
            </a:endParaRPr>
          </a:p>
        </p:txBody>
      </p:sp>
      <p:sp>
        <p:nvSpPr>
          <p:cNvPr id="27" name="Rectangle 2" hidden="1"/>
          <p:cNvSpPr txBox="1">
            <a:spLocks noChangeArrowheads="1"/>
          </p:cNvSpPr>
          <p:nvPr/>
        </p:nvSpPr>
        <p:spPr bwMode="auto">
          <a:xfrm>
            <a:off x="3887886" y="1024866"/>
            <a:ext cx="1467934" cy="630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noFill/>
                  <a:prstDash val="solid"/>
                  <a:miter lim="800000"/>
                </a:ln>
                <a:solidFill>
                  <a:srgbClr val="FF0000"/>
                </a:solidFill>
                <a:latin typeface="Calibri" panose="020F0502020204030204" pitchFamily="34" charset="0"/>
              </a:rPr>
              <a:t>love</a:t>
            </a:r>
            <a:endParaRPr lang="en-US" altLang="en-US" sz="4000" b="1" i="1" kern="0" dirty="0">
              <a:ln w="17780" cmpd="sng">
                <a:noFill/>
                <a:prstDash val="solid"/>
                <a:miter lim="800000"/>
              </a:ln>
              <a:solidFill>
                <a:srgbClr val="FF0000"/>
              </a:solidFill>
              <a:latin typeface="Calibri" panose="020F0502020204030204" pitchFamily="34" charset="0"/>
            </a:endParaRPr>
          </a:p>
        </p:txBody>
      </p:sp>
      <p:sp>
        <p:nvSpPr>
          <p:cNvPr id="31" name="!!MorphLove">
            <a:extLst>
              <a:ext uri="{FF2B5EF4-FFF2-40B4-BE49-F238E27FC236}">
                <a16:creationId xmlns:a16="http://schemas.microsoft.com/office/drawing/2014/main" id="{74D90361-B7B7-408B-89B8-1A7351CBFC51}"/>
              </a:ext>
            </a:extLst>
          </p:cNvPr>
          <p:cNvSpPr txBox="1">
            <a:spLocks noChangeArrowheads="1"/>
          </p:cNvSpPr>
          <p:nvPr/>
        </p:nvSpPr>
        <p:spPr bwMode="auto">
          <a:xfrm>
            <a:off x="2235994" y="3848100"/>
            <a:ext cx="1871262" cy="919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B05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love</a:t>
            </a:r>
            <a:endParaRPr kumimoji="0" lang="en-US" altLang="en-US" sz="4000" b="1" i="1" u="none" strike="noStrike" kern="0" cap="none" spc="0" normalizeH="0" baseline="0" noProof="0" dirty="0">
              <a:ln w="17780" cmpd="sng">
                <a:solidFill>
                  <a:srgbClr val="FFFFFF"/>
                </a:solidFill>
                <a:prstDash val="solid"/>
                <a:miter lim="800000"/>
              </a:ln>
              <a:solidFill>
                <a:srgbClr val="00B05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2" name="MorphFaith">
            <a:extLst>
              <a:ext uri="{FF2B5EF4-FFF2-40B4-BE49-F238E27FC236}">
                <a16:creationId xmlns:a16="http://schemas.microsoft.com/office/drawing/2014/main" id="{7B3BD9E2-18B6-42B8-84EA-2DF3817A1D98}"/>
              </a:ext>
            </a:extLst>
          </p:cNvPr>
          <p:cNvSpPr txBox="1">
            <a:spLocks noChangeArrowheads="1"/>
          </p:cNvSpPr>
          <p:nvPr/>
        </p:nvSpPr>
        <p:spPr bwMode="auto">
          <a:xfrm>
            <a:off x="5131084" y="826995"/>
            <a:ext cx="1569753" cy="85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B05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faith</a:t>
            </a:r>
            <a:endParaRPr kumimoji="0" lang="en-US" altLang="en-US" sz="4000" b="1" i="1" u="none" strike="noStrike" kern="0" cap="none" spc="0" normalizeH="0" baseline="0" noProof="0" dirty="0">
              <a:ln w="17780" cmpd="sng">
                <a:solidFill>
                  <a:srgbClr val="FFFFFF"/>
                </a:solidFill>
                <a:prstDash val="solid"/>
                <a:miter lim="800000"/>
              </a:ln>
              <a:solidFill>
                <a:srgbClr val="00B05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3" name="!!MorphKindness">
            <a:extLst>
              <a:ext uri="{FF2B5EF4-FFF2-40B4-BE49-F238E27FC236}">
                <a16:creationId xmlns:a16="http://schemas.microsoft.com/office/drawing/2014/main" id="{84D93567-74D3-428B-8C51-87AB8479B39E}"/>
              </a:ext>
            </a:extLst>
          </p:cNvPr>
          <p:cNvSpPr txBox="1">
            <a:spLocks noChangeArrowheads="1"/>
          </p:cNvSpPr>
          <p:nvPr/>
        </p:nvSpPr>
        <p:spPr bwMode="auto">
          <a:xfrm>
            <a:off x="2511962" y="3248798"/>
            <a:ext cx="2567245" cy="901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B05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kindness</a:t>
            </a:r>
            <a:endParaRPr kumimoji="0" lang="en-US" altLang="en-US" sz="4000" b="1" i="1" u="none" strike="noStrike" kern="0" cap="none" spc="0" normalizeH="0" baseline="0" noProof="0" dirty="0">
              <a:ln w="17780" cmpd="sng">
                <a:solidFill>
                  <a:srgbClr val="FFFFFF"/>
                </a:solidFill>
                <a:prstDash val="solid"/>
                <a:miter lim="800000"/>
              </a:ln>
              <a:solidFill>
                <a:srgbClr val="00B05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4" name="!!MorphControl">
            <a:extLst>
              <a:ext uri="{FF2B5EF4-FFF2-40B4-BE49-F238E27FC236}">
                <a16:creationId xmlns:a16="http://schemas.microsoft.com/office/drawing/2014/main" id="{3B9A61C3-3E58-48FE-9097-986A56743AA2}"/>
              </a:ext>
            </a:extLst>
          </p:cNvPr>
          <p:cNvSpPr txBox="1">
            <a:spLocks noChangeArrowheads="1"/>
          </p:cNvSpPr>
          <p:nvPr/>
        </p:nvSpPr>
        <p:spPr bwMode="auto">
          <a:xfrm>
            <a:off x="2424240" y="2013894"/>
            <a:ext cx="3031203" cy="92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B05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self-control</a:t>
            </a:r>
            <a:endParaRPr kumimoji="0" lang="en-US" altLang="en-US" sz="4000" b="1" i="1" u="none" strike="noStrike" kern="0" cap="none" spc="0" normalizeH="0" baseline="0" noProof="0" dirty="0">
              <a:ln w="17780" cmpd="sng">
                <a:solidFill>
                  <a:srgbClr val="FFFFFF"/>
                </a:solidFill>
                <a:prstDash val="solid"/>
                <a:miter lim="800000"/>
              </a:ln>
              <a:solidFill>
                <a:srgbClr val="00B05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5" name="!!MorphPerseverance">
            <a:extLst>
              <a:ext uri="{FF2B5EF4-FFF2-40B4-BE49-F238E27FC236}">
                <a16:creationId xmlns:a16="http://schemas.microsoft.com/office/drawing/2014/main" id="{AF22CE9D-5866-4C24-92A8-5660D128672E}"/>
              </a:ext>
            </a:extLst>
          </p:cNvPr>
          <p:cNvSpPr txBox="1">
            <a:spLocks noChangeArrowheads="1"/>
          </p:cNvSpPr>
          <p:nvPr/>
        </p:nvSpPr>
        <p:spPr bwMode="auto">
          <a:xfrm>
            <a:off x="540095" y="2634306"/>
            <a:ext cx="3248474" cy="908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B05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perseverance</a:t>
            </a:r>
            <a:endParaRPr kumimoji="0" lang="en-US" altLang="en-US" sz="4000" b="1" i="1" u="none" strike="noStrike" kern="0" cap="none" spc="0" normalizeH="0" baseline="0" noProof="0" dirty="0">
              <a:ln w="17780" cmpd="sng">
                <a:solidFill>
                  <a:srgbClr val="FFFFFF"/>
                </a:solidFill>
                <a:prstDash val="solid"/>
                <a:miter lim="800000"/>
              </a:ln>
              <a:solidFill>
                <a:srgbClr val="00B05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6" name="!!MorphGodliness">
            <a:extLst>
              <a:ext uri="{FF2B5EF4-FFF2-40B4-BE49-F238E27FC236}">
                <a16:creationId xmlns:a16="http://schemas.microsoft.com/office/drawing/2014/main" id="{BA60D30D-A0DF-45F2-A7AC-0BAE31C77463}"/>
              </a:ext>
            </a:extLst>
          </p:cNvPr>
          <p:cNvSpPr txBox="1">
            <a:spLocks noChangeArrowheads="1"/>
          </p:cNvSpPr>
          <p:nvPr/>
        </p:nvSpPr>
        <p:spPr bwMode="auto">
          <a:xfrm>
            <a:off x="6174142" y="2663705"/>
            <a:ext cx="2591562" cy="846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B05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godliness</a:t>
            </a:r>
            <a:endParaRPr kumimoji="0" lang="en-US" altLang="en-US" sz="4000" b="1" i="1" u="none" strike="noStrike" kern="0" cap="none" spc="0" normalizeH="0" baseline="0" noProof="0" dirty="0">
              <a:ln w="17780" cmpd="sng">
                <a:solidFill>
                  <a:srgbClr val="FFFFFF"/>
                </a:solidFill>
                <a:prstDash val="solid"/>
                <a:miter lim="800000"/>
              </a:ln>
              <a:solidFill>
                <a:srgbClr val="00B05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7" name="Rectangle 2">
            <a:extLst>
              <a:ext uri="{FF2B5EF4-FFF2-40B4-BE49-F238E27FC236}">
                <a16:creationId xmlns:a16="http://schemas.microsoft.com/office/drawing/2014/main" id="{FED81D8E-14D9-4E23-A13B-2100BA381FCE}"/>
              </a:ext>
            </a:extLst>
          </p:cNvPr>
          <p:cNvSpPr txBox="1">
            <a:spLocks noChangeArrowheads="1"/>
          </p:cNvSpPr>
          <p:nvPr/>
        </p:nvSpPr>
        <p:spPr bwMode="auto">
          <a:xfrm>
            <a:off x="3821905" y="619125"/>
            <a:ext cx="1354765" cy="719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add</a:t>
            </a:r>
            <a:endParaRPr kumimoji="0" lang="en-US" altLang="en-US" sz="40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67946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xit" presetSubtype="0" fill="hold" grpId="1" nodeType="afterEffect">
                                  <p:stCondLst>
                                    <p:cond delay="0"/>
                                  </p:stCondLst>
                                  <p:childTnLst>
                                    <p:animEffect transition="out" filter="fade">
                                      <p:cBhvr>
                                        <p:cTn id="13" dur="250"/>
                                        <p:tgtEl>
                                          <p:spTgt spid="31"/>
                                        </p:tgtEl>
                                      </p:cBhvr>
                                    </p:animEffect>
                                    <p:set>
                                      <p:cBhvr>
                                        <p:cTn id="14" dur="1" fill="hold">
                                          <p:stCondLst>
                                            <p:cond delay="249"/>
                                          </p:stCondLst>
                                        </p:cTn>
                                        <p:tgtEl>
                                          <p:spTgt spid="31"/>
                                        </p:tgtEl>
                                        <p:attrNameLst>
                                          <p:attrName>style.visibility</p:attrName>
                                        </p:attrNameLst>
                                      </p:cBhvr>
                                      <p:to>
                                        <p:strVal val="hidden"/>
                                      </p:to>
                                    </p:set>
                                  </p:childTnLst>
                                </p:cTn>
                              </p:par>
                              <p:par>
                                <p:cTn id="15" presetID="10" presetClass="exit" presetSubtype="0" fill="hold" grpId="1" nodeType="withEffect">
                                  <p:stCondLst>
                                    <p:cond delay="0"/>
                                  </p:stCondLst>
                                  <p:childTnLst>
                                    <p:animEffect transition="out" filter="fade">
                                      <p:cBhvr>
                                        <p:cTn id="16" dur="250"/>
                                        <p:tgtEl>
                                          <p:spTgt spid="32"/>
                                        </p:tgtEl>
                                      </p:cBhvr>
                                    </p:animEffect>
                                    <p:set>
                                      <p:cBhvr>
                                        <p:cTn id="17" dur="1" fill="hold">
                                          <p:stCondLst>
                                            <p:cond delay="249"/>
                                          </p:stCondLst>
                                        </p:cTn>
                                        <p:tgtEl>
                                          <p:spTgt spid="32"/>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250"/>
                                        <p:tgtEl>
                                          <p:spTgt spid="33"/>
                                        </p:tgtEl>
                                      </p:cBhvr>
                                    </p:animEffect>
                                    <p:set>
                                      <p:cBhvr>
                                        <p:cTn id="20" dur="1" fill="hold">
                                          <p:stCondLst>
                                            <p:cond delay="249"/>
                                          </p:stCondLst>
                                        </p:cTn>
                                        <p:tgtEl>
                                          <p:spTgt spid="33"/>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250"/>
                                        <p:tgtEl>
                                          <p:spTgt spid="34"/>
                                        </p:tgtEl>
                                      </p:cBhvr>
                                    </p:animEffect>
                                    <p:set>
                                      <p:cBhvr>
                                        <p:cTn id="23" dur="1" fill="hold">
                                          <p:stCondLst>
                                            <p:cond delay="249"/>
                                          </p:stCondLst>
                                        </p:cTn>
                                        <p:tgtEl>
                                          <p:spTgt spid="34"/>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250"/>
                                        <p:tgtEl>
                                          <p:spTgt spid="35"/>
                                        </p:tgtEl>
                                      </p:cBhvr>
                                    </p:animEffect>
                                    <p:set>
                                      <p:cBhvr>
                                        <p:cTn id="26" dur="1" fill="hold">
                                          <p:stCondLst>
                                            <p:cond delay="249"/>
                                          </p:stCondLst>
                                        </p:cTn>
                                        <p:tgtEl>
                                          <p:spTgt spid="35"/>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250"/>
                                        <p:tgtEl>
                                          <p:spTgt spid="36"/>
                                        </p:tgtEl>
                                      </p:cBhvr>
                                    </p:animEffect>
                                    <p:set>
                                      <p:cBhvr>
                                        <p:cTn id="29" dur="1" fill="hold">
                                          <p:stCondLst>
                                            <p:cond delay="249"/>
                                          </p:stCondLst>
                                        </p:cTn>
                                        <p:tgtEl>
                                          <p:spTgt spid="36"/>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left)">
                                      <p:cBhvr>
                                        <p:cTn id="34" dur="500"/>
                                        <p:tgtEl>
                                          <p:spTgt spid="5"/>
                                        </p:tgtEl>
                                      </p:cBhvr>
                                    </p:animEffect>
                                  </p:childTnLst>
                                </p:cTn>
                              </p:par>
                              <p:par>
                                <p:cTn id="35" presetID="18" presetClass="emph" presetSubtype="0" fill="hold" grpId="1" nodeType="withEffect">
                                  <p:stCondLst>
                                    <p:cond delay="0"/>
                                  </p:stCondLst>
                                  <p:childTnLst>
                                    <p:set>
                                      <p:cBhvr override="childStyle">
                                        <p:cTn id="36" dur="500" fill="hold"/>
                                        <p:tgtEl>
                                          <p:spTgt spid="5"/>
                                        </p:tgtEl>
                                        <p:attrNameLst>
                                          <p:attrName>style.textDecorationUnderline</p:attrName>
                                        </p:attrNameLst>
                                      </p:cBhvr>
                                      <p:to>
                                        <p:strVal val="true"/>
                                      </p:to>
                                    </p:set>
                                  </p:childTnLst>
                                </p:cTn>
                              </p:par>
                              <p:par>
                                <p:cTn id="37" presetID="22" presetClass="entr" presetSubtype="8"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wipe(left)">
                                      <p:cBhvr>
                                        <p:cTn id="39" dur="500"/>
                                        <p:tgtEl>
                                          <p:spTgt spid="3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4"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250"/>
                                        <p:tgtEl>
                                          <p:spTgt spid="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250"/>
                                        <p:tgtEl>
                                          <p:spTgt spid="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250"/>
                                        <p:tgtEl>
                                          <p:spTgt spid="9"/>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250"/>
                                        <p:tgtEl>
                                          <p:spTgt spid="10"/>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250"/>
                                        <p:tgtEl>
                                          <p:spTgt spid="1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250"/>
                                        <p:tgtEl>
                                          <p:spTgt spid="12"/>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250"/>
                                        <p:tgtEl>
                                          <p:spTgt spid="13"/>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250"/>
                                        <p:tgtEl>
                                          <p:spTgt spid="14"/>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fade">
                                      <p:cBhvr>
                                        <p:cTn id="68" dur="250"/>
                                        <p:tgtEl>
                                          <p:spTgt spid="15"/>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fade">
                                      <p:cBhvr>
                                        <p:cTn id="71" dur="250"/>
                                        <p:tgtEl>
                                          <p:spTgt spid="16"/>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fade">
                                      <p:cBhvr>
                                        <p:cTn id="74" dur="250"/>
                                        <p:tgtEl>
                                          <p:spTgt spid="17"/>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fade">
                                      <p:cBhvr>
                                        <p:cTn id="77" dur="250"/>
                                        <p:tgtEl>
                                          <p:spTgt spid="18"/>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9"/>
                                        </p:tgtEl>
                                        <p:attrNameLst>
                                          <p:attrName>style.visibility</p:attrName>
                                        </p:attrNameLst>
                                      </p:cBhvr>
                                      <p:to>
                                        <p:strVal val="visible"/>
                                      </p:to>
                                    </p:set>
                                    <p:animEffect transition="in" filter="fade">
                                      <p:cBhvr>
                                        <p:cTn id="80" dur="250"/>
                                        <p:tgtEl>
                                          <p:spTgt spid="19"/>
                                        </p:tgtEl>
                                      </p:cBhvr>
                                    </p:animEffect>
                                  </p:childTnLst>
                                </p:cTn>
                              </p:par>
                              <p:par>
                                <p:cTn id="81" presetID="0" presetClass="path" presetSubtype="0" accel="50000" decel="50000" fill="hold" grpId="3" nodeType="withEffect">
                                  <p:stCondLst>
                                    <p:cond delay="0"/>
                                  </p:stCondLst>
                                  <p:childTnLst>
                                    <p:animMotion origin="layout" path="M -8.33333E-7 0.00023 L 0.13594 -0.04098 " pathEditMode="relative" rAng="0" ptsTypes="AA">
                                      <p:cBhvr>
                                        <p:cTn id="82" dur="2000" fill="hold"/>
                                        <p:tgtEl>
                                          <p:spTgt spid="6"/>
                                        </p:tgtEl>
                                        <p:attrNameLst>
                                          <p:attrName>ppt_x</p:attrName>
                                          <p:attrName>ppt_y</p:attrName>
                                        </p:attrNameLst>
                                      </p:cBhvr>
                                      <p:rCtr x="6788" y="-2060"/>
                                    </p:animMotion>
                                  </p:childTnLst>
                                </p:cTn>
                              </p:par>
                              <p:par>
                                <p:cTn id="83" presetID="0" presetClass="path" presetSubtype="0" accel="29000" decel="71000" fill="hold" grpId="2" nodeType="withEffect">
                                  <p:stCondLst>
                                    <p:cond delay="0"/>
                                  </p:stCondLst>
                                  <p:childTnLst>
                                    <p:animMotion origin="layout" path="M -0.00017 -4.81481E-6 C 0.00538 0.02315 0.0184 0.07639 0.03281 0.13982 C 0.04722 0.20371 0.07986 0.3132 0.08611 0.38241 C 0.09254 0.45163 0.08854 0.5125 0.07083 0.55579 C 0.05313 0.59931 0.0184 0.62477 -0.02031 0.64329 C -0.05903 0.66181 -0.12239 0.6625 -0.16198 0.6669 C -0.20156 0.67107 -0.23819 0.66968 -0.25833 0.67038 " pathEditMode="relative" rAng="0" ptsTypes="AAAAAAA">
                                      <p:cBhvr>
                                        <p:cTn id="84" dur="2000" fill="hold"/>
                                        <p:tgtEl>
                                          <p:spTgt spid="12"/>
                                        </p:tgtEl>
                                        <p:attrNameLst>
                                          <p:attrName>ppt_x</p:attrName>
                                          <p:attrName>ppt_y</p:attrName>
                                        </p:attrNameLst>
                                      </p:cBhvr>
                                      <p:rCtr x="-8455" y="33519"/>
                                    </p:animMotion>
                                  </p:childTnLst>
                                </p:cTn>
                              </p:par>
                              <p:par>
                                <p:cTn id="85" presetID="0" presetClass="path" presetSubtype="0" accel="50000" decel="50000" fill="hold" grpId="2" nodeType="withEffect">
                                  <p:stCondLst>
                                    <p:cond delay="0"/>
                                  </p:stCondLst>
                                  <p:childTnLst>
                                    <p:animMotion origin="layout" path="M -4.16667E-6 -3.33333E-6 L -0.20329 -0.04051 " pathEditMode="relative" rAng="0" ptsTypes="AA">
                                      <p:cBhvr>
                                        <p:cTn id="86" dur="2000" fill="hold"/>
                                        <p:tgtEl>
                                          <p:spTgt spid="8"/>
                                        </p:tgtEl>
                                        <p:attrNameLst>
                                          <p:attrName>ppt_x</p:attrName>
                                          <p:attrName>ppt_y</p:attrName>
                                        </p:attrNameLst>
                                      </p:cBhvr>
                                      <p:rCtr x="-10174" y="-2037"/>
                                    </p:animMotion>
                                  </p:childTnLst>
                                </p:cTn>
                              </p:par>
                              <p:par>
                                <p:cTn id="87" presetID="0" presetClass="path" presetSubtype="0" accel="50000" decel="50000" fill="hold" grpId="2" nodeType="withEffect">
                                  <p:stCondLst>
                                    <p:cond delay="0"/>
                                  </p:stCondLst>
                                  <p:childTnLst>
                                    <p:animMotion origin="layout" path="M 4.16667E-6 -3.33333E-6 L -0.22275 -0.04051 " pathEditMode="relative" rAng="0" ptsTypes="AA">
                                      <p:cBhvr>
                                        <p:cTn id="88" dur="2000" fill="hold"/>
                                        <p:tgtEl>
                                          <p:spTgt spid="9"/>
                                        </p:tgtEl>
                                        <p:attrNameLst>
                                          <p:attrName>ppt_x</p:attrName>
                                          <p:attrName>ppt_y</p:attrName>
                                        </p:attrNameLst>
                                      </p:cBhvr>
                                      <p:rCtr x="-11146" y="-2037"/>
                                    </p:animMotion>
                                  </p:childTnLst>
                                </p:cTn>
                              </p:par>
                              <p:par>
                                <p:cTn id="89" presetID="0" presetClass="path" presetSubtype="0" accel="50000" decel="50000" fill="hold" grpId="2" nodeType="withEffect">
                                  <p:stCondLst>
                                    <p:cond delay="0"/>
                                  </p:stCondLst>
                                  <p:childTnLst>
                                    <p:animMotion origin="layout" path="M -0.00017 -0.00023 C 0.00035 -0.01481 0.00105 -0.0287 0.00035 -0.05185 C -0.00017 -0.07569 -0.00017 -0.11065 -0.00347 -0.14051 C -0.00677 -0.17014 -0.01059 -0.20671 -0.01996 -0.23032 C -0.02951 -0.25393 -0.0401 -0.26898 -0.06059 -0.28148 C -0.08107 -0.29398 -0.12413 -0.30254 -0.14288 -0.30578 C -0.16059 -0.3074 -0.15989 -0.30764 -0.16562 -0.30764 " pathEditMode="relative" rAng="0" ptsTypes="AAAAAAA">
                                      <p:cBhvr>
                                        <p:cTn id="90" dur="2000" fill="hold"/>
                                        <p:tgtEl>
                                          <p:spTgt spid="10"/>
                                        </p:tgtEl>
                                        <p:attrNameLst>
                                          <p:attrName>ppt_x</p:attrName>
                                          <p:attrName>ppt_y</p:attrName>
                                        </p:attrNameLst>
                                      </p:cBhvr>
                                      <p:rCtr x="-8247" y="-15370"/>
                                    </p:animMotion>
                                  </p:childTnLst>
                                </p:cTn>
                              </p:par>
                              <p:par>
                                <p:cTn id="91" presetID="0" presetClass="path" presetSubtype="0" accel="50000" decel="50000" fill="hold" grpId="2" nodeType="withEffect">
                                  <p:stCondLst>
                                    <p:cond delay="0"/>
                                  </p:stCondLst>
                                  <p:childTnLst>
                                    <p:animMotion origin="layout" path="M 2.77778E-7 -0.00023 C -0.00017 -0.01713 -0.00035 -0.03426 -0.00122 -0.06088 C -0.00208 -0.08727 -0.00208 -0.13032 -0.00503 -0.15972 C -0.00799 -0.18935 -0.01024 -0.21667 -0.01875 -0.23866 C -0.02726 -0.26042 -0.03941 -0.27917 -0.05625 -0.29051 C -0.07309 -0.30162 -0.09809 -0.30254 -0.11944 -0.30555 C -0.14097 -0.30879 -0.16823 -0.30787 -0.18542 -0.3081 C -0.2026 -0.30833 -0.2151 -0.30741 -0.22274 -0.30741 " pathEditMode="relative" rAng="0" ptsTypes="AAAAAAAA">
                                      <p:cBhvr>
                                        <p:cTn id="92" dur="2000" fill="hold"/>
                                        <p:tgtEl>
                                          <p:spTgt spid="11"/>
                                        </p:tgtEl>
                                        <p:attrNameLst>
                                          <p:attrName>ppt_x</p:attrName>
                                          <p:attrName>ppt_y</p:attrName>
                                        </p:attrNameLst>
                                      </p:cBhvr>
                                      <p:rCtr x="-11146" y="-15394"/>
                                    </p:animMotion>
                                  </p:childTnLst>
                                </p:cTn>
                              </p:par>
                              <p:par>
                                <p:cTn id="93" presetID="0" presetClass="path" presetSubtype="0" accel="50000" decel="50000" fill="hold" grpId="2" nodeType="withEffect">
                                  <p:stCondLst>
                                    <p:cond delay="0"/>
                                  </p:stCondLst>
                                  <p:childTnLst>
                                    <p:animMotion origin="layout" path="M 4.44444E-6 -2.59259E-6 C 0.02447 -2.59259E-6 0.0493 0.0007 0.07968 0.00926 C 0.11007 0.01783 0.16041 0.03542 0.18229 0.05278 C 0.20416 0.07014 0.20833 0.09005 0.21128 0.11343 C 0.21423 0.13611 0.21632 0.17477 0.2 0.19236 C 0.1835 0.20996 0.14114 0.21435 0.11302 0.21991 C 0.08593 0.22292 0.04635 0.22547 0.03611 0.22547 " pathEditMode="relative" rAng="0" ptsTypes="AAAAAAA">
                                      <p:cBhvr>
                                        <p:cTn id="94" dur="2000" fill="hold"/>
                                        <p:tgtEl>
                                          <p:spTgt spid="15"/>
                                        </p:tgtEl>
                                        <p:attrNameLst>
                                          <p:attrName>ppt_x</p:attrName>
                                          <p:attrName>ppt_y</p:attrName>
                                        </p:attrNameLst>
                                      </p:cBhvr>
                                      <p:rCtr x="10660" y="11273"/>
                                    </p:animMotion>
                                  </p:childTnLst>
                                </p:cTn>
                              </p:par>
                              <p:par>
                                <p:cTn id="95" presetID="0" presetClass="path" presetSubtype="0" accel="50000" decel="50000" fill="hold" grpId="2" nodeType="withEffect">
                                  <p:stCondLst>
                                    <p:cond delay="0"/>
                                  </p:stCondLst>
                                  <p:childTnLst>
                                    <p:animMotion origin="layout" path="M -8.33333E-7 -3.7037E-7 L 0.24965 -0.12963 " pathEditMode="relative" rAng="0" ptsTypes="AA">
                                      <p:cBhvr>
                                        <p:cTn id="96" dur="2000" fill="hold"/>
                                        <p:tgtEl>
                                          <p:spTgt spid="17"/>
                                        </p:tgtEl>
                                        <p:attrNameLst>
                                          <p:attrName>ppt_x</p:attrName>
                                          <p:attrName>ppt_y</p:attrName>
                                        </p:attrNameLst>
                                      </p:cBhvr>
                                      <p:rCtr x="12483" y="-6481"/>
                                    </p:animMotion>
                                  </p:childTnLst>
                                </p:cTn>
                              </p:par>
                              <p:par>
                                <p:cTn id="97" presetID="0" presetClass="path" presetSubtype="0" accel="50000" decel="50000" fill="hold" grpId="2" nodeType="withEffect">
                                  <p:stCondLst>
                                    <p:cond delay="0"/>
                                  </p:stCondLst>
                                  <p:childTnLst>
                                    <p:animMotion origin="layout" path="M -2.77778E-6 -1.48148E-6 L -0.06962 -0.12986 " pathEditMode="relative" rAng="0" ptsTypes="AA">
                                      <p:cBhvr>
                                        <p:cTn id="98" dur="2000" fill="hold"/>
                                        <p:tgtEl>
                                          <p:spTgt spid="18"/>
                                        </p:tgtEl>
                                        <p:attrNameLst>
                                          <p:attrName>ppt_x</p:attrName>
                                          <p:attrName>ppt_y</p:attrName>
                                        </p:attrNameLst>
                                      </p:cBhvr>
                                      <p:rCtr x="-3490" y="-6505"/>
                                    </p:animMotion>
                                  </p:childTnLst>
                                </p:cTn>
                              </p:par>
                              <p:par>
                                <p:cTn id="99" presetID="0" presetClass="path" presetSubtype="0" accel="50000" decel="50000" fill="hold" grpId="2" nodeType="withEffect">
                                  <p:stCondLst>
                                    <p:cond delay="0"/>
                                  </p:stCondLst>
                                  <p:childTnLst>
                                    <p:animMotion origin="layout" path="M 1.66667E-6 -1.48148E-6 L 0.25347 0.04815 " pathEditMode="relative" rAng="0" ptsTypes="AA">
                                      <p:cBhvr>
                                        <p:cTn id="100" dur="2000" fill="hold"/>
                                        <p:tgtEl>
                                          <p:spTgt spid="16"/>
                                        </p:tgtEl>
                                        <p:attrNameLst>
                                          <p:attrName>ppt_x</p:attrName>
                                          <p:attrName>ppt_y</p:attrName>
                                        </p:attrNameLst>
                                      </p:cBhvr>
                                      <p:rCtr x="12674" y="2407"/>
                                    </p:animMotion>
                                  </p:childTnLst>
                                </p:cTn>
                              </p:par>
                              <p:par>
                                <p:cTn id="101" presetID="0" presetClass="path" presetSubtype="0" accel="50000" decel="50000" fill="hold" grpId="2" nodeType="withEffect">
                                  <p:stCondLst>
                                    <p:cond delay="0"/>
                                  </p:stCondLst>
                                  <p:childTnLst>
                                    <p:animMotion origin="layout" path="M 1.94444E-6 -3.7037E-6 L 0.14288 0.00371 C 0.18628 0.01135 0.23212 0.02246 0.26458 0.04167 C 0.29705 0.06135 0.32135 0.08611 0.33646 0.11922 C 0.35156 0.15301 0.35642 0.20926 0.35503 0.24329 C 0.35364 0.27732 0.34097 0.30348 0.3283 0.32408 C 0.31562 0.34422 0.29844 0.35556 0.27951 0.36713 C 0.26059 0.37871 0.24323 0.38797 0.21441 0.39537 C 0.18559 0.40278 0.13246 0.40278 0.11007 0.40394 " pathEditMode="relative" rAng="0" ptsTypes="AAAAAAAAA">
                                      <p:cBhvr>
                                        <p:cTn id="102" dur="2000" fill="hold"/>
                                        <p:tgtEl>
                                          <p:spTgt spid="13"/>
                                        </p:tgtEl>
                                        <p:attrNameLst>
                                          <p:attrName>ppt_x</p:attrName>
                                          <p:attrName>ppt_y</p:attrName>
                                        </p:attrNameLst>
                                      </p:cBhvr>
                                      <p:rCtr x="17760" y="20185"/>
                                    </p:animMotion>
                                  </p:childTnLst>
                                </p:cTn>
                              </p:par>
                              <p:par>
                                <p:cTn id="103" presetID="0" presetClass="path" presetSubtype="0" accel="50000" decel="50000" fill="hold" grpId="2" nodeType="withEffect">
                                  <p:stCondLst>
                                    <p:cond delay="0"/>
                                  </p:stCondLst>
                                  <p:childTnLst>
                                    <p:animMotion origin="layout" path="M 0.00034 -3.7037E-6 C -0.00382 0.0169 -0.02049 0.06505 -0.02553 0.10255 C -0.03056 0.13982 -0.03733 0.18195 -0.03039 0.22454 C -0.02362 0.2669 -0.00834 0.32037 0.01527 0.35741 C 0.03888 0.39445 0.07048 0.42408 0.11128 0.44653 C 0.15191 0.46899 0.22899 0.48287 0.26007 0.4926 " pathEditMode="relative" rAng="0" ptsTypes="AAAAAA">
                                      <p:cBhvr>
                                        <p:cTn id="104" dur="2000" fill="hold"/>
                                        <p:tgtEl>
                                          <p:spTgt spid="14"/>
                                        </p:tgtEl>
                                        <p:attrNameLst>
                                          <p:attrName>ppt_x</p:attrName>
                                          <p:attrName>ppt_y</p:attrName>
                                        </p:attrNameLst>
                                      </p:cBhvr>
                                      <p:rCtr x="11302" y="24630"/>
                                    </p:animMotion>
                                  </p:childTnLst>
                                </p:cTn>
                              </p:par>
                              <p:par>
                                <p:cTn id="105" presetID="0" presetClass="path" presetSubtype="0" accel="50000" decel="50000" fill="hold" grpId="2" nodeType="withEffect">
                                  <p:stCondLst>
                                    <p:cond delay="0"/>
                                  </p:stCondLst>
                                  <p:childTnLst>
                                    <p:animMotion origin="layout" path="M -0.00121 7.40741E-7 C -0.01232 -0.00417 -0.04844 -0.00741 -0.06892 -0.02546 C -0.08941 -0.04352 -0.11215 -0.07454 -0.12413 -0.1081 C -0.13628 -0.14144 -0.14149 -0.19167 -0.14184 -0.22616 C -0.14201 -0.26065 -0.13524 -0.29074 -0.12656 -0.31551 C -0.11805 -0.34028 -0.1066 -0.36134 -0.09028 -0.37431 C -0.07396 -0.3875 -0.05 -0.39097 -0.02882 -0.39468 C -0.00764 -0.39838 0.02309 -0.39607 0.03681 -0.3963 " pathEditMode="relative" rAng="0" ptsTypes="AAAAAAAA">
                                      <p:cBhvr>
                                        <p:cTn id="106" dur="2000" fill="hold"/>
                                        <p:tgtEl>
                                          <p:spTgt spid="19"/>
                                        </p:tgtEl>
                                        <p:attrNameLst>
                                          <p:attrName>ppt_x</p:attrName>
                                          <p:attrName>ppt_y</p:attrName>
                                        </p:attrNameLst>
                                      </p:cBhvr>
                                      <p:rCtr x="-5139" y="-19861"/>
                                    </p:animMotion>
                                  </p:childTnLst>
                                </p:cTn>
                              </p:par>
                              <p:par>
                                <p:cTn id="107" presetID="10" presetClass="exit" presetSubtype="0" fill="hold" grpId="1" nodeType="withEffect">
                                  <p:stCondLst>
                                    <p:cond delay="0"/>
                                  </p:stCondLst>
                                  <p:childTnLst>
                                    <p:animEffect transition="out" filter="fade">
                                      <p:cBhvr>
                                        <p:cTn id="108" dur="1250"/>
                                        <p:tgtEl>
                                          <p:spTgt spid="2"/>
                                        </p:tgtEl>
                                      </p:cBhvr>
                                    </p:animEffect>
                                    <p:set>
                                      <p:cBhvr>
                                        <p:cTn id="109" dur="1" fill="hold">
                                          <p:stCondLst>
                                            <p:cond delay="1249"/>
                                          </p:stCondLst>
                                        </p:cTn>
                                        <p:tgtEl>
                                          <p:spTgt spid="2"/>
                                        </p:tgtEl>
                                        <p:attrNameLst>
                                          <p:attrName>style.visibility</p:attrName>
                                        </p:attrNameLst>
                                      </p:cBhvr>
                                      <p:to>
                                        <p:strVal val="hidden"/>
                                      </p:to>
                                    </p:set>
                                  </p:childTnLst>
                                </p:cTn>
                              </p:par>
                              <p:par>
                                <p:cTn id="110" presetID="10" presetClass="exit" presetSubtype="0" fill="hold" grpId="2" nodeType="withEffect">
                                  <p:stCondLst>
                                    <p:cond delay="0"/>
                                  </p:stCondLst>
                                  <p:childTnLst>
                                    <p:animEffect transition="out" filter="fade">
                                      <p:cBhvr>
                                        <p:cTn id="111" dur="500"/>
                                        <p:tgtEl>
                                          <p:spTgt spid="5"/>
                                        </p:tgtEl>
                                      </p:cBhvr>
                                    </p:animEffect>
                                    <p:set>
                                      <p:cBhvr>
                                        <p:cTn id="112" dur="1" fill="hold">
                                          <p:stCondLst>
                                            <p:cond delay="499"/>
                                          </p:stCondLst>
                                        </p:cTn>
                                        <p:tgtEl>
                                          <p:spTgt spid="5"/>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30"/>
                                        </p:tgtEl>
                                      </p:cBhvr>
                                    </p:animEffect>
                                    <p:set>
                                      <p:cBhvr>
                                        <p:cTn id="115" dur="1" fill="hold">
                                          <p:stCondLst>
                                            <p:cond delay="499"/>
                                          </p:stCondLst>
                                        </p:cTn>
                                        <p:tgtEl>
                                          <p:spTgt spid="30"/>
                                        </p:tgtEl>
                                        <p:attrNameLst>
                                          <p:attrName>style.visibility</p:attrName>
                                        </p:attrNameLst>
                                      </p:cBhvr>
                                      <p:to>
                                        <p:strVal val="hidden"/>
                                      </p:to>
                                    </p:set>
                                  </p:childTnLst>
                                </p:cTn>
                              </p:par>
                            </p:childTnLst>
                          </p:cTn>
                        </p:par>
                        <p:par>
                          <p:cTn id="116" fill="hold">
                            <p:stCondLst>
                              <p:cond delay="2000"/>
                            </p:stCondLst>
                            <p:childTnLst>
                              <p:par>
                                <p:cTn id="117" presetID="3" presetClass="emph" presetSubtype="2" fill="hold" grpId="5" nodeType="afterEffect">
                                  <p:stCondLst>
                                    <p:cond delay="0"/>
                                  </p:stCondLst>
                                  <p:childTnLst>
                                    <p:animClr clrSpc="rgb" dir="cw">
                                      <p:cBhvr override="childStyle">
                                        <p:cTn id="118" dur="1250" fill="hold"/>
                                        <p:tgtEl>
                                          <p:spTgt spid="6"/>
                                        </p:tgtEl>
                                        <p:attrNameLst>
                                          <p:attrName>style.color</p:attrName>
                                        </p:attrNameLst>
                                      </p:cBhvr>
                                      <p:to>
                                        <a:schemeClr val="accent1"/>
                                      </p:to>
                                    </p:animClr>
                                  </p:childTnLst>
                                </p:cTn>
                              </p:par>
                              <p:par>
                                <p:cTn id="119" presetID="3" presetClass="emph" presetSubtype="2" fill="hold" grpId="3" nodeType="withEffect">
                                  <p:stCondLst>
                                    <p:cond delay="0"/>
                                  </p:stCondLst>
                                  <p:childTnLst>
                                    <p:animClr clrSpc="rgb" dir="cw">
                                      <p:cBhvr override="childStyle">
                                        <p:cTn id="120" dur="1250" fill="hold"/>
                                        <p:tgtEl>
                                          <p:spTgt spid="8"/>
                                        </p:tgtEl>
                                        <p:attrNameLst>
                                          <p:attrName>style.color</p:attrName>
                                        </p:attrNameLst>
                                      </p:cBhvr>
                                      <p:to>
                                        <a:schemeClr val="accent1"/>
                                      </p:to>
                                    </p:animClr>
                                  </p:childTnLst>
                                </p:cTn>
                              </p:par>
                              <p:par>
                                <p:cTn id="121" presetID="3" presetClass="emph" presetSubtype="2" fill="hold" grpId="3" nodeType="withEffect">
                                  <p:stCondLst>
                                    <p:cond delay="0"/>
                                  </p:stCondLst>
                                  <p:childTnLst>
                                    <p:animClr clrSpc="rgb" dir="cw">
                                      <p:cBhvr override="childStyle">
                                        <p:cTn id="122" dur="1250" fill="hold"/>
                                        <p:tgtEl>
                                          <p:spTgt spid="9"/>
                                        </p:tgtEl>
                                        <p:attrNameLst>
                                          <p:attrName>style.color</p:attrName>
                                        </p:attrNameLst>
                                      </p:cBhvr>
                                      <p:to>
                                        <a:schemeClr val="accent1"/>
                                      </p:to>
                                    </p:animClr>
                                  </p:childTnLst>
                                </p:cTn>
                              </p:par>
                              <p:par>
                                <p:cTn id="123" presetID="3" presetClass="emph" presetSubtype="2" fill="hold" grpId="3" nodeType="withEffect">
                                  <p:stCondLst>
                                    <p:cond delay="0"/>
                                  </p:stCondLst>
                                  <p:childTnLst>
                                    <p:animClr clrSpc="rgb" dir="cw">
                                      <p:cBhvr override="childStyle">
                                        <p:cTn id="124" dur="1250" fill="hold"/>
                                        <p:tgtEl>
                                          <p:spTgt spid="10"/>
                                        </p:tgtEl>
                                        <p:attrNameLst>
                                          <p:attrName>style.color</p:attrName>
                                        </p:attrNameLst>
                                      </p:cBhvr>
                                      <p:to>
                                        <a:schemeClr val="accent1"/>
                                      </p:to>
                                    </p:animClr>
                                  </p:childTnLst>
                                </p:cTn>
                              </p:par>
                              <p:par>
                                <p:cTn id="125" presetID="3" presetClass="emph" presetSubtype="2" fill="hold" grpId="3" nodeType="withEffect">
                                  <p:stCondLst>
                                    <p:cond delay="0"/>
                                  </p:stCondLst>
                                  <p:childTnLst>
                                    <p:animClr clrSpc="rgb" dir="cw">
                                      <p:cBhvr override="childStyle">
                                        <p:cTn id="126" dur="1250" fill="hold"/>
                                        <p:tgtEl>
                                          <p:spTgt spid="11"/>
                                        </p:tgtEl>
                                        <p:attrNameLst>
                                          <p:attrName>style.color</p:attrName>
                                        </p:attrNameLst>
                                      </p:cBhvr>
                                      <p:to>
                                        <a:schemeClr val="accent1"/>
                                      </p:to>
                                    </p:animClr>
                                  </p:childTnLst>
                                </p:cTn>
                              </p:par>
                              <p:par>
                                <p:cTn id="127" presetID="3" presetClass="emph" presetSubtype="2" fill="hold" grpId="3" nodeType="withEffect">
                                  <p:stCondLst>
                                    <p:cond delay="0"/>
                                  </p:stCondLst>
                                  <p:childTnLst>
                                    <p:animClr clrSpc="rgb" dir="cw">
                                      <p:cBhvr override="childStyle">
                                        <p:cTn id="128" dur="1250" fill="hold"/>
                                        <p:tgtEl>
                                          <p:spTgt spid="12"/>
                                        </p:tgtEl>
                                        <p:attrNameLst>
                                          <p:attrName>style.color</p:attrName>
                                        </p:attrNameLst>
                                      </p:cBhvr>
                                      <p:to>
                                        <a:schemeClr val="accent1"/>
                                      </p:to>
                                    </p:animClr>
                                  </p:childTnLst>
                                </p:cTn>
                              </p:par>
                              <p:par>
                                <p:cTn id="129" presetID="3" presetClass="emph" presetSubtype="2" fill="hold" grpId="3" nodeType="withEffect">
                                  <p:stCondLst>
                                    <p:cond delay="0"/>
                                  </p:stCondLst>
                                  <p:childTnLst>
                                    <p:animClr clrSpc="rgb" dir="cw">
                                      <p:cBhvr override="childStyle">
                                        <p:cTn id="130" dur="1250" fill="hold"/>
                                        <p:tgtEl>
                                          <p:spTgt spid="13"/>
                                        </p:tgtEl>
                                        <p:attrNameLst>
                                          <p:attrName>style.color</p:attrName>
                                        </p:attrNameLst>
                                      </p:cBhvr>
                                      <p:to>
                                        <a:schemeClr val="accent1"/>
                                      </p:to>
                                    </p:animClr>
                                  </p:childTnLst>
                                </p:cTn>
                              </p:par>
                              <p:par>
                                <p:cTn id="131" presetID="3" presetClass="emph" presetSubtype="2" fill="hold" grpId="3" nodeType="withEffect">
                                  <p:stCondLst>
                                    <p:cond delay="0"/>
                                  </p:stCondLst>
                                  <p:childTnLst>
                                    <p:animClr clrSpc="rgb" dir="cw">
                                      <p:cBhvr override="childStyle">
                                        <p:cTn id="132" dur="1250" fill="hold"/>
                                        <p:tgtEl>
                                          <p:spTgt spid="14"/>
                                        </p:tgtEl>
                                        <p:attrNameLst>
                                          <p:attrName>style.color</p:attrName>
                                        </p:attrNameLst>
                                      </p:cBhvr>
                                      <p:to>
                                        <a:schemeClr val="accent1"/>
                                      </p:to>
                                    </p:animClr>
                                  </p:childTnLst>
                                </p:cTn>
                              </p:par>
                              <p:par>
                                <p:cTn id="133" presetID="3" presetClass="emph" presetSubtype="2" fill="hold" grpId="3" nodeType="withEffect">
                                  <p:stCondLst>
                                    <p:cond delay="0"/>
                                  </p:stCondLst>
                                  <p:childTnLst>
                                    <p:animClr clrSpc="rgb" dir="cw">
                                      <p:cBhvr override="childStyle">
                                        <p:cTn id="134" dur="1250" fill="hold"/>
                                        <p:tgtEl>
                                          <p:spTgt spid="15"/>
                                        </p:tgtEl>
                                        <p:attrNameLst>
                                          <p:attrName>style.color</p:attrName>
                                        </p:attrNameLst>
                                      </p:cBhvr>
                                      <p:to>
                                        <a:schemeClr val="accent1"/>
                                      </p:to>
                                    </p:animClr>
                                  </p:childTnLst>
                                </p:cTn>
                              </p:par>
                              <p:par>
                                <p:cTn id="135" presetID="3" presetClass="emph" presetSubtype="2" fill="hold" grpId="3" nodeType="withEffect">
                                  <p:stCondLst>
                                    <p:cond delay="0"/>
                                  </p:stCondLst>
                                  <p:childTnLst>
                                    <p:animClr clrSpc="rgb" dir="cw">
                                      <p:cBhvr override="childStyle">
                                        <p:cTn id="136" dur="1250" fill="hold"/>
                                        <p:tgtEl>
                                          <p:spTgt spid="16"/>
                                        </p:tgtEl>
                                        <p:attrNameLst>
                                          <p:attrName>style.color</p:attrName>
                                        </p:attrNameLst>
                                      </p:cBhvr>
                                      <p:to>
                                        <a:schemeClr val="accent1"/>
                                      </p:to>
                                    </p:animClr>
                                  </p:childTnLst>
                                </p:cTn>
                              </p:par>
                              <p:par>
                                <p:cTn id="137" presetID="3" presetClass="emph" presetSubtype="2" fill="hold" grpId="3" nodeType="withEffect">
                                  <p:stCondLst>
                                    <p:cond delay="0"/>
                                  </p:stCondLst>
                                  <p:childTnLst>
                                    <p:animClr clrSpc="rgb" dir="cw">
                                      <p:cBhvr override="childStyle">
                                        <p:cTn id="138" dur="1250" fill="hold"/>
                                        <p:tgtEl>
                                          <p:spTgt spid="17"/>
                                        </p:tgtEl>
                                        <p:attrNameLst>
                                          <p:attrName>style.color</p:attrName>
                                        </p:attrNameLst>
                                      </p:cBhvr>
                                      <p:to>
                                        <a:schemeClr val="accent1"/>
                                      </p:to>
                                    </p:animClr>
                                  </p:childTnLst>
                                </p:cTn>
                              </p:par>
                              <p:par>
                                <p:cTn id="139" presetID="3" presetClass="emph" presetSubtype="2" fill="hold" grpId="3" nodeType="withEffect">
                                  <p:stCondLst>
                                    <p:cond delay="0"/>
                                  </p:stCondLst>
                                  <p:childTnLst>
                                    <p:animClr clrSpc="rgb" dir="cw">
                                      <p:cBhvr override="childStyle">
                                        <p:cTn id="140" dur="1250" fill="hold"/>
                                        <p:tgtEl>
                                          <p:spTgt spid="18"/>
                                        </p:tgtEl>
                                        <p:attrNameLst>
                                          <p:attrName>style.color</p:attrName>
                                        </p:attrNameLst>
                                      </p:cBhvr>
                                      <p:to>
                                        <a:schemeClr val="accent1"/>
                                      </p:to>
                                    </p:animClr>
                                  </p:childTnLst>
                                </p:cTn>
                              </p:par>
                              <p:par>
                                <p:cTn id="141" presetID="3" presetClass="emph" presetSubtype="2" fill="hold" grpId="3" nodeType="withEffect">
                                  <p:stCondLst>
                                    <p:cond delay="0"/>
                                  </p:stCondLst>
                                  <p:childTnLst>
                                    <p:animClr clrSpc="rgb" dir="cw">
                                      <p:cBhvr override="childStyle">
                                        <p:cTn id="142" dur="1250" fill="hold"/>
                                        <p:tgtEl>
                                          <p:spTgt spid="19"/>
                                        </p:tgtEl>
                                        <p:attrNameLst>
                                          <p:attrName>style.color</p:attrName>
                                        </p:attrNameLst>
                                      </p:cBhvr>
                                      <p:to>
                                        <a:schemeClr val="accent1"/>
                                      </p:to>
                                    </p:animClr>
                                  </p:childTnLst>
                                </p:cTn>
                              </p:par>
                            </p:childTnLst>
                          </p:cTn>
                        </p:par>
                        <p:par>
                          <p:cTn id="143" fill="hold">
                            <p:stCondLst>
                              <p:cond delay="3250"/>
                            </p:stCondLst>
                            <p:childTnLst>
                              <p:par>
                                <p:cTn id="144" presetID="22" presetClass="entr" presetSubtype="4" fill="hold" grpId="0" nodeType="afterEffect">
                                  <p:stCondLst>
                                    <p:cond delay="0"/>
                                  </p:stCondLst>
                                  <p:childTnLst>
                                    <p:set>
                                      <p:cBhvr>
                                        <p:cTn id="145" dur="1" fill="hold">
                                          <p:stCondLst>
                                            <p:cond delay="0"/>
                                          </p:stCondLst>
                                        </p:cTn>
                                        <p:tgtEl>
                                          <p:spTgt spid="3"/>
                                        </p:tgtEl>
                                        <p:attrNameLst>
                                          <p:attrName>style.visibility</p:attrName>
                                        </p:attrNameLst>
                                      </p:cBhvr>
                                      <p:to>
                                        <p:strVal val="visible"/>
                                      </p:to>
                                    </p:set>
                                    <p:animEffect transition="in" filter="wipe(down)">
                                      <p:cBhvr>
                                        <p:cTn id="146" dur="2000"/>
                                        <p:tgtEl>
                                          <p:spTgt spid="3"/>
                                        </p:tgtEl>
                                      </p:cBhvr>
                                    </p:animEffect>
                                  </p:childTnLst>
                                </p:cTn>
                              </p:par>
                            </p:childTnLst>
                          </p:cTn>
                        </p:par>
                      </p:childTnLst>
                    </p:cTn>
                  </p:par>
                  <p:par>
                    <p:cTn id="147" fill="hold">
                      <p:stCondLst>
                        <p:cond delay="indefinite"/>
                      </p:stCondLst>
                      <p:childTnLst>
                        <p:par>
                          <p:cTn id="148" fill="hold">
                            <p:stCondLst>
                              <p:cond delay="0"/>
                            </p:stCondLst>
                            <p:childTnLst>
                              <p:par>
                                <p:cTn id="149" presetID="22" presetClass="entr" presetSubtype="8" fill="hold" grpId="0" nodeType="clickEffect">
                                  <p:stCondLst>
                                    <p:cond delay="0"/>
                                  </p:stCondLst>
                                  <p:childTnLst>
                                    <p:set>
                                      <p:cBhvr>
                                        <p:cTn id="150" dur="1" fill="hold">
                                          <p:stCondLst>
                                            <p:cond delay="0"/>
                                          </p:stCondLst>
                                        </p:cTn>
                                        <p:tgtEl>
                                          <p:spTgt spid="29"/>
                                        </p:tgtEl>
                                        <p:attrNameLst>
                                          <p:attrName>style.visibility</p:attrName>
                                        </p:attrNameLst>
                                      </p:cBhvr>
                                      <p:to>
                                        <p:strVal val="visible"/>
                                      </p:to>
                                    </p:set>
                                    <p:animEffect transition="in" filter="wipe(left)">
                                      <p:cBhvr>
                                        <p:cTn id="151" dur="500"/>
                                        <p:tgtEl>
                                          <p:spTgt spid="29"/>
                                        </p:tgtEl>
                                      </p:cBhvr>
                                    </p:animEffect>
                                  </p:childTnLst>
                                </p:cTn>
                              </p:par>
                              <p:par>
                                <p:cTn id="152" presetID="18" presetClass="emph" presetSubtype="0" fill="hold" grpId="1" nodeType="withEffect">
                                  <p:stCondLst>
                                    <p:cond delay="0"/>
                                  </p:stCondLst>
                                  <p:childTnLst>
                                    <p:set>
                                      <p:cBhvr override="childStyle">
                                        <p:cTn id="153" dur="500" fill="hold"/>
                                        <p:tgtEl>
                                          <p:spTgt spid="29"/>
                                        </p:tgtEl>
                                        <p:attrNameLst>
                                          <p:attrName>style.textDecorationUnderline</p:attrName>
                                        </p:attrNameLst>
                                      </p:cBhvr>
                                      <p:to>
                                        <p:strVal val="true"/>
                                      </p:to>
                                    </p:set>
                                  </p:childTnLst>
                                </p:cTn>
                              </p:par>
                              <p:par>
                                <p:cTn id="154" presetID="22" presetClass="entr" presetSubtype="8" fill="hold" grpId="0" nodeType="withEffect">
                                  <p:stCondLst>
                                    <p:cond delay="0"/>
                                  </p:stCondLst>
                                  <p:childTnLst>
                                    <p:set>
                                      <p:cBhvr>
                                        <p:cTn id="155" dur="1" fill="hold">
                                          <p:stCondLst>
                                            <p:cond delay="0"/>
                                          </p:stCondLst>
                                        </p:cTn>
                                        <p:tgtEl>
                                          <p:spTgt spid="37"/>
                                        </p:tgtEl>
                                        <p:attrNameLst>
                                          <p:attrName>style.visibility</p:attrName>
                                        </p:attrNameLst>
                                      </p:cBhvr>
                                      <p:to>
                                        <p:strVal val="visible"/>
                                      </p:to>
                                    </p:set>
                                    <p:animEffect transition="in" filter="wipe(left)">
                                      <p:cBhvr>
                                        <p:cTn id="156" dur="500"/>
                                        <p:tgtEl>
                                          <p:spTgt spid="37"/>
                                        </p:tgtEl>
                                      </p:cBhvr>
                                    </p:animEffect>
                                  </p:childTnLst>
                                </p:cTn>
                              </p:par>
                            </p:childTnLst>
                          </p:cTn>
                        </p:par>
                      </p:childTnLst>
                    </p:cTn>
                  </p:par>
                  <p:par>
                    <p:cTn id="157" fill="hold">
                      <p:stCondLst>
                        <p:cond delay="indefinite"/>
                      </p:stCondLst>
                      <p:childTnLst>
                        <p:par>
                          <p:cTn id="158" fill="hold">
                            <p:stCondLst>
                              <p:cond delay="0"/>
                            </p:stCondLst>
                            <p:childTnLst>
                              <p:par>
                                <p:cTn id="159" presetID="10" presetClass="exit" presetSubtype="0" fill="hold" grpId="2" nodeType="clickEffect">
                                  <p:stCondLst>
                                    <p:cond delay="0"/>
                                  </p:stCondLst>
                                  <p:childTnLst>
                                    <p:animEffect transition="out" filter="fade">
                                      <p:cBhvr>
                                        <p:cTn id="160" dur="500"/>
                                        <p:tgtEl>
                                          <p:spTgt spid="6"/>
                                        </p:tgtEl>
                                      </p:cBhvr>
                                    </p:animEffect>
                                    <p:set>
                                      <p:cBhvr>
                                        <p:cTn id="161" dur="1" fill="hold">
                                          <p:stCondLst>
                                            <p:cond delay="499"/>
                                          </p:stCondLst>
                                        </p:cTn>
                                        <p:tgtEl>
                                          <p:spTgt spid="6"/>
                                        </p:tgtEl>
                                        <p:attrNameLst>
                                          <p:attrName>style.visibility</p:attrName>
                                        </p:attrNameLst>
                                      </p:cBhvr>
                                      <p:to>
                                        <p:strVal val="hidden"/>
                                      </p:to>
                                    </p:set>
                                  </p:childTnLst>
                                </p:cTn>
                              </p:par>
                              <p:par>
                                <p:cTn id="162" presetID="10" presetClass="exit" presetSubtype="0" fill="hold" grpId="1" nodeType="withEffect">
                                  <p:stCondLst>
                                    <p:cond delay="0"/>
                                  </p:stCondLst>
                                  <p:childTnLst>
                                    <p:animEffect transition="out" filter="fade">
                                      <p:cBhvr>
                                        <p:cTn id="163" dur="500"/>
                                        <p:tgtEl>
                                          <p:spTgt spid="8"/>
                                        </p:tgtEl>
                                      </p:cBhvr>
                                    </p:animEffect>
                                    <p:set>
                                      <p:cBhvr>
                                        <p:cTn id="164" dur="1" fill="hold">
                                          <p:stCondLst>
                                            <p:cond delay="499"/>
                                          </p:stCondLst>
                                        </p:cTn>
                                        <p:tgtEl>
                                          <p:spTgt spid="8"/>
                                        </p:tgtEl>
                                        <p:attrNameLst>
                                          <p:attrName>style.visibility</p:attrName>
                                        </p:attrNameLst>
                                      </p:cBhvr>
                                      <p:to>
                                        <p:strVal val="hidden"/>
                                      </p:to>
                                    </p:set>
                                  </p:childTnLst>
                                </p:cTn>
                              </p:par>
                              <p:par>
                                <p:cTn id="165" presetID="10" presetClass="exit" presetSubtype="0" fill="hold" grpId="1" nodeType="withEffect">
                                  <p:stCondLst>
                                    <p:cond delay="0"/>
                                  </p:stCondLst>
                                  <p:childTnLst>
                                    <p:animEffect transition="out" filter="fade">
                                      <p:cBhvr>
                                        <p:cTn id="166" dur="500"/>
                                        <p:tgtEl>
                                          <p:spTgt spid="9"/>
                                        </p:tgtEl>
                                      </p:cBhvr>
                                    </p:animEffect>
                                    <p:set>
                                      <p:cBhvr>
                                        <p:cTn id="167" dur="1" fill="hold">
                                          <p:stCondLst>
                                            <p:cond delay="499"/>
                                          </p:stCondLst>
                                        </p:cTn>
                                        <p:tgtEl>
                                          <p:spTgt spid="9"/>
                                        </p:tgtEl>
                                        <p:attrNameLst>
                                          <p:attrName>style.visibility</p:attrName>
                                        </p:attrNameLst>
                                      </p:cBhvr>
                                      <p:to>
                                        <p:strVal val="hidden"/>
                                      </p:to>
                                    </p:set>
                                  </p:childTnLst>
                                </p:cTn>
                              </p:par>
                              <p:par>
                                <p:cTn id="168" presetID="10" presetClass="exit" presetSubtype="0" fill="hold" grpId="1" nodeType="withEffect">
                                  <p:stCondLst>
                                    <p:cond delay="0"/>
                                  </p:stCondLst>
                                  <p:childTnLst>
                                    <p:animEffect transition="out" filter="fade">
                                      <p:cBhvr>
                                        <p:cTn id="169" dur="500"/>
                                        <p:tgtEl>
                                          <p:spTgt spid="10"/>
                                        </p:tgtEl>
                                      </p:cBhvr>
                                    </p:animEffect>
                                    <p:set>
                                      <p:cBhvr>
                                        <p:cTn id="170" dur="1" fill="hold">
                                          <p:stCondLst>
                                            <p:cond delay="499"/>
                                          </p:stCondLst>
                                        </p:cTn>
                                        <p:tgtEl>
                                          <p:spTgt spid="10"/>
                                        </p:tgtEl>
                                        <p:attrNameLst>
                                          <p:attrName>style.visibility</p:attrName>
                                        </p:attrNameLst>
                                      </p:cBhvr>
                                      <p:to>
                                        <p:strVal val="hidden"/>
                                      </p:to>
                                    </p:set>
                                  </p:childTnLst>
                                </p:cTn>
                              </p:par>
                              <p:par>
                                <p:cTn id="171" presetID="10" presetClass="exit" presetSubtype="0" fill="hold" grpId="1" nodeType="withEffect">
                                  <p:stCondLst>
                                    <p:cond delay="0"/>
                                  </p:stCondLst>
                                  <p:childTnLst>
                                    <p:animEffect transition="out" filter="fade">
                                      <p:cBhvr>
                                        <p:cTn id="172" dur="500"/>
                                        <p:tgtEl>
                                          <p:spTgt spid="11"/>
                                        </p:tgtEl>
                                      </p:cBhvr>
                                    </p:animEffect>
                                    <p:set>
                                      <p:cBhvr>
                                        <p:cTn id="173" dur="1" fill="hold">
                                          <p:stCondLst>
                                            <p:cond delay="499"/>
                                          </p:stCondLst>
                                        </p:cTn>
                                        <p:tgtEl>
                                          <p:spTgt spid="11"/>
                                        </p:tgtEl>
                                        <p:attrNameLst>
                                          <p:attrName>style.visibility</p:attrName>
                                        </p:attrNameLst>
                                      </p:cBhvr>
                                      <p:to>
                                        <p:strVal val="hidden"/>
                                      </p:to>
                                    </p:set>
                                  </p:childTnLst>
                                </p:cTn>
                              </p:par>
                              <p:par>
                                <p:cTn id="174" presetID="10" presetClass="exit" presetSubtype="0" fill="hold" grpId="1" nodeType="withEffect">
                                  <p:stCondLst>
                                    <p:cond delay="0"/>
                                  </p:stCondLst>
                                  <p:childTnLst>
                                    <p:animEffect transition="out" filter="fade">
                                      <p:cBhvr>
                                        <p:cTn id="175" dur="500"/>
                                        <p:tgtEl>
                                          <p:spTgt spid="37"/>
                                        </p:tgtEl>
                                      </p:cBhvr>
                                    </p:animEffect>
                                    <p:set>
                                      <p:cBhvr>
                                        <p:cTn id="176" dur="1" fill="hold">
                                          <p:stCondLst>
                                            <p:cond delay="499"/>
                                          </p:stCondLst>
                                        </p:cTn>
                                        <p:tgtEl>
                                          <p:spTgt spid="37"/>
                                        </p:tgtEl>
                                        <p:attrNameLst>
                                          <p:attrName>style.visibility</p:attrName>
                                        </p:attrNameLst>
                                      </p:cBhvr>
                                      <p:to>
                                        <p:strVal val="hidden"/>
                                      </p:to>
                                    </p:set>
                                  </p:childTnLst>
                                </p:cTn>
                              </p:par>
                              <p:par>
                                <p:cTn id="177" presetID="10" presetClass="exit" presetSubtype="0" fill="hold" grpId="2" nodeType="withEffect">
                                  <p:stCondLst>
                                    <p:cond delay="0"/>
                                  </p:stCondLst>
                                  <p:childTnLst>
                                    <p:animEffect transition="out" filter="fade">
                                      <p:cBhvr>
                                        <p:cTn id="178" dur="500"/>
                                        <p:tgtEl>
                                          <p:spTgt spid="29"/>
                                        </p:tgtEl>
                                      </p:cBhvr>
                                    </p:animEffect>
                                    <p:set>
                                      <p:cBhvr>
                                        <p:cTn id="179" dur="1" fill="hold">
                                          <p:stCondLst>
                                            <p:cond delay="499"/>
                                          </p:stCondLst>
                                        </p:cTn>
                                        <p:tgtEl>
                                          <p:spTgt spid="29"/>
                                        </p:tgtEl>
                                        <p:attrNameLst>
                                          <p:attrName>style.visibility</p:attrName>
                                        </p:attrNameLst>
                                      </p:cBhvr>
                                      <p:to>
                                        <p:strVal val="hidden"/>
                                      </p:to>
                                    </p:set>
                                  </p:childTnLst>
                                </p:cTn>
                              </p:par>
                              <p:par>
                                <p:cTn id="180" presetID="55" presetClass="exit" presetSubtype="0" fill="hold" grpId="1" nodeType="withEffect">
                                  <p:stCondLst>
                                    <p:cond delay="0"/>
                                  </p:stCondLst>
                                  <p:childTnLst>
                                    <p:anim calcmode="lin" valueType="num">
                                      <p:cBhvr>
                                        <p:cTn id="181" dur="1000"/>
                                        <p:tgtEl>
                                          <p:spTgt spid="3"/>
                                        </p:tgtEl>
                                        <p:attrNameLst>
                                          <p:attrName>ppt_w</p:attrName>
                                        </p:attrNameLst>
                                      </p:cBhvr>
                                      <p:tavLst>
                                        <p:tav tm="0">
                                          <p:val>
                                            <p:strVal val="ppt_w"/>
                                          </p:val>
                                        </p:tav>
                                        <p:tav tm="100000">
                                          <p:val>
                                            <p:strVal val="ppt_w*0.70"/>
                                          </p:val>
                                        </p:tav>
                                      </p:tavLst>
                                    </p:anim>
                                    <p:anim calcmode="lin" valueType="num">
                                      <p:cBhvr>
                                        <p:cTn id="182" dur="1000"/>
                                        <p:tgtEl>
                                          <p:spTgt spid="3"/>
                                        </p:tgtEl>
                                        <p:attrNameLst>
                                          <p:attrName>ppt_h</p:attrName>
                                        </p:attrNameLst>
                                      </p:cBhvr>
                                      <p:tavLst>
                                        <p:tav tm="0">
                                          <p:val>
                                            <p:strVal val="ppt_h"/>
                                          </p:val>
                                        </p:tav>
                                        <p:tav tm="100000">
                                          <p:val>
                                            <p:strVal val="ppt_h"/>
                                          </p:val>
                                        </p:tav>
                                      </p:tavLst>
                                    </p:anim>
                                    <p:animEffect transition="out" filter="fade">
                                      <p:cBhvr>
                                        <p:cTn id="183" dur="1000"/>
                                        <p:tgtEl>
                                          <p:spTgt spid="3"/>
                                        </p:tgtEl>
                                      </p:cBhvr>
                                    </p:animEffect>
                                    <p:set>
                                      <p:cBhvr>
                                        <p:cTn id="184" dur="1" fill="hold">
                                          <p:stCondLst>
                                            <p:cond delay="999"/>
                                          </p:stCondLst>
                                        </p:cTn>
                                        <p:tgtEl>
                                          <p:spTgt spid="3"/>
                                        </p:tgtEl>
                                        <p:attrNameLst>
                                          <p:attrName>style.visibility</p:attrName>
                                        </p:attrNameLst>
                                      </p:cBhvr>
                                      <p:to>
                                        <p:strVal val="hidden"/>
                                      </p:to>
                                    </p:set>
                                  </p:childTnLst>
                                </p:cTn>
                              </p:par>
                              <p:par>
                                <p:cTn id="185" presetID="0" presetClass="path" presetSubtype="0" accel="50000" decel="50000" fill="hold" grpId="4" nodeType="withEffect">
                                  <p:stCondLst>
                                    <p:cond delay="800"/>
                                  </p:stCondLst>
                                  <p:childTnLst>
                                    <p:animMotion origin="layout" path="M -0.25833 0.67038 L -0.14375 0.59538 " pathEditMode="relative" rAng="0" ptsTypes="AA">
                                      <p:cBhvr>
                                        <p:cTn id="186" dur="2000" fill="hold"/>
                                        <p:tgtEl>
                                          <p:spTgt spid="12"/>
                                        </p:tgtEl>
                                        <p:attrNameLst>
                                          <p:attrName>ppt_x</p:attrName>
                                          <p:attrName>ppt_y</p:attrName>
                                        </p:attrNameLst>
                                      </p:cBhvr>
                                      <p:rCtr x="5729" y="-3750"/>
                                    </p:animMotion>
                                  </p:childTnLst>
                                </p:cTn>
                              </p:par>
                              <p:par>
                                <p:cTn id="187" presetID="0" presetClass="path" presetSubtype="0" accel="50000" decel="50000" fill="hold" grpId="4" nodeType="withEffect">
                                  <p:stCondLst>
                                    <p:cond delay="750"/>
                                  </p:stCondLst>
                                  <p:childTnLst>
                                    <p:animMotion origin="layout" path="M 0.03681 -0.3963 L 0.15886 -0.43241 " pathEditMode="relative" rAng="0" ptsTypes="AA">
                                      <p:cBhvr>
                                        <p:cTn id="188" dur="2000" fill="hold"/>
                                        <p:tgtEl>
                                          <p:spTgt spid="19"/>
                                        </p:tgtEl>
                                        <p:attrNameLst>
                                          <p:attrName>ppt_x</p:attrName>
                                          <p:attrName>ppt_y</p:attrName>
                                        </p:attrNameLst>
                                      </p:cBhvr>
                                      <p:rCtr x="6094" y="-1806"/>
                                    </p:animMotion>
                                  </p:childTnLst>
                                </p:cTn>
                              </p:par>
                              <p:par>
                                <p:cTn id="189" presetID="0" presetClass="path" presetSubtype="0" accel="50000" decel="50000" fill="hold" grpId="4" nodeType="withEffect">
                                  <p:stCondLst>
                                    <p:cond delay="750"/>
                                  </p:stCondLst>
                                  <p:childTnLst>
                                    <p:animMotion origin="layout" path="M 0.25347 0.04815 L 0.56875 -0.04907 " pathEditMode="relative" rAng="0" ptsTypes="AA">
                                      <p:cBhvr>
                                        <p:cTn id="190" dur="2000" fill="hold"/>
                                        <p:tgtEl>
                                          <p:spTgt spid="16"/>
                                        </p:tgtEl>
                                        <p:attrNameLst>
                                          <p:attrName>ppt_x</p:attrName>
                                          <p:attrName>ppt_y</p:attrName>
                                        </p:attrNameLst>
                                      </p:cBhvr>
                                      <p:rCtr x="15764" y="-4861"/>
                                    </p:animMotion>
                                  </p:childTnLst>
                                </p:cTn>
                              </p:par>
                              <p:par>
                                <p:cTn id="191" presetID="0" presetClass="path" presetSubtype="0" accel="50000" decel="50000" fill="hold" grpId="4" nodeType="withEffect">
                                  <p:stCondLst>
                                    <p:cond delay="750"/>
                                  </p:stCondLst>
                                  <p:childTnLst>
                                    <p:animMotion origin="layout" path="M 0.24965 -0.12963 L 0.37431 -0.25856 " pathEditMode="relative" rAng="0" ptsTypes="AA">
                                      <p:cBhvr>
                                        <p:cTn id="192" dur="2000" fill="hold"/>
                                        <p:tgtEl>
                                          <p:spTgt spid="17"/>
                                        </p:tgtEl>
                                        <p:attrNameLst>
                                          <p:attrName>ppt_x</p:attrName>
                                          <p:attrName>ppt_y</p:attrName>
                                        </p:attrNameLst>
                                      </p:cBhvr>
                                      <p:rCtr x="6233" y="-6458"/>
                                    </p:animMotion>
                                  </p:childTnLst>
                                </p:cTn>
                              </p:par>
                              <p:par>
                                <p:cTn id="193" presetID="0" presetClass="path" presetSubtype="0" accel="50000" decel="50000" fill="hold" grpId="4" nodeType="withEffect">
                                  <p:stCondLst>
                                    <p:cond delay="750"/>
                                  </p:stCondLst>
                                  <p:childTnLst>
                                    <p:animMotion origin="layout" path="M 0.26007 0.4926 L -0.01042 0.3044 " pathEditMode="relative" rAng="0" ptsTypes="AA">
                                      <p:cBhvr>
                                        <p:cTn id="194" dur="2000" fill="hold"/>
                                        <p:tgtEl>
                                          <p:spTgt spid="14"/>
                                        </p:tgtEl>
                                        <p:attrNameLst>
                                          <p:attrName>ppt_x</p:attrName>
                                          <p:attrName>ppt_y</p:attrName>
                                        </p:attrNameLst>
                                      </p:cBhvr>
                                      <p:rCtr x="-13524" y="-9421"/>
                                    </p:animMotion>
                                  </p:childTnLst>
                                </p:cTn>
                              </p:par>
                              <p:par>
                                <p:cTn id="195" presetID="0" presetClass="path" presetSubtype="0" accel="50000" decel="50000" fill="hold" grpId="4" nodeType="withEffect">
                                  <p:stCondLst>
                                    <p:cond delay="750"/>
                                  </p:stCondLst>
                                  <p:childTnLst>
                                    <p:animMotion origin="layout" path="M 0.03611 0.22547 L -0.21181 0.03426 " pathEditMode="relative" rAng="0" ptsTypes="AA">
                                      <p:cBhvr>
                                        <p:cTn id="196" dur="2000" fill="hold"/>
                                        <p:tgtEl>
                                          <p:spTgt spid="15"/>
                                        </p:tgtEl>
                                        <p:attrNameLst>
                                          <p:attrName>ppt_x</p:attrName>
                                          <p:attrName>ppt_y</p:attrName>
                                        </p:attrNameLst>
                                      </p:cBhvr>
                                      <p:rCtr x="-12396" y="-9560"/>
                                    </p:animMotion>
                                  </p:childTnLst>
                                </p:cTn>
                              </p:par>
                              <p:par>
                                <p:cTn id="197" presetID="0" presetClass="path" presetSubtype="0" accel="50000" decel="50000" fill="hold" grpId="4" nodeType="withEffect">
                                  <p:stCondLst>
                                    <p:cond delay="750"/>
                                  </p:stCondLst>
                                  <p:childTnLst>
                                    <p:animMotion origin="layout" path="M 0.11007 0.40394 L 0.50312 0.30649 " pathEditMode="relative" rAng="0" ptsTypes="AA">
                                      <p:cBhvr>
                                        <p:cTn id="198" dur="2000" fill="hold"/>
                                        <p:tgtEl>
                                          <p:spTgt spid="13"/>
                                        </p:tgtEl>
                                        <p:attrNameLst>
                                          <p:attrName>ppt_x</p:attrName>
                                          <p:attrName>ppt_y</p:attrName>
                                        </p:attrNameLst>
                                      </p:cBhvr>
                                      <p:rCtr x="19653" y="-4884"/>
                                    </p:animMotion>
                                  </p:childTnLst>
                                </p:cTn>
                              </p:par>
                              <p:par>
                                <p:cTn id="199" presetID="0" presetClass="path" presetSubtype="0" accel="50000" decel="50000" fill="hold" grpId="4" nodeType="withEffect">
                                  <p:stCondLst>
                                    <p:cond delay="750"/>
                                  </p:stCondLst>
                                  <p:childTnLst>
                                    <p:animMotion origin="layout" path="M -0.06962 -0.12986 L -0.18437 -0.16967 " pathEditMode="relative" rAng="0" ptsTypes="AA">
                                      <p:cBhvr>
                                        <p:cTn id="200" dur="2000" fill="hold"/>
                                        <p:tgtEl>
                                          <p:spTgt spid="18"/>
                                        </p:tgtEl>
                                        <p:attrNameLst>
                                          <p:attrName>ppt_x</p:attrName>
                                          <p:attrName>ppt_y</p:attrName>
                                        </p:attrNameLst>
                                      </p:cBhvr>
                                      <p:rCtr x="-5747" y="-1991"/>
                                    </p:animMotion>
                                  </p:childTnLst>
                                </p:cTn>
                              </p:par>
                            </p:childTnLst>
                          </p:cTn>
                        </p:par>
                        <p:par>
                          <p:cTn id="201" fill="hold">
                            <p:stCondLst>
                              <p:cond delay="2800"/>
                            </p:stCondLst>
                            <p:childTnLst>
                              <p:par>
                                <p:cTn id="202" presetID="3" presetClass="emph" presetSubtype="6" fill="hold" grpId="5" nodeType="afterEffect">
                                  <p:stCondLst>
                                    <p:cond delay="0"/>
                                  </p:stCondLst>
                                  <p:childTnLst>
                                    <p:animClr clrSpc="hsl" dir="cw">
                                      <p:cBhvr override="childStyle">
                                        <p:cTn id="203" dur="2000" fill="hold"/>
                                        <p:tgtEl>
                                          <p:spTgt spid="12"/>
                                        </p:tgtEl>
                                        <p:attrNameLst>
                                          <p:attrName>style.color</p:attrName>
                                        </p:attrNameLst>
                                      </p:cBhvr>
                                      <p:to>
                                        <a:srgbClr val="FFFF00"/>
                                      </p:to>
                                    </p:animClr>
                                  </p:childTnLst>
                                </p:cTn>
                              </p:par>
                              <p:par>
                                <p:cTn id="204" presetID="3" presetClass="emph" presetSubtype="6" fill="hold" grpId="5" nodeType="withEffect">
                                  <p:stCondLst>
                                    <p:cond delay="0"/>
                                  </p:stCondLst>
                                  <p:childTnLst>
                                    <p:animClr clrSpc="hsl" dir="cw">
                                      <p:cBhvr override="childStyle">
                                        <p:cTn id="205" dur="2000" fill="hold"/>
                                        <p:tgtEl>
                                          <p:spTgt spid="13"/>
                                        </p:tgtEl>
                                        <p:attrNameLst>
                                          <p:attrName>style.color</p:attrName>
                                        </p:attrNameLst>
                                      </p:cBhvr>
                                      <p:to>
                                        <a:srgbClr val="FFFF00"/>
                                      </p:to>
                                    </p:animClr>
                                  </p:childTnLst>
                                </p:cTn>
                              </p:par>
                              <p:par>
                                <p:cTn id="206" presetID="3" presetClass="emph" presetSubtype="6" fill="hold" grpId="5" nodeType="withEffect">
                                  <p:stCondLst>
                                    <p:cond delay="0"/>
                                  </p:stCondLst>
                                  <p:childTnLst>
                                    <p:animClr clrSpc="hsl" dir="cw">
                                      <p:cBhvr override="childStyle">
                                        <p:cTn id="207" dur="2000" fill="hold"/>
                                        <p:tgtEl>
                                          <p:spTgt spid="14"/>
                                        </p:tgtEl>
                                        <p:attrNameLst>
                                          <p:attrName>style.color</p:attrName>
                                        </p:attrNameLst>
                                      </p:cBhvr>
                                      <p:to>
                                        <a:srgbClr val="FFFF00"/>
                                      </p:to>
                                    </p:animClr>
                                  </p:childTnLst>
                                </p:cTn>
                              </p:par>
                              <p:par>
                                <p:cTn id="208" presetID="3" presetClass="emph" presetSubtype="6" fill="hold" grpId="5" nodeType="withEffect">
                                  <p:stCondLst>
                                    <p:cond delay="0"/>
                                  </p:stCondLst>
                                  <p:childTnLst>
                                    <p:animClr clrSpc="hsl" dir="cw">
                                      <p:cBhvr override="childStyle">
                                        <p:cTn id="209" dur="2000" fill="hold"/>
                                        <p:tgtEl>
                                          <p:spTgt spid="15"/>
                                        </p:tgtEl>
                                        <p:attrNameLst>
                                          <p:attrName>style.color</p:attrName>
                                        </p:attrNameLst>
                                      </p:cBhvr>
                                      <p:to>
                                        <a:srgbClr val="FFFF00"/>
                                      </p:to>
                                    </p:animClr>
                                  </p:childTnLst>
                                </p:cTn>
                              </p:par>
                              <p:par>
                                <p:cTn id="210" presetID="3" presetClass="emph" presetSubtype="6" fill="hold" grpId="5" nodeType="withEffect">
                                  <p:stCondLst>
                                    <p:cond delay="0"/>
                                  </p:stCondLst>
                                  <p:childTnLst>
                                    <p:animClr clrSpc="hsl" dir="cw">
                                      <p:cBhvr override="childStyle">
                                        <p:cTn id="211" dur="2000" fill="hold"/>
                                        <p:tgtEl>
                                          <p:spTgt spid="16"/>
                                        </p:tgtEl>
                                        <p:attrNameLst>
                                          <p:attrName>style.color</p:attrName>
                                        </p:attrNameLst>
                                      </p:cBhvr>
                                      <p:to>
                                        <a:srgbClr val="FFFF00"/>
                                      </p:to>
                                    </p:animClr>
                                  </p:childTnLst>
                                </p:cTn>
                              </p:par>
                              <p:par>
                                <p:cTn id="212" presetID="3" presetClass="emph" presetSubtype="6" fill="hold" grpId="5" nodeType="withEffect">
                                  <p:stCondLst>
                                    <p:cond delay="0"/>
                                  </p:stCondLst>
                                  <p:childTnLst>
                                    <p:animClr clrSpc="hsl" dir="cw">
                                      <p:cBhvr override="childStyle">
                                        <p:cTn id="213" dur="2000" fill="hold"/>
                                        <p:tgtEl>
                                          <p:spTgt spid="17"/>
                                        </p:tgtEl>
                                        <p:attrNameLst>
                                          <p:attrName>style.color</p:attrName>
                                        </p:attrNameLst>
                                      </p:cBhvr>
                                      <p:to>
                                        <a:srgbClr val="FFFF00"/>
                                      </p:to>
                                    </p:animClr>
                                  </p:childTnLst>
                                </p:cTn>
                              </p:par>
                              <p:par>
                                <p:cTn id="214" presetID="3" presetClass="emph" presetSubtype="6" fill="hold" grpId="5" nodeType="withEffect">
                                  <p:stCondLst>
                                    <p:cond delay="0"/>
                                  </p:stCondLst>
                                  <p:childTnLst>
                                    <p:animClr clrSpc="hsl" dir="cw">
                                      <p:cBhvr override="childStyle">
                                        <p:cTn id="215" dur="2000" fill="hold"/>
                                        <p:tgtEl>
                                          <p:spTgt spid="18"/>
                                        </p:tgtEl>
                                        <p:attrNameLst>
                                          <p:attrName>style.color</p:attrName>
                                        </p:attrNameLst>
                                      </p:cBhvr>
                                      <p:to>
                                        <a:srgbClr val="FFFF00"/>
                                      </p:to>
                                    </p:animClr>
                                  </p:childTnLst>
                                </p:cTn>
                              </p:par>
                              <p:par>
                                <p:cTn id="216" presetID="3" presetClass="emph" presetSubtype="6" fill="hold" grpId="5" nodeType="withEffect">
                                  <p:stCondLst>
                                    <p:cond delay="0"/>
                                  </p:stCondLst>
                                  <p:childTnLst>
                                    <p:animClr clrSpc="hsl" dir="cw">
                                      <p:cBhvr override="childStyle">
                                        <p:cTn id="217" dur="2000" fill="hold"/>
                                        <p:tgtEl>
                                          <p:spTgt spid="19"/>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2" grpId="0"/>
      <p:bldP spid="2" grpId="1"/>
      <p:bldP spid="29" grpId="0"/>
      <p:bldP spid="29" grpId="1"/>
      <p:bldP spid="29" grpId="2"/>
      <p:bldP spid="6" grpId="2"/>
      <p:bldP spid="6" grpId="3"/>
      <p:bldP spid="6" grpId="4"/>
      <p:bldP spid="6" grpId="5"/>
      <p:bldP spid="8" grpId="0"/>
      <p:bldP spid="8" grpId="1"/>
      <p:bldP spid="8" grpId="2"/>
      <p:bldP spid="8" grpId="3"/>
      <p:bldP spid="9" grpId="0"/>
      <p:bldP spid="9" grpId="1"/>
      <p:bldP spid="9" grpId="2"/>
      <p:bldP spid="9" grpId="3"/>
      <p:bldP spid="10" grpId="0"/>
      <p:bldP spid="10" grpId="1"/>
      <p:bldP spid="10" grpId="2"/>
      <p:bldP spid="10" grpId="3"/>
      <p:bldP spid="11" grpId="0"/>
      <p:bldP spid="11" grpId="1"/>
      <p:bldP spid="11" grpId="2"/>
      <p:bldP spid="11" grpId="3"/>
      <p:bldP spid="12" grpId="0"/>
      <p:bldP spid="12" grpId="2"/>
      <p:bldP spid="12" grpId="3"/>
      <p:bldP spid="12" grpId="4"/>
      <p:bldP spid="12" grpId="5"/>
      <p:bldP spid="13" grpId="0"/>
      <p:bldP spid="13" grpId="2"/>
      <p:bldP spid="13" grpId="3"/>
      <p:bldP spid="13" grpId="4"/>
      <p:bldP spid="13" grpId="5"/>
      <p:bldP spid="14" grpId="0"/>
      <p:bldP spid="14" grpId="2"/>
      <p:bldP spid="14" grpId="3"/>
      <p:bldP spid="14" grpId="4"/>
      <p:bldP spid="14" grpId="5"/>
      <p:bldP spid="15" grpId="0"/>
      <p:bldP spid="15" grpId="2"/>
      <p:bldP spid="15" grpId="3"/>
      <p:bldP spid="15" grpId="4"/>
      <p:bldP spid="15" grpId="5"/>
      <p:bldP spid="16" grpId="0"/>
      <p:bldP spid="16" grpId="2"/>
      <p:bldP spid="16" grpId="3"/>
      <p:bldP spid="16" grpId="4"/>
      <p:bldP spid="16" grpId="5"/>
      <p:bldP spid="17" grpId="0"/>
      <p:bldP spid="17" grpId="2"/>
      <p:bldP spid="17" grpId="3"/>
      <p:bldP spid="17" grpId="4"/>
      <p:bldP spid="17" grpId="5"/>
      <p:bldP spid="18" grpId="0"/>
      <p:bldP spid="18" grpId="2"/>
      <p:bldP spid="18" grpId="3"/>
      <p:bldP spid="18" grpId="4"/>
      <p:bldP spid="18" grpId="5"/>
      <p:bldP spid="19" grpId="0"/>
      <p:bldP spid="19" grpId="2"/>
      <p:bldP spid="19" grpId="3"/>
      <p:bldP spid="19" grpId="4"/>
      <p:bldP spid="19" grpId="5"/>
      <p:bldP spid="3" grpId="0" animBg="1"/>
      <p:bldP spid="3" grpId="1" animBg="1"/>
      <p:bldP spid="30" grpId="0"/>
      <p:bldP spid="30" grpId="1"/>
      <p:bldP spid="31" grpId="1"/>
      <p:bldP spid="32" grpId="1"/>
      <p:bldP spid="33" grpId="1"/>
      <p:bldP spid="34" grpId="1"/>
      <p:bldP spid="35" grpId="1"/>
      <p:bldP spid="36" grpId="1"/>
      <p:bldP spid="37" grpId="0"/>
      <p:bldP spid="37"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8" name="Freeform 7"/>
          <p:cNvSpPr/>
          <p:nvPr/>
        </p:nvSpPr>
        <p:spPr>
          <a:xfrm>
            <a:off x="3600940" y="755998"/>
            <a:ext cx="1994457" cy="1720726"/>
          </a:xfrm>
          <a:custGeom>
            <a:avLst/>
            <a:gdLst>
              <a:gd name="connsiteX0" fmla="*/ 231494 w 1909823"/>
              <a:gd name="connsiteY0" fmla="*/ 1713053 h 1736202"/>
              <a:gd name="connsiteX1" fmla="*/ 0 w 1909823"/>
              <a:gd name="connsiteY1" fmla="*/ 115747 h 1736202"/>
              <a:gd name="connsiteX2" fmla="*/ 381965 w 1909823"/>
              <a:gd name="connsiteY2" fmla="*/ 57873 h 1736202"/>
              <a:gd name="connsiteX3" fmla="*/ 729205 w 1909823"/>
              <a:gd name="connsiteY3" fmla="*/ 34724 h 1736202"/>
              <a:gd name="connsiteX4" fmla="*/ 1250066 w 1909823"/>
              <a:gd name="connsiteY4" fmla="*/ 0 h 1736202"/>
              <a:gd name="connsiteX5" fmla="*/ 1643605 w 1909823"/>
              <a:gd name="connsiteY5" fmla="*/ 69448 h 1736202"/>
              <a:gd name="connsiteX6" fmla="*/ 1909823 w 1909823"/>
              <a:gd name="connsiteY6" fmla="*/ 127321 h 1736202"/>
              <a:gd name="connsiteX7" fmla="*/ 1678329 w 1909823"/>
              <a:gd name="connsiteY7" fmla="*/ 1736202 h 1736202"/>
              <a:gd name="connsiteX8" fmla="*/ 1273215 w 1909823"/>
              <a:gd name="connsiteY8" fmla="*/ 1666754 h 1736202"/>
              <a:gd name="connsiteX9" fmla="*/ 798653 w 1909823"/>
              <a:gd name="connsiteY9" fmla="*/ 1655180 h 1736202"/>
              <a:gd name="connsiteX10" fmla="*/ 231494 w 1909823"/>
              <a:gd name="connsiteY10" fmla="*/ 1713053 h 1736202"/>
              <a:gd name="connsiteX0" fmla="*/ 231494 w 1909823"/>
              <a:gd name="connsiteY0" fmla="*/ 1724628 h 1747777"/>
              <a:gd name="connsiteX1" fmla="*/ 0 w 1909823"/>
              <a:gd name="connsiteY1" fmla="*/ 127322 h 1747777"/>
              <a:gd name="connsiteX2" fmla="*/ 381965 w 1909823"/>
              <a:gd name="connsiteY2" fmla="*/ 69448 h 1747777"/>
              <a:gd name="connsiteX3" fmla="*/ 752354 w 1909823"/>
              <a:gd name="connsiteY3" fmla="*/ 0 h 1747777"/>
              <a:gd name="connsiteX4" fmla="*/ 1250066 w 1909823"/>
              <a:gd name="connsiteY4" fmla="*/ 11575 h 1747777"/>
              <a:gd name="connsiteX5" fmla="*/ 1643605 w 1909823"/>
              <a:gd name="connsiteY5" fmla="*/ 81023 h 1747777"/>
              <a:gd name="connsiteX6" fmla="*/ 1909823 w 1909823"/>
              <a:gd name="connsiteY6" fmla="*/ 138896 h 1747777"/>
              <a:gd name="connsiteX7" fmla="*/ 1678329 w 1909823"/>
              <a:gd name="connsiteY7" fmla="*/ 1747777 h 1747777"/>
              <a:gd name="connsiteX8" fmla="*/ 1273215 w 1909823"/>
              <a:gd name="connsiteY8" fmla="*/ 1678329 h 1747777"/>
              <a:gd name="connsiteX9" fmla="*/ 798653 w 1909823"/>
              <a:gd name="connsiteY9" fmla="*/ 1666755 h 1747777"/>
              <a:gd name="connsiteX10" fmla="*/ 231494 w 1909823"/>
              <a:gd name="connsiteY10" fmla="*/ 1724628 h 1747777"/>
              <a:gd name="connsiteX0" fmla="*/ 231494 w 1909823"/>
              <a:gd name="connsiteY0" fmla="*/ 1724628 h 1747777"/>
              <a:gd name="connsiteX1" fmla="*/ 0 w 1909823"/>
              <a:gd name="connsiteY1" fmla="*/ 127322 h 1747777"/>
              <a:gd name="connsiteX2" fmla="*/ 381965 w 1909823"/>
              <a:gd name="connsiteY2" fmla="*/ 34724 h 1747777"/>
              <a:gd name="connsiteX3" fmla="*/ 752354 w 1909823"/>
              <a:gd name="connsiteY3" fmla="*/ 0 h 1747777"/>
              <a:gd name="connsiteX4" fmla="*/ 1250066 w 1909823"/>
              <a:gd name="connsiteY4" fmla="*/ 11575 h 1747777"/>
              <a:gd name="connsiteX5" fmla="*/ 1643605 w 1909823"/>
              <a:gd name="connsiteY5" fmla="*/ 81023 h 1747777"/>
              <a:gd name="connsiteX6" fmla="*/ 1909823 w 1909823"/>
              <a:gd name="connsiteY6" fmla="*/ 138896 h 1747777"/>
              <a:gd name="connsiteX7" fmla="*/ 1678329 w 1909823"/>
              <a:gd name="connsiteY7" fmla="*/ 1747777 h 1747777"/>
              <a:gd name="connsiteX8" fmla="*/ 1273215 w 1909823"/>
              <a:gd name="connsiteY8" fmla="*/ 1678329 h 1747777"/>
              <a:gd name="connsiteX9" fmla="*/ 798653 w 1909823"/>
              <a:gd name="connsiteY9" fmla="*/ 1666755 h 1747777"/>
              <a:gd name="connsiteX10" fmla="*/ 231494 w 1909823"/>
              <a:gd name="connsiteY10" fmla="*/ 1724628 h 1747777"/>
              <a:gd name="connsiteX0" fmla="*/ 231494 w 1937532"/>
              <a:gd name="connsiteY0" fmla="*/ 1724628 h 1747777"/>
              <a:gd name="connsiteX1" fmla="*/ 0 w 1937532"/>
              <a:gd name="connsiteY1" fmla="*/ 127322 h 1747777"/>
              <a:gd name="connsiteX2" fmla="*/ 381965 w 1937532"/>
              <a:gd name="connsiteY2" fmla="*/ 34724 h 1747777"/>
              <a:gd name="connsiteX3" fmla="*/ 752354 w 1937532"/>
              <a:gd name="connsiteY3" fmla="*/ 0 h 1747777"/>
              <a:gd name="connsiteX4" fmla="*/ 1250066 w 1937532"/>
              <a:gd name="connsiteY4" fmla="*/ 11575 h 1747777"/>
              <a:gd name="connsiteX5" fmla="*/ 1643605 w 1937532"/>
              <a:gd name="connsiteY5" fmla="*/ 81023 h 1747777"/>
              <a:gd name="connsiteX6" fmla="*/ 1937532 w 1937532"/>
              <a:gd name="connsiteY6" fmla="*/ 145823 h 1747777"/>
              <a:gd name="connsiteX7" fmla="*/ 1678329 w 1937532"/>
              <a:gd name="connsiteY7" fmla="*/ 1747777 h 1747777"/>
              <a:gd name="connsiteX8" fmla="*/ 1273215 w 1937532"/>
              <a:gd name="connsiteY8" fmla="*/ 1678329 h 1747777"/>
              <a:gd name="connsiteX9" fmla="*/ 798653 w 1937532"/>
              <a:gd name="connsiteY9" fmla="*/ 1666755 h 1747777"/>
              <a:gd name="connsiteX10" fmla="*/ 231494 w 1937532"/>
              <a:gd name="connsiteY10" fmla="*/ 1724628 h 1747777"/>
              <a:gd name="connsiteX0" fmla="*/ 231494 w 1958314"/>
              <a:gd name="connsiteY0" fmla="*/ 1724628 h 1747777"/>
              <a:gd name="connsiteX1" fmla="*/ 0 w 1958314"/>
              <a:gd name="connsiteY1" fmla="*/ 127322 h 1747777"/>
              <a:gd name="connsiteX2" fmla="*/ 381965 w 1958314"/>
              <a:gd name="connsiteY2" fmla="*/ 34724 h 1747777"/>
              <a:gd name="connsiteX3" fmla="*/ 752354 w 1958314"/>
              <a:gd name="connsiteY3" fmla="*/ 0 h 1747777"/>
              <a:gd name="connsiteX4" fmla="*/ 1250066 w 1958314"/>
              <a:gd name="connsiteY4" fmla="*/ 11575 h 1747777"/>
              <a:gd name="connsiteX5" fmla="*/ 1643605 w 1958314"/>
              <a:gd name="connsiteY5" fmla="*/ 81023 h 1747777"/>
              <a:gd name="connsiteX6" fmla="*/ 1958314 w 1958314"/>
              <a:gd name="connsiteY6" fmla="*/ 145823 h 1747777"/>
              <a:gd name="connsiteX7" fmla="*/ 1678329 w 1958314"/>
              <a:gd name="connsiteY7" fmla="*/ 1747777 h 1747777"/>
              <a:gd name="connsiteX8" fmla="*/ 1273215 w 1958314"/>
              <a:gd name="connsiteY8" fmla="*/ 1678329 h 1747777"/>
              <a:gd name="connsiteX9" fmla="*/ 798653 w 1958314"/>
              <a:gd name="connsiteY9" fmla="*/ 1666755 h 1747777"/>
              <a:gd name="connsiteX10" fmla="*/ 231494 w 1958314"/>
              <a:gd name="connsiteY10" fmla="*/ 1724628 h 1747777"/>
              <a:gd name="connsiteX0" fmla="*/ 235505 w 1962325"/>
              <a:gd name="connsiteY0" fmla="*/ 1724628 h 1747777"/>
              <a:gd name="connsiteX1" fmla="*/ 0 w 1962325"/>
              <a:gd name="connsiteY1" fmla="*/ 119301 h 1747777"/>
              <a:gd name="connsiteX2" fmla="*/ 385976 w 1962325"/>
              <a:gd name="connsiteY2" fmla="*/ 34724 h 1747777"/>
              <a:gd name="connsiteX3" fmla="*/ 756365 w 1962325"/>
              <a:gd name="connsiteY3" fmla="*/ 0 h 1747777"/>
              <a:gd name="connsiteX4" fmla="*/ 1254077 w 1962325"/>
              <a:gd name="connsiteY4" fmla="*/ 11575 h 1747777"/>
              <a:gd name="connsiteX5" fmla="*/ 1647616 w 1962325"/>
              <a:gd name="connsiteY5" fmla="*/ 81023 h 1747777"/>
              <a:gd name="connsiteX6" fmla="*/ 1962325 w 1962325"/>
              <a:gd name="connsiteY6" fmla="*/ 145823 h 1747777"/>
              <a:gd name="connsiteX7" fmla="*/ 1682340 w 1962325"/>
              <a:gd name="connsiteY7" fmla="*/ 1747777 h 1747777"/>
              <a:gd name="connsiteX8" fmla="*/ 1277226 w 1962325"/>
              <a:gd name="connsiteY8" fmla="*/ 1678329 h 1747777"/>
              <a:gd name="connsiteX9" fmla="*/ 802664 w 1962325"/>
              <a:gd name="connsiteY9" fmla="*/ 1666755 h 1747777"/>
              <a:gd name="connsiteX10" fmla="*/ 235505 w 1962325"/>
              <a:gd name="connsiteY10" fmla="*/ 1724628 h 1747777"/>
              <a:gd name="connsiteX0" fmla="*/ 235505 w 1962325"/>
              <a:gd name="connsiteY0" fmla="*/ 1724628 h 1747777"/>
              <a:gd name="connsiteX1" fmla="*/ 0 w 1962325"/>
              <a:gd name="connsiteY1" fmla="*/ 119301 h 1747777"/>
              <a:gd name="connsiteX2" fmla="*/ 414050 w 1962325"/>
              <a:gd name="connsiteY2" fmla="*/ 26703 h 1747777"/>
              <a:gd name="connsiteX3" fmla="*/ 756365 w 1962325"/>
              <a:gd name="connsiteY3" fmla="*/ 0 h 1747777"/>
              <a:gd name="connsiteX4" fmla="*/ 1254077 w 1962325"/>
              <a:gd name="connsiteY4" fmla="*/ 11575 h 1747777"/>
              <a:gd name="connsiteX5" fmla="*/ 1647616 w 1962325"/>
              <a:gd name="connsiteY5" fmla="*/ 81023 h 1747777"/>
              <a:gd name="connsiteX6" fmla="*/ 1962325 w 1962325"/>
              <a:gd name="connsiteY6" fmla="*/ 145823 h 1747777"/>
              <a:gd name="connsiteX7" fmla="*/ 1682340 w 1962325"/>
              <a:gd name="connsiteY7" fmla="*/ 1747777 h 1747777"/>
              <a:gd name="connsiteX8" fmla="*/ 1277226 w 1962325"/>
              <a:gd name="connsiteY8" fmla="*/ 1678329 h 1747777"/>
              <a:gd name="connsiteX9" fmla="*/ 802664 w 1962325"/>
              <a:gd name="connsiteY9" fmla="*/ 1666755 h 1747777"/>
              <a:gd name="connsiteX10" fmla="*/ 235505 w 1962325"/>
              <a:gd name="connsiteY10" fmla="*/ 1724628 h 1747777"/>
              <a:gd name="connsiteX0" fmla="*/ 235505 w 1962325"/>
              <a:gd name="connsiteY0" fmla="*/ 1728639 h 1751788"/>
              <a:gd name="connsiteX1" fmla="*/ 0 w 1962325"/>
              <a:gd name="connsiteY1" fmla="*/ 123312 h 1751788"/>
              <a:gd name="connsiteX2" fmla="*/ 414050 w 1962325"/>
              <a:gd name="connsiteY2" fmla="*/ 30714 h 1751788"/>
              <a:gd name="connsiteX3" fmla="*/ 860638 w 1962325"/>
              <a:gd name="connsiteY3" fmla="*/ 0 h 1751788"/>
              <a:gd name="connsiteX4" fmla="*/ 1254077 w 1962325"/>
              <a:gd name="connsiteY4" fmla="*/ 15586 h 1751788"/>
              <a:gd name="connsiteX5" fmla="*/ 1647616 w 1962325"/>
              <a:gd name="connsiteY5" fmla="*/ 85034 h 1751788"/>
              <a:gd name="connsiteX6" fmla="*/ 1962325 w 1962325"/>
              <a:gd name="connsiteY6" fmla="*/ 149834 h 1751788"/>
              <a:gd name="connsiteX7" fmla="*/ 1682340 w 1962325"/>
              <a:gd name="connsiteY7" fmla="*/ 1751788 h 1751788"/>
              <a:gd name="connsiteX8" fmla="*/ 1277226 w 1962325"/>
              <a:gd name="connsiteY8" fmla="*/ 1682340 h 1751788"/>
              <a:gd name="connsiteX9" fmla="*/ 802664 w 1962325"/>
              <a:gd name="connsiteY9" fmla="*/ 1670766 h 1751788"/>
              <a:gd name="connsiteX10" fmla="*/ 235505 w 1962325"/>
              <a:gd name="connsiteY10" fmla="*/ 1728639 h 1751788"/>
              <a:gd name="connsiteX0" fmla="*/ 235505 w 1962325"/>
              <a:gd name="connsiteY0" fmla="*/ 1728639 h 1751788"/>
              <a:gd name="connsiteX1" fmla="*/ 0 w 1962325"/>
              <a:gd name="connsiteY1" fmla="*/ 123312 h 1751788"/>
              <a:gd name="connsiteX2" fmla="*/ 414050 w 1962325"/>
              <a:gd name="connsiteY2" fmla="*/ 30714 h 1751788"/>
              <a:gd name="connsiteX3" fmla="*/ 860638 w 1962325"/>
              <a:gd name="connsiteY3" fmla="*/ 0 h 1751788"/>
              <a:gd name="connsiteX4" fmla="*/ 1254077 w 1962325"/>
              <a:gd name="connsiteY4" fmla="*/ 15586 h 1751788"/>
              <a:gd name="connsiteX5" fmla="*/ 1301594 w 1962325"/>
              <a:gd name="connsiteY5" fmla="*/ 13201 h 1751788"/>
              <a:gd name="connsiteX6" fmla="*/ 1647616 w 1962325"/>
              <a:gd name="connsiteY6" fmla="*/ 85034 h 1751788"/>
              <a:gd name="connsiteX7" fmla="*/ 1962325 w 1962325"/>
              <a:gd name="connsiteY7" fmla="*/ 149834 h 1751788"/>
              <a:gd name="connsiteX8" fmla="*/ 1682340 w 1962325"/>
              <a:gd name="connsiteY8" fmla="*/ 1751788 h 1751788"/>
              <a:gd name="connsiteX9" fmla="*/ 1277226 w 1962325"/>
              <a:gd name="connsiteY9" fmla="*/ 1682340 h 1751788"/>
              <a:gd name="connsiteX10" fmla="*/ 802664 w 1962325"/>
              <a:gd name="connsiteY10" fmla="*/ 1670766 h 1751788"/>
              <a:gd name="connsiteX11" fmla="*/ 235505 w 1962325"/>
              <a:gd name="connsiteY11" fmla="*/ 1728639 h 1751788"/>
              <a:gd name="connsiteX0" fmla="*/ 235505 w 1962325"/>
              <a:gd name="connsiteY0" fmla="*/ 1728639 h 1751788"/>
              <a:gd name="connsiteX1" fmla="*/ 0 w 1962325"/>
              <a:gd name="connsiteY1" fmla="*/ 123312 h 1751788"/>
              <a:gd name="connsiteX2" fmla="*/ 414050 w 1962325"/>
              <a:gd name="connsiteY2" fmla="*/ 30714 h 1751788"/>
              <a:gd name="connsiteX3" fmla="*/ 860638 w 1962325"/>
              <a:gd name="connsiteY3" fmla="*/ 0 h 1751788"/>
              <a:gd name="connsiteX4" fmla="*/ 1254077 w 1962325"/>
              <a:gd name="connsiteY4" fmla="*/ 15586 h 1751788"/>
              <a:gd name="connsiteX5" fmla="*/ 1301594 w 1962325"/>
              <a:gd name="connsiteY5" fmla="*/ 13201 h 1751788"/>
              <a:gd name="connsiteX6" fmla="*/ 1647616 w 1962325"/>
              <a:gd name="connsiteY6" fmla="*/ 85034 h 1751788"/>
              <a:gd name="connsiteX7" fmla="*/ 1962325 w 1962325"/>
              <a:gd name="connsiteY7" fmla="*/ 149834 h 1751788"/>
              <a:gd name="connsiteX8" fmla="*/ 1682340 w 1962325"/>
              <a:gd name="connsiteY8" fmla="*/ 1751788 h 1751788"/>
              <a:gd name="connsiteX9" fmla="*/ 1277226 w 1962325"/>
              <a:gd name="connsiteY9" fmla="*/ 1682340 h 1751788"/>
              <a:gd name="connsiteX10" fmla="*/ 802664 w 1962325"/>
              <a:gd name="connsiteY10" fmla="*/ 1670766 h 1751788"/>
              <a:gd name="connsiteX11" fmla="*/ 235505 w 1962325"/>
              <a:gd name="connsiteY11" fmla="*/ 1728639 h 1751788"/>
              <a:gd name="connsiteX0" fmla="*/ 235505 w 1962325"/>
              <a:gd name="connsiteY0" fmla="*/ 1728639 h 1751788"/>
              <a:gd name="connsiteX1" fmla="*/ 0 w 1962325"/>
              <a:gd name="connsiteY1" fmla="*/ 123312 h 1751788"/>
              <a:gd name="connsiteX2" fmla="*/ 414050 w 1962325"/>
              <a:gd name="connsiteY2" fmla="*/ 30714 h 1751788"/>
              <a:gd name="connsiteX3" fmla="*/ 860638 w 1962325"/>
              <a:gd name="connsiteY3" fmla="*/ 0 h 1751788"/>
              <a:gd name="connsiteX4" fmla="*/ 1254077 w 1962325"/>
              <a:gd name="connsiteY4" fmla="*/ 15586 h 1751788"/>
              <a:gd name="connsiteX5" fmla="*/ 1301594 w 1962325"/>
              <a:gd name="connsiteY5" fmla="*/ 13201 h 1751788"/>
              <a:gd name="connsiteX6" fmla="*/ 1651626 w 1962325"/>
              <a:gd name="connsiteY6" fmla="*/ 89044 h 1751788"/>
              <a:gd name="connsiteX7" fmla="*/ 1962325 w 1962325"/>
              <a:gd name="connsiteY7" fmla="*/ 149834 h 1751788"/>
              <a:gd name="connsiteX8" fmla="*/ 1682340 w 1962325"/>
              <a:gd name="connsiteY8" fmla="*/ 1751788 h 1751788"/>
              <a:gd name="connsiteX9" fmla="*/ 1277226 w 1962325"/>
              <a:gd name="connsiteY9" fmla="*/ 1682340 h 1751788"/>
              <a:gd name="connsiteX10" fmla="*/ 802664 w 1962325"/>
              <a:gd name="connsiteY10" fmla="*/ 1670766 h 1751788"/>
              <a:gd name="connsiteX11" fmla="*/ 235505 w 1962325"/>
              <a:gd name="connsiteY11" fmla="*/ 1728639 h 1751788"/>
              <a:gd name="connsiteX0" fmla="*/ 235505 w 1962325"/>
              <a:gd name="connsiteY0" fmla="*/ 1728639 h 1751788"/>
              <a:gd name="connsiteX1" fmla="*/ 0 w 1962325"/>
              <a:gd name="connsiteY1" fmla="*/ 123312 h 1751788"/>
              <a:gd name="connsiteX2" fmla="*/ 414050 w 1962325"/>
              <a:gd name="connsiteY2" fmla="*/ 30714 h 1751788"/>
              <a:gd name="connsiteX3" fmla="*/ 860638 w 1962325"/>
              <a:gd name="connsiteY3" fmla="*/ 0 h 1751788"/>
              <a:gd name="connsiteX4" fmla="*/ 1254077 w 1962325"/>
              <a:gd name="connsiteY4" fmla="*/ 15586 h 1751788"/>
              <a:gd name="connsiteX5" fmla="*/ 1301594 w 1962325"/>
              <a:gd name="connsiteY5" fmla="*/ 13201 h 1751788"/>
              <a:gd name="connsiteX6" fmla="*/ 1639594 w 1962325"/>
              <a:gd name="connsiteY6" fmla="*/ 81023 h 1751788"/>
              <a:gd name="connsiteX7" fmla="*/ 1962325 w 1962325"/>
              <a:gd name="connsiteY7" fmla="*/ 149834 h 1751788"/>
              <a:gd name="connsiteX8" fmla="*/ 1682340 w 1962325"/>
              <a:gd name="connsiteY8" fmla="*/ 1751788 h 1751788"/>
              <a:gd name="connsiteX9" fmla="*/ 1277226 w 1962325"/>
              <a:gd name="connsiteY9" fmla="*/ 1682340 h 1751788"/>
              <a:gd name="connsiteX10" fmla="*/ 802664 w 1962325"/>
              <a:gd name="connsiteY10" fmla="*/ 1670766 h 1751788"/>
              <a:gd name="connsiteX11" fmla="*/ 235505 w 1962325"/>
              <a:gd name="connsiteY11" fmla="*/ 1728639 h 1751788"/>
              <a:gd name="connsiteX0" fmla="*/ 235505 w 1962325"/>
              <a:gd name="connsiteY0" fmla="*/ 1728639 h 1751788"/>
              <a:gd name="connsiteX1" fmla="*/ 0 w 1962325"/>
              <a:gd name="connsiteY1" fmla="*/ 123312 h 1751788"/>
              <a:gd name="connsiteX2" fmla="*/ 414050 w 1962325"/>
              <a:gd name="connsiteY2" fmla="*/ 30714 h 1751788"/>
              <a:gd name="connsiteX3" fmla="*/ 860638 w 1962325"/>
              <a:gd name="connsiteY3" fmla="*/ 0 h 1751788"/>
              <a:gd name="connsiteX4" fmla="*/ 1254077 w 1962325"/>
              <a:gd name="connsiteY4" fmla="*/ 15586 h 1751788"/>
              <a:gd name="connsiteX5" fmla="*/ 1301594 w 1962325"/>
              <a:gd name="connsiteY5" fmla="*/ 13201 h 1751788"/>
              <a:gd name="connsiteX6" fmla="*/ 1639594 w 1962325"/>
              <a:gd name="connsiteY6" fmla="*/ 81023 h 1751788"/>
              <a:gd name="connsiteX7" fmla="*/ 1962325 w 1962325"/>
              <a:gd name="connsiteY7" fmla="*/ 149834 h 1751788"/>
              <a:gd name="connsiteX8" fmla="*/ 1682340 w 1962325"/>
              <a:gd name="connsiteY8" fmla="*/ 1751788 h 1751788"/>
              <a:gd name="connsiteX9" fmla="*/ 1277226 w 1962325"/>
              <a:gd name="connsiteY9" fmla="*/ 1682340 h 1751788"/>
              <a:gd name="connsiteX10" fmla="*/ 802664 w 1962325"/>
              <a:gd name="connsiteY10" fmla="*/ 1670766 h 1751788"/>
              <a:gd name="connsiteX11" fmla="*/ 235505 w 1962325"/>
              <a:gd name="connsiteY11" fmla="*/ 1728639 h 1751788"/>
              <a:gd name="connsiteX0" fmla="*/ 235505 w 1962325"/>
              <a:gd name="connsiteY0" fmla="*/ 1728639 h 1751788"/>
              <a:gd name="connsiteX1" fmla="*/ 0 w 1962325"/>
              <a:gd name="connsiteY1" fmla="*/ 123312 h 1751788"/>
              <a:gd name="connsiteX2" fmla="*/ 414050 w 1962325"/>
              <a:gd name="connsiteY2" fmla="*/ 30714 h 1751788"/>
              <a:gd name="connsiteX3" fmla="*/ 860638 w 1962325"/>
              <a:gd name="connsiteY3" fmla="*/ 0 h 1751788"/>
              <a:gd name="connsiteX4" fmla="*/ 1254077 w 1962325"/>
              <a:gd name="connsiteY4" fmla="*/ 15586 h 1751788"/>
              <a:gd name="connsiteX5" fmla="*/ 1639594 w 1962325"/>
              <a:gd name="connsiteY5" fmla="*/ 81023 h 1751788"/>
              <a:gd name="connsiteX6" fmla="*/ 1962325 w 1962325"/>
              <a:gd name="connsiteY6" fmla="*/ 149834 h 1751788"/>
              <a:gd name="connsiteX7" fmla="*/ 1682340 w 1962325"/>
              <a:gd name="connsiteY7" fmla="*/ 1751788 h 1751788"/>
              <a:gd name="connsiteX8" fmla="*/ 1277226 w 1962325"/>
              <a:gd name="connsiteY8" fmla="*/ 1682340 h 1751788"/>
              <a:gd name="connsiteX9" fmla="*/ 802664 w 1962325"/>
              <a:gd name="connsiteY9" fmla="*/ 1670766 h 1751788"/>
              <a:gd name="connsiteX10" fmla="*/ 235505 w 1962325"/>
              <a:gd name="connsiteY10" fmla="*/ 1728639 h 1751788"/>
              <a:gd name="connsiteX0" fmla="*/ 235505 w 1962325"/>
              <a:gd name="connsiteY0" fmla="*/ 1728639 h 1751788"/>
              <a:gd name="connsiteX1" fmla="*/ 0 w 1962325"/>
              <a:gd name="connsiteY1" fmla="*/ 123312 h 1751788"/>
              <a:gd name="connsiteX2" fmla="*/ 414050 w 1962325"/>
              <a:gd name="connsiteY2" fmla="*/ 30714 h 1751788"/>
              <a:gd name="connsiteX3" fmla="*/ 860638 w 1962325"/>
              <a:gd name="connsiteY3" fmla="*/ 0 h 1751788"/>
              <a:gd name="connsiteX4" fmla="*/ 1254077 w 1962325"/>
              <a:gd name="connsiteY4" fmla="*/ 15586 h 1751788"/>
              <a:gd name="connsiteX5" fmla="*/ 1639594 w 1962325"/>
              <a:gd name="connsiteY5" fmla="*/ 81023 h 1751788"/>
              <a:gd name="connsiteX6" fmla="*/ 1962325 w 1962325"/>
              <a:gd name="connsiteY6" fmla="*/ 149834 h 1751788"/>
              <a:gd name="connsiteX7" fmla="*/ 1682340 w 1962325"/>
              <a:gd name="connsiteY7" fmla="*/ 1751788 h 1751788"/>
              <a:gd name="connsiteX8" fmla="*/ 1277226 w 1962325"/>
              <a:gd name="connsiteY8" fmla="*/ 1682340 h 1751788"/>
              <a:gd name="connsiteX9" fmla="*/ 802664 w 1962325"/>
              <a:gd name="connsiteY9" fmla="*/ 1670766 h 1751788"/>
              <a:gd name="connsiteX10" fmla="*/ 235505 w 1962325"/>
              <a:gd name="connsiteY10" fmla="*/ 1728639 h 1751788"/>
              <a:gd name="connsiteX0" fmla="*/ 235505 w 1962325"/>
              <a:gd name="connsiteY0" fmla="*/ 1728639 h 1751788"/>
              <a:gd name="connsiteX1" fmla="*/ 0 w 1962325"/>
              <a:gd name="connsiteY1" fmla="*/ 123312 h 1751788"/>
              <a:gd name="connsiteX2" fmla="*/ 414050 w 1962325"/>
              <a:gd name="connsiteY2" fmla="*/ 30714 h 1751788"/>
              <a:gd name="connsiteX3" fmla="*/ 860638 w 1962325"/>
              <a:gd name="connsiteY3" fmla="*/ 0 h 1751788"/>
              <a:gd name="connsiteX4" fmla="*/ 1254077 w 1962325"/>
              <a:gd name="connsiteY4" fmla="*/ 15586 h 1751788"/>
              <a:gd name="connsiteX5" fmla="*/ 1639594 w 1962325"/>
              <a:gd name="connsiteY5" fmla="*/ 81023 h 1751788"/>
              <a:gd name="connsiteX6" fmla="*/ 1962325 w 1962325"/>
              <a:gd name="connsiteY6" fmla="*/ 149834 h 1751788"/>
              <a:gd name="connsiteX7" fmla="*/ 1682340 w 1962325"/>
              <a:gd name="connsiteY7" fmla="*/ 1751788 h 1751788"/>
              <a:gd name="connsiteX8" fmla="*/ 1277226 w 1962325"/>
              <a:gd name="connsiteY8" fmla="*/ 1682340 h 1751788"/>
              <a:gd name="connsiteX9" fmla="*/ 802664 w 1962325"/>
              <a:gd name="connsiteY9" fmla="*/ 1670766 h 1751788"/>
              <a:gd name="connsiteX10" fmla="*/ 235505 w 1962325"/>
              <a:gd name="connsiteY10" fmla="*/ 1728639 h 1751788"/>
              <a:gd name="connsiteX0" fmla="*/ 235505 w 1962325"/>
              <a:gd name="connsiteY0" fmla="*/ 1728639 h 1751788"/>
              <a:gd name="connsiteX1" fmla="*/ 0 w 1962325"/>
              <a:gd name="connsiteY1" fmla="*/ 123312 h 1751788"/>
              <a:gd name="connsiteX2" fmla="*/ 414050 w 1962325"/>
              <a:gd name="connsiteY2" fmla="*/ 30714 h 1751788"/>
              <a:gd name="connsiteX3" fmla="*/ 860638 w 1962325"/>
              <a:gd name="connsiteY3" fmla="*/ 0 h 1751788"/>
              <a:gd name="connsiteX4" fmla="*/ 1254077 w 1962325"/>
              <a:gd name="connsiteY4" fmla="*/ 15586 h 1751788"/>
              <a:gd name="connsiteX5" fmla="*/ 1639594 w 1962325"/>
              <a:gd name="connsiteY5" fmla="*/ 81023 h 1751788"/>
              <a:gd name="connsiteX6" fmla="*/ 1962325 w 1962325"/>
              <a:gd name="connsiteY6" fmla="*/ 149834 h 1751788"/>
              <a:gd name="connsiteX7" fmla="*/ 1682340 w 1962325"/>
              <a:gd name="connsiteY7" fmla="*/ 1751788 h 1751788"/>
              <a:gd name="connsiteX8" fmla="*/ 1277226 w 1962325"/>
              <a:gd name="connsiteY8" fmla="*/ 1682340 h 1751788"/>
              <a:gd name="connsiteX9" fmla="*/ 802664 w 1962325"/>
              <a:gd name="connsiteY9" fmla="*/ 1670766 h 1751788"/>
              <a:gd name="connsiteX10" fmla="*/ 235505 w 1962325"/>
              <a:gd name="connsiteY10" fmla="*/ 1728639 h 1751788"/>
              <a:gd name="connsiteX0" fmla="*/ 235505 w 1962325"/>
              <a:gd name="connsiteY0" fmla="*/ 1728639 h 1751788"/>
              <a:gd name="connsiteX1" fmla="*/ 0 w 1962325"/>
              <a:gd name="connsiteY1" fmla="*/ 123312 h 1751788"/>
              <a:gd name="connsiteX2" fmla="*/ 414050 w 1962325"/>
              <a:gd name="connsiteY2" fmla="*/ 30714 h 1751788"/>
              <a:gd name="connsiteX3" fmla="*/ 860638 w 1962325"/>
              <a:gd name="connsiteY3" fmla="*/ 0 h 1751788"/>
              <a:gd name="connsiteX4" fmla="*/ 1254077 w 1962325"/>
              <a:gd name="connsiteY4" fmla="*/ 15586 h 1751788"/>
              <a:gd name="connsiteX5" fmla="*/ 1639594 w 1962325"/>
              <a:gd name="connsiteY5" fmla="*/ 81023 h 1751788"/>
              <a:gd name="connsiteX6" fmla="*/ 1962325 w 1962325"/>
              <a:gd name="connsiteY6" fmla="*/ 149834 h 1751788"/>
              <a:gd name="connsiteX7" fmla="*/ 1682340 w 1962325"/>
              <a:gd name="connsiteY7" fmla="*/ 1751788 h 1751788"/>
              <a:gd name="connsiteX8" fmla="*/ 1277226 w 1962325"/>
              <a:gd name="connsiteY8" fmla="*/ 1682340 h 1751788"/>
              <a:gd name="connsiteX9" fmla="*/ 802664 w 1962325"/>
              <a:gd name="connsiteY9" fmla="*/ 1670766 h 1751788"/>
              <a:gd name="connsiteX10" fmla="*/ 235505 w 1962325"/>
              <a:gd name="connsiteY10" fmla="*/ 1728639 h 1751788"/>
              <a:gd name="connsiteX0" fmla="*/ 235505 w 1962325"/>
              <a:gd name="connsiteY0" fmla="*/ 1728639 h 1751788"/>
              <a:gd name="connsiteX1" fmla="*/ 0 w 1962325"/>
              <a:gd name="connsiteY1" fmla="*/ 123312 h 1751788"/>
              <a:gd name="connsiteX2" fmla="*/ 414050 w 1962325"/>
              <a:gd name="connsiteY2" fmla="*/ 30714 h 1751788"/>
              <a:gd name="connsiteX3" fmla="*/ 860638 w 1962325"/>
              <a:gd name="connsiteY3" fmla="*/ 0 h 1751788"/>
              <a:gd name="connsiteX4" fmla="*/ 1254077 w 1962325"/>
              <a:gd name="connsiteY4" fmla="*/ 15586 h 1751788"/>
              <a:gd name="connsiteX5" fmla="*/ 1639594 w 1962325"/>
              <a:gd name="connsiteY5" fmla="*/ 81023 h 1751788"/>
              <a:gd name="connsiteX6" fmla="*/ 1962325 w 1962325"/>
              <a:gd name="connsiteY6" fmla="*/ 149834 h 1751788"/>
              <a:gd name="connsiteX7" fmla="*/ 1682340 w 1962325"/>
              <a:gd name="connsiteY7" fmla="*/ 1751788 h 1751788"/>
              <a:gd name="connsiteX8" fmla="*/ 1277226 w 1962325"/>
              <a:gd name="connsiteY8" fmla="*/ 1682340 h 1751788"/>
              <a:gd name="connsiteX9" fmla="*/ 706412 w 1962325"/>
              <a:gd name="connsiteY9" fmla="*/ 1670766 h 1751788"/>
              <a:gd name="connsiteX10" fmla="*/ 235505 w 1962325"/>
              <a:gd name="connsiteY10" fmla="*/ 1728639 h 1751788"/>
              <a:gd name="connsiteX0" fmla="*/ 235505 w 1962325"/>
              <a:gd name="connsiteY0" fmla="*/ 1728639 h 1751788"/>
              <a:gd name="connsiteX1" fmla="*/ 0 w 1962325"/>
              <a:gd name="connsiteY1" fmla="*/ 123312 h 1751788"/>
              <a:gd name="connsiteX2" fmla="*/ 414050 w 1962325"/>
              <a:gd name="connsiteY2" fmla="*/ 30714 h 1751788"/>
              <a:gd name="connsiteX3" fmla="*/ 860638 w 1962325"/>
              <a:gd name="connsiteY3" fmla="*/ 0 h 1751788"/>
              <a:gd name="connsiteX4" fmla="*/ 1254077 w 1962325"/>
              <a:gd name="connsiteY4" fmla="*/ 15586 h 1751788"/>
              <a:gd name="connsiteX5" fmla="*/ 1639594 w 1962325"/>
              <a:gd name="connsiteY5" fmla="*/ 81023 h 1751788"/>
              <a:gd name="connsiteX6" fmla="*/ 1962325 w 1962325"/>
              <a:gd name="connsiteY6" fmla="*/ 149834 h 1751788"/>
              <a:gd name="connsiteX7" fmla="*/ 1682340 w 1962325"/>
              <a:gd name="connsiteY7" fmla="*/ 1751788 h 1751788"/>
              <a:gd name="connsiteX8" fmla="*/ 1241131 w 1962325"/>
              <a:gd name="connsiteY8" fmla="*/ 1674319 h 1751788"/>
              <a:gd name="connsiteX9" fmla="*/ 706412 w 1962325"/>
              <a:gd name="connsiteY9" fmla="*/ 1670766 h 1751788"/>
              <a:gd name="connsiteX10" fmla="*/ 235505 w 1962325"/>
              <a:gd name="connsiteY10" fmla="*/ 1728639 h 1751788"/>
              <a:gd name="connsiteX0" fmla="*/ 235505 w 1962325"/>
              <a:gd name="connsiteY0" fmla="*/ 1728639 h 1751788"/>
              <a:gd name="connsiteX1" fmla="*/ 0 w 1962325"/>
              <a:gd name="connsiteY1" fmla="*/ 123312 h 1751788"/>
              <a:gd name="connsiteX2" fmla="*/ 414050 w 1962325"/>
              <a:gd name="connsiteY2" fmla="*/ 30714 h 1751788"/>
              <a:gd name="connsiteX3" fmla="*/ 860638 w 1962325"/>
              <a:gd name="connsiteY3" fmla="*/ 0 h 1751788"/>
              <a:gd name="connsiteX4" fmla="*/ 1254077 w 1962325"/>
              <a:gd name="connsiteY4" fmla="*/ 15586 h 1751788"/>
              <a:gd name="connsiteX5" fmla="*/ 1639594 w 1962325"/>
              <a:gd name="connsiteY5" fmla="*/ 81023 h 1751788"/>
              <a:gd name="connsiteX6" fmla="*/ 1962325 w 1962325"/>
              <a:gd name="connsiteY6" fmla="*/ 149834 h 1751788"/>
              <a:gd name="connsiteX7" fmla="*/ 1682340 w 1962325"/>
              <a:gd name="connsiteY7" fmla="*/ 1751788 h 1751788"/>
              <a:gd name="connsiteX8" fmla="*/ 1241131 w 1962325"/>
              <a:gd name="connsiteY8" fmla="*/ 1674319 h 1751788"/>
              <a:gd name="connsiteX9" fmla="*/ 706412 w 1962325"/>
              <a:gd name="connsiteY9" fmla="*/ 1670766 h 1751788"/>
              <a:gd name="connsiteX10" fmla="*/ 235505 w 1962325"/>
              <a:gd name="connsiteY10" fmla="*/ 1728639 h 1751788"/>
              <a:gd name="connsiteX0" fmla="*/ 235505 w 1962325"/>
              <a:gd name="connsiteY0" fmla="*/ 1728639 h 1751788"/>
              <a:gd name="connsiteX1" fmla="*/ 0 w 1962325"/>
              <a:gd name="connsiteY1" fmla="*/ 123312 h 1751788"/>
              <a:gd name="connsiteX2" fmla="*/ 414050 w 1962325"/>
              <a:gd name="connsiteY2" fmla="*/ 30714 h 1751788"/>
              <a:gd name="connsiteX3" fmla="*/ 860638 w 1962325"/>
              <a:gd name="connsiteY3" fmla="*/ 0 h 1751788"/>
              <a:gd name="connsiteX4" fmla="*/ 1254077 w 1962325"/>
              <a:gd name="connsiteY4" fmla="*/ 15586 h 1751788"/>
              <a:gd name="connsiteX5" fmla="*/ 1639594 w 1962325"/>
              <a:gd name="connsiteY5" fmla="*/ 81023 h 1751788"/>
              <a:gd name="connsiteX6" fmla="*/ 1962325 w 1962325"/>
              <a:gd name="connsiteY6" fmla="*/ 149834 h 1751788"/>
              <a:gd name="connsiteX7" fmla="*/ 1682340 w 1962325"/>
              <a:gd name="connsiteY7" fmla="*/ 1751788 h 1751788"/>
              <a:gd name="connsiteX8" fmla="*/ 1301289 w 1962325"/>
              <a:gd name="connsiteY8" fmla="*/ 1686350 h 1751788"/>
              <a:gd name="connsiteX9" fmla="*/ 706412 w 1962325"/>
              <a:gd name="connsiteY9" fmla="*/ 1670766 h 1751788"/>
              <a:gd name="connsiteX10" fmla="*/ 235505 w 1962325"/>
              <a:gd name="connsiteY10" fmla="*/ 1728639 h 1751788"/>
              <a:gd name="connsiteX0" fmla="*/ 235505 w 1962325"/>
              <a:gd name="connsiteY0" fmla="*/ 1728639 h 1751788"/>
              <a:gd name="connsiteX1" fmla="*/ 0 w 1962325"/>
              <a:gd name="connsiteY1" fmla="*/ 123312 h 1751788"/>
              <a:gd name="connsiteX2" fmla="*/ 414050 w 1962325"/>
              <a:gd name="connsiteY2" fmla="*/ 30714 h 1751788"/>
              <a:gd name="connsiteX3" fmla="*/ 860638 w 1962325"/>
              <a:gd name="connsiteY3" fmla="*/ 0 h 1751788"/>
              <a:gd name="connsiteX4" fmla="*/ 1254077 w 1962325"/>
              <a:gd name="connsiteY4" fmla="*/ 15586 h 1751788"/>
              <a:gd name="connsiteX5" fmla="*/ 1639594 w 1962325"/>
              <a:gd name="connsiteY5" fmla="*/ 81023 h 1751788"/>
              <a:gd name="connsiteX6" fmla="*/ 1962325 w 1962325"/>
              <a:gd name="connsiteY6" fmla="*/ 149834 h 1751788"/>
              <a:gd name="connsiteX7" fmla="*/ 1682340 w 1962325"/>
              <a:gd name="connsiteY7" fmla="*/ 1751788 h 1751788"/>
              <a:gd name="connsiteX8" fmla="*/ 1301289 w 1962325"/>
              <a:gd name="connsiteY8" fmla="*/ 1686350 h 1751788"/>
              <a:gd name="connsiteX9" fmla="*/ 1020857 w 1962325"/>
              <a:gd name="connsiteY9" fmla="*/ 1661528 h 1751788"/>
              <a:gd name="connsiteX10" fmla="*/ 706412 w 1962325"/>
              <a:gd name="connsiteY10" fmla="*/ 1670766 h 1751788"/>
              <a:gd name="connsiteX11" fmla="*/ 235505 w 1962325"/>
              <a:gd name="connsiteY11" fmla="*/ 1728639 h 1751788"/>
              <a:gd name="connsiteX0" fmla="*/ 235505 w 1962325"/>
              <a:gd name="connsiteY0" fmla="*/ 1728639 h 1751788"/>
              <a:gd name="connsiteX1" fmla="*/ 0 w 1962325"/>
              <a:gd name="connsiteY1" fmla="*/ 123312 h 1751788"/>
              <a:gd name="connsiteX2" fmla="*/ 414050 w 1962325"/>
              <a:gd name="connsiteY2" fmla="*/ 30714 h 1751788"/>
              <a:gd name="connsiteX3" fmla="*/ 860638 w 1962325"/>
              <a:gd name="connsiteY3" fmla="*/ 0 h 1751788"/>
              <a:gd name="connsiteX4" fmla="*/ 1254077 w 1962325"/>
              <a:gd name="connsiteY4" fmla="*/ 15586 h 1751788"/>
              <a:gd name="connsiteX5" fmla="*/ 1639594 w 1962325"/>
              <a:gd name="connsiteY5" fmla="*/ 81023 h 1751788"/>
              <a:gd name="connsiteX6" fmla="*/ 1962325 w 1962325"/>
              <a:gd name="connsiteY6" fmla="*/ 149834 h 1751788"/>
              <a:gd name="connsiteX7" fmla="*/ 1682340 w 1962325"/>
              <a:gd name="connsiteY7" fmla="*/ 1751788 h 1751788"/>
              <a:gd name="connsiteX8" fmla="*/ 1301289 w 1962325"/>
              <a:gd name="connsiteY8" fmla="*/ 1686350 h 1751788"/>
              <a:gd name="connsiteX9" fmla="*/ 1020857 w 1962325"/>
              <a:gd name="connsiteY9" fmla="*/ 1661528 h 1751788"/>
              <a:gd name="connsiteX10" fmla="*/ 682349 w 1962325"/>
              <a:gd name="connsiteY10" fmla="*/ 1654724 h 1751788"/>
              <a:gd name="connsiteX11" fmla="*/ 235505 w 1962325"/>
              <a:gd name="connsiteY11" fmla="*/ 1728639 h 1751788"/>
              <a:gd name="connsiteX0" fmla="*/ 235505 w 1962325"/>
              <a:gd name="connsiteY0" fmla="*/ 1728639 h 1751788"/>
              <a:gd name="connsiteX1" fmla="*/ 0 w 1962325"/>
              <a:gd name="connsiteY1" fmla="*/ 123312 h 1751788"/>
              <a:gd name="connsiteX2" fmla="*/ 414050 w 1962325"/>
              <a:gd name="connsiteY2" fmla="*/ 30714 h 1751788"/>
              <a:gd name="connsiteX3" fmla="*/ 860638 w 1962325"/>
              <a:gd name="connsiteY3" fmla="*/ 0 h 1751788"/>
              <a:gd name="connsiteX4" fmla="*/ 1254077 w 1962325"/>
              <a:gd name="connsiteY4" fmla="*/ 15586 h 1751788"/>
              <a:gd name="connsiteX5" fmla="*/ 1639594 w 1962325"/>
              <a:gd name="connsiteY5" fmla="*/ 81023 h 1751788"/>
              <a:gd name="connsiteX6" fmla="*/ 1962325 w 1962325"/>
              <a:gd name="connsiteY6" fmla="*/ 149834 h 1751788"/>
              <a:gd name="connsiteX7" fmla="*/ 1682340 w 1962325"/>
              <a:gd name="connsiteY7" fmla="*/ 1751788 h 1751788"/>
              <a:gd name="connsiteX8" fmla="*/ 1301289 w 1962325"/>
              <a:gd name="connsiteY8" fmla="*/ 1686350 h 1751788"/>
              <a:gd name="connsiteX9" fmla="*/ 1020857 w 1962325"/>
              <a:gd name="connsiteY9" fmla="*/ 1661528 h 1751788"/>
              <a:gd name="connsiteX10" fmla="*/ 682349 w 1962325"/>
              <a:gd name="connsiteY10" fmla="*/ 1654724 h 1751788"/>
              <a:gd name="connsiteX11" fmla="*/ 235505 w 1962325"/>
              <a:gd name="connsiteY11" fmla="*/ 1728639 h 1751788"/>
              <a:gd name="connsiteX0" fmla="*/ 235505 w 1962325"/>
              <a:gd name="connsiteY0" fmla="*/ 1728639 h 1751788"/>
              <a:gd name="connsiteX1" fmla="*/ 0 w 1962325"/>
              <a:gd name="connsiteY1" fmla="*/ 123312 h 1751788"/>
              <a:gd name="connsiteX2" fmla="*/ 414050 w 1962325"/>
              <a:gd name="connsiteY2" fmla="*/ 30714 h 1751788"/>
              <a:gd name="connsiteX3" fmla="*/ 860638 w 1962325"/>
              <a:gd name="connsiteY3" fmla="*/ 0 h 1751788"/>
              <a:gd name="connsiteX4" fmla="*/ 1254077 w 1962325"/>
              <a:gd name="connsiteY4" fmla="*/ 15586 h 1751788"/>
              <a:gd name="connsiteX5" fmla="*/ 1639594 w 1962325"/>
              <a:gd name="connsiteY5" fmla="*/ 81023 h 1751788"/>
              <a:gd name="connsiteX6" fmla="*/ 1962325 w 1962325"/>
              <a:gd name="connsiteY6" fmla="*/ 149834 h 1751788"/>
              <a:gd name="connsiteX7" fmla="*/ 1682340 w 1962325"/>
              <a:gd name="connsiteY7" fmla="*/ 1751788 h 1751788"/>
              <a:gd name="connsiteX8" fmla="*/ 1301289 w 1962325"/>
              <a:gd name="connsiteY8" fmla="*/ 1686350 h 1751788"/>
              <a:gd name="connsiteX9" fmla="*/ 1020857 w 1962325"/>
              <a:gd name="connsiteY9" fmla="*/ 1661528 h 1751788"/>
              <a:gd name="connsiteX10" fmla="*/ 662296 w 1962325"/>
              <a:gd name="connsiteY10" fmla="*/ 1662745 h 1751788"/>
              <a:gd name="connsiteX11" fmla="*/ 235505 w 1962325"/>
              <a:gd name="connsiteY11" fmla="*/ 1728639 h 1751788"/>
              <a:gd name="connsiteX0" fmla="*/ 235505 w 1962325"/>
              <a:gd name="connsiteY0" fmla="*/ 1728639 h 1751788"/>
              <a:gd name="connsiteX1" fmla="*/ 0 w 1962325"/>
              <a:gd name="connsiteY1" fmla="*/ 123312 h 1751788"/>
              <a:gd name="connsiteX2" fmla="*/ 414050 w 1962325"/>
              <a:gd name="connsiteY2" fmla="*/ 30714 h 1751788"/>
              <a:gd name="connsiteX3" fmla="*/ 860638 w 1962325"/>
              <a:gd name="connsiteY3" fmla="*/ 0 h 1751788"/>
              <a:gd name="connsiteX4" fmla="*/ 1254077 w 1962325"/>
              <a:gd name="connsiteY4" fmla="*/ 15586 h 1751788"/>
              <a:gd name="connsiteX5" fmla="*/ 1639594 w 1962325"/>
              <a:gd name="connsiteY5" fmla="*/ 81023 h 1751788"/>
              <a:gd name="connsiteX6" fmla="*/ 1962325 w 1962325"/>
              <a:gd name="connsiteY6" fmla="*/ 149834 h 1751788"/>
              <a:gd name="connsiteX7" fmla="*/ 1682340 w 1962325"/>
              <a:gd name="connsiteY7" fmla="*/ 1751788 h 1751788"/>
              <a:gd name="connsiteX8" fmla="*/ 1301289 w 1962325"/>
              <a:gd name="connsiteY8" fmla="*/ 1686350 h 1751788"/>
              <a:gd name="connsiteX9" fmla="*/ 1020857 w 1962325"/>
              <a:gd name="connsiteY9" fmla="*/ 1661528 h 1751788"/>
              <a:gd name="connsiteX10" fmla="*/ 662296 w 1962325"/>
              <a:gd name="connsiteY10" fmla="*/ 1662745 h 1751788"/>
              <a:gd name="connsiteX11" fmla="*/ 235505 w 1962325"/>
              <a:gd name="connsiteY11" fmla="*/ 1728639 h 1751788"/>
              <a:gd name="connsiteX0" fmla="*/ 235505 w 1962325"/>
              <a:gd name="connsiteY0" fmla="*/ 1728639 h 1751788"/>
              <a:gd name="connsiteX1" fmla="*/ 0 w 1962325"/>
              <a:gd name="connsiteY1" fmla="*/ 123312 h 1751788"/>
              <a:gd name="connsiteX2" fmla="*/ 414050 w 1962325"/>
              <a:gd name="connsiteY2" fmla="*/ 30714 h 1751788"/>
              <a:gd name="connsiteX3" fmla="*/ 860638 w 1962325"/>
              <a:gd name="connsiteY3" fmla="*/ 0 h 1751788"/>
              <a:gd name="connsiteX4" fmla="*/ 1254077 w 1962325"/>
              <a:gd name="connsiteY4" fmla="*/ 15586 h 1751788"/>
              <a:gd name="connsiteX5" fmla="*/ 1639594 w 1962325"/>
              <a:gd name="connsiteY5" fmla="*/ 81023 h 1751788"/>
              <a:gd name="connsiteX6" fmla="*/ 1962325 w 1962325"/>
              <a:gd name="connsiteY6" fmla="*/ 149834 h 1751788"/>
              <a:gd name="connsiteX7" fmla="*/ 1682340 w 1962325"/>
              <a:gd name="connsiteY7" fmla="*/ 1751788 h 1751788"/>
              <a:gd name="connsiteX8" fmla="*/ 1301289 w 1962325"/>
              <a:gd name="connsiteY8" fmla="*/ 1686350 h 1751788"/>
              <a:gd name="connsiteX9" fmla="*/ 1020857 w 1962325"/>
              <a:gd name="connsiteY9" fmla="*/ 1661528 h 1751788"/>
              <a:gd name="connsiteX10" fmla="*/ 662296 w 1962325"/>
              <a:gd name="connsiteY10" fmla="*/ 1670766 h 1751788"/>
              <a:gd name="connsiteX11" fmla="*/ 235505 w 1962325"/>
              <a:gd name="connsiteY11" fmla="*/ 1728639 h 1751788"/>
              <a:gd name="connsiteX0" fmla="*/ 235505 w 1962325"/>
              <a:gd name="connsiteY0" fmla="*/ 1728639 h 1751788"/>
              <a:gd name="connsiteX1" fmla="*/ 0 w 1962325"/>
              <a:gd name="connsiteY1" fmla="*/ 123312 h 1751788"/>
              <a:gd name="connsiteX2" fmla="*/ 414050 w 1962325"/>
              <a:gd name="connsiteY2" fmla="*/ 30714 h 1751788"/>
              <a:gd name="connsiteX3" fmla="*/ 860638 w 1962325"/>
              <a:gd name="connsiteY3" fmla="*/ 0 h 1751788"/>
              <a:gd name="connsiteX4" fmla="*/ 1254077 w 1962325"/>
              <a:gd name="connsiteY4" fmla="*/ 15586 h 1751788"/>
              <a:gd name="connsiteX5" fmla="*/ 1639594 w 1962325"/>
              <a:gd name="connsiteY5" fmla="*/ 81023 h 1751788"/>
              <a:gd name="connsiteX6" fmla="*/ 1962325 w 1962325"/>
              <a:gd name="connsiteY6" fmla="*/ 149834 h 1751788"/>
              <a:gd name="connsiteX7" fmla="*/ 1682340 w 1962325"/>
              <a:gd name="connsiteY7" fmla="*/ 1751788 h 1751788"/>
              <a:gd name="connsiteX8" fmla="*/ 1301289 w 1962325"/>
              <a:gd name="connsiteY8" fmla="*/ 1686350 h 1751788"/>
              <a:gd name="connsiteX9" fmla="*/ 1020857 w 1962325"/>
              <a:gd name="connsiteY9" fmla="*/ 1661528 h 1751788"/>
              <a:gd name="connsiteX10" fmla="*/ 662296 w 1962325"/>
              <a:gd name="connsiteY10" fmla="*/ 1670766 h 1751788"/>
              <a:gd name="connsiteX11" fmla="*/ 235505 w 1962325"/>
              <a:gd name="connsiteY11" fmla="*/ 1728639 h 1751788"/>
              <a:gd name="connsiteX0" fmla="*/ 235505 w 1962325"/>
              <a:gd name="connsiteY0" fmla="*/ 1728639 h 1751788"/>
              <a:gd name="connsiteX1" fmla="*/ 0 w 1962325"/>
              <a:gd name="connsiteY1" fmla="*/ 123312 h 1751788"/>
              <a:gd name="connsiteX2" fmla="*/ 414050 w 1962325"/>
              <a:gd name="connsiteY2" fmla="*/ 30714 h 1751788"/>
              <a:gd name="connsiteX3" fmla="*/ 860638 w 1962325"/>
              <a:gd name="connsiteY3" fmla="*/ 0 h 1751788"/>
              <a:gd name="connsiteX4" fmla="*/ 1254077 w 1962325"/>
              <a:gd name="connsiteY4" fmla="*/ 15586 h 1751788"/>
              <a:gd name="connsiteX5" fmla="*/ 1639594 w 1962325"/>
              <a:gd name="connsiteY5" fmla="*/ 81023 h 1751788"/>
              <a:gd name="connsiteX6" fmla="*/ 1962325 w 1962325"/>
              <a:gd name="connsiteY6" fmla="*/ 149834 h 1751788"/>
              <a:gd name="connsiteX7" fmla="*/ 1682340 w 1962325"/>
              <a:gd name="connsiteY7" fmla="*/ 1751788 h 1751788"/>
              <a:gd name="connsiteX8" fmla="*/ 1301289 w 1962325"/>
              <a:gd name="connsiteY8" fmla="*/ 1686350 h 1751788"/>
              <a:gd name="connsiteX9" fmla="*/ 1020857 w 1962325"/>
              <a:gd name="connsiteY9" fmla="*/ 1661528 h 1751788"/>
              <a:gd name="connsiteX10" fmla="*/ 662296 w 1962325"/>
              <a:gd name="connsiteY10" fmla="*/ 1670766 h 1751788"/>
              <a:gd name="connsiteX11" fmla="*/ 235505 w 1962325"/>
              <a:gd name="connsiteY11" fmla="*/ 1728639 h 1751788"/>
              <a:gd name="connsiteX0" fmla="*/ 235505 w 1962325"/>
              <a:gd name="connsiteY0" fmla="*/ 1728639 h 1751788"/>
              <a:gd name="connsiteX1" fmla="*/ 0 w 1962325"/>
              <a:gd name="connsiteY1" fmla="*/ 123312 h 1751788"/>
              <a:gd name="connsiteX2" fmla="*/ 414050 w 1962325"/>
              <a:gd name="connsiteY2" fmla="*/ 30714 h 1751788"/>
              <a:gd name="connsiteX3" fmla="*/ 860638 w 1962325"/>
              <a:gd name="connsiteY3" fmla="*/ 0 h 1751788"/>
              <a:gd name="connsiteX4" fmla="*/ 1254077 w 1962325"/>
              <a:gd name="connsiteY4" fmla="*/ 15586 h 1751788"/>
              <a:gd name="connsiteX5" fmla="*/ 1639594 w 1962325"/>
              <a:gd name="connsiteY5" fmla="*/ 81023 h 1751788"/>
              <a:gd name="connsiteX6" fmla="*/ 1962325 w 1962325"/>
              <a:gd name="connsiteY6" fmla="*/ 149834 h 1751788"/>
              <a:gd name="connsiteX7" fmla="*/ 1682340 w 1962325"/>
              <a:gd name="connsiteY7" fmla="*/ 1751788 h 1751788"/>
              <a:gd name="connsiteX8" fmla="*/ 1301289 w 1962325"/>
              <a:gd name="connsiteY8" fmla="*/ 1686350 h 1751788"/>
              <a:gd name="connsiteX9" fmla="*/ 1032889 w 1962325"/>
              <a:gd name="connsiteY9" fmla="*/ 1661528 h 1751788"/>
              <a:gd name="connsiteX10" fmla="*/ 662296 w 1962325"/>
              <a:gd name="connsiteY10" fmla="*/ 1670766 h 1751788"/>
              <a:gd name="connsiteX11" fmla="*/ 235505 w 1962325"/>
              <a:gd name="connsiteY11" fmla="*/ 1728639 h 1751788"/>
              <a:gd name="connsiteX0" fmla="*/ 235505 w 1962325"/>
              <a:gd name="connsiteY0" fmla="*/ 1728639 h 1751788"/>
              <a:gd name="connsiteX1" fmla="*/ 0 w 1962325"/>
              <a:gd name="connsiteY1" fmla="*/ 123312 h 1751788"/>
              <a:gd name="connsiteX2" fmla="*/ 414050 w 1962325"/>
              <a:gd name="connsiteY2" fmla="*/ 30714 h 1751788"/>
              <a:gd name="connsiteX3" fmla="*/ 860638 w 1962325"/>
              <a:gd name="connsiteY3" fmla="*/ 0 h 1751788"/>
              <a:gd name="connsiteX4" fmla="*/ 1254077 w 1962325"/>
              <a:gd name="connsiteY4" fmla="*/ 15586 h 1751788"/>
              <a:gd name="connsiteX5" fmla="*/ 1639594 w 1962325"/>
              <a:gd name="connsiteY5" fmla="*/ 81023 h 1751788"/>
              <a:gd name="connsiteX6" fmla="*/ 1962325 w 1962325"/>
              <a:gd name="connsiteY6" fmla="*/ 149834 h 1751788"/>
              <a:gd name="connsiteX7" fmla="*/ 1682340 w 1962325"/>
              <a:gd name="connsiteY7" fmla="*/ 1751788 h 1751788"/>
              <a:gd name="connsiteX8" fmla="*/ 1345405 w 1962325"/>
              <a:gd name="connsiteY8" fmla="*/ 1690361 h 1751788"/>
              <a:gd name="connsiteX9" fmla="*/ 1032889 w 1962325"/>
              <a:gd name="connsiteY9" fmla="*/ 1661528 h 1751788"/>
              <a:gd name="connsiteX10" fmla="*/ 662296 w 1962325"/>
              <a:gd name="connsiteY10" fmla="*/ 1670766 h 1751788"/>
              <a:gd name="connsiteX11" fmla="*/ 235505 w 1962325"/>
              <a:gd name="connsiteY11" fmla="*/ 1728639 h 1751788"/>
              <a:gd name="connsiteX0" fmla="*/ 235505 w 1962325"/>
              <a:gd name="connsiteY0" fmla="*/ 1728639 h 1751788"/>
              <a:gd name="connsiteX1" fmla="*/ 0 w 1962325"/>
              <a:gd name="connsiteY1" fmla="*/ 123312 h 1751788"/>
              <a:gd name="connsiteX2" fmla="*/ 414050 w 1962325"/>
              <a:gd name="connsiteY2" fmla="*/ 30714 h 1751788"/>
              <a:gd name="connsiteX3" fmla="*/ 860638 w 1962325"/>
              <a:gd name="connsiteY3" fmla="*/ 0 h 1751788"/>
              <a:gd name="connsiteX4" fmla="*/ 1254077 w 1962325"/>
              <a:gd name="connsiteY4" fmla="*/ 15586 h 1751788"/>
              <a:gd name="connsiteX5" fmla="*/ 1639594 w 1962325"/>
              <a:gd name="connsiteY5" fmla="*/ 81023 h 1751788"/>
              <a:gd name="connsiteX6" fmla="*/ 1962325 w 1962325"/>
              <a:gd name="connsiteY6" fmla="*/ 149834 h 1751788"/>
              <a:gd name="connsiteX7" fmla="*/ 1682340 w 1962325"/>
              <a:gd name="connsiteY7" fmla="*/ 1751788 h 1751788"/>
              <a:gd name="connsiteX8" fmla="*/ 1345405 w 1962325"/>
              <a:gd name="connsiteY8" fmla="*/ 1690361 h 1751788"/>
              <a:gd name="connsiteX9" fmla="*/ 1032889 w 1962325"/>
              <a:gd name="connsiteY9" fmla="*/ 1661528 h 1751788"/>
              <a:gd name="connsiteX10" fmla="*/ 662296 w 1962325"/>
              <a:gd name="connsiteY10" fmla="*/ 1670766 h 1751788"/>
              <a:gd name="connsiteX11" fmla="*/ 235505 w 1962325"/>
              <a:gd name="connsiteY11" fmla="*/ 1728639 h 1751788"/>
              <a:gd name="connsiteX0" fmla="*/ 235505 w 1962325"/>
              <a:gd name="connsiteY0" fmla="*/ 1730548 h 1753697"/>
              <a:gd name="connsiteX1" fmla="*/ 0 w 1962325"/>
              <a:gd name="connsiteY1" fmla="*/ 125221 h 1753697"/>
              <a:gd name="connsiteX2" fmla="*/ 438114 w 1962325"/>
              <a:gd name="connsiteY2" fmla="*/ 44655 h 1753697"/>
              <a:gd name="connsiteX3" fmla="*/ 860638 w 1962325"/>
              <a:gd name="connsiteY3" fmla="*/ 1909 h 1753697"/>
              <a:gd name="connsiteX4" fmla="*/ 1254077 w 1962325"/>
              <a:gd name="connsiteY4" fmla="*/ 17495 h 1753697"/>
              <a:gd name="connsiteX5" fmla="*/ 1639594 w 1962325"/>
              <a:gd name="connsiteY5" fmla="*/ 82932 h 1753697"/>
              <a:gd name="connsiteX6" fmla="*/ 1962325 w 1962325"/>
              <a:gd name="connsiteY6" fmla="*/ 151743 h 1753697"/>
              <a:gd name="connsiteX7" fmla="*/ 1682340 w 1962325"/>
              <a:gd name="connsiteY7" fmla="*/ 1753697 h 1753697"/>
              <a:gd name="connsiteX8" fmla="*/ 1345405 w 1962325"/>
              <a:gd name="connsiteY8" fmla="*/ 1692270 h 1753697"/>
              <a:gd name="connsiteX9" fmla="*/ 1032889 w 1962325"/>
              <a:gd name="connsiteY9" fmla="*/ 1663437 h 1753697"/>
              <a:gd name="connsiteX10" fmla="*/ 662296 w 1962325"/>
              <a:gd name="connsiteY10" fmla="*/ 1672675 h 1753697"/>
              <a:gd name="connsiteX11" fmla="*/ 235505 w 1962325"/>
              <a:gd name="connsiteY11" fmla="*/ 1730548 h 1753697"/>
              <a:gd name="connsiteX0" fmla="*/ 235505 w 1962325"/>
              <a:gd name="connsiteY0" fmla="*/ 1729974 h 1753123"/>
              <a:gd name="connsiteX1" fmla="*/ 0 w 1962325"/>
              <a:gd name="connsiteY1" fmla="*/ 124647 h 1753123"/>
              <a:gd name="connsiteX2" fmla="*/ 442125 w 1962325"/>
              <a:gd name="connsiteY2" fmla="*/ 36060 h 1753123"/>
              <a:gd name="connsiteX3" fmla="*/ 860638 w 1962325"/>
              <a:gd name="connsiteY3" fmla="*/ 1335 h 1753123"/>
              <a:gd name="connsiteX4" fmla="*/ 1254077 w 1962325"/>
              <a:gd name="connsiteY4" fmla="*/ 16921 h 1753123"/>
              <a:gd name="connsiteX5" fmla="*/ 1639594 w 1962325"/>
              <a:gd name="connsiteY5" fmla="*/ 82358 h 1753123"/>
              <a:gd name="connsiteX6" fmla="*/ 1962325 w 1962325"/>
              <a:gd name="connsiteY6" fmla="*/ 151169 h 1753123"/>
              <a:gd name="connsiteX7" fmla="*/ 1682340 w 1962325"/>
              <a:gd name="connsiteY7" fmla="*/ 1753123 h 1753123"/>
              <a:gd name="connsiteX8" fmla="*/ 1345405 w 1962325"/>
              <a:gd name="connsiteY8" fmla="*/ 1691696 h 1753123"/>
              <a:gd name="connsiteX9" fmla="*/ 1032889 w 1962325"/>
              <a:gd name="connsiteY9" fmla="*/ 1662863 h 1753123"/>
              <a:gd name="connsiteX10" fmla="*/ 662296 w 1962325"/>
              <a:gd name="connsiteY10" fmla="*/ 1672101 h 1753123"/>
              <a:gd name="connsiteX11" fmla="*/ 235505 w 1962325"/>
              <a:gd name="connsiteY11" fmla="*/ 1729974 h 1753123"/>
              <a:gd name="connsiteX0" fmla="*/ 235505 w 1962325"/>
              <a:gd name="connsiteY0" fmla="*/ 1729974 h 1753123"/>
              <a:gd name="connsiteX1" fmla="*/ 0 w 1962325"/>
              <a:gd name="connsiteY1" fmla="*/ 124647 h 1753123"/>
              <a:gd name="connsiteX2" fmla="*/ 442125 w 1962325"/>
              <a:gd name="connsiteY2" fmla="*/ 36060 h 1753123"/>
              <a:gd name="connsiteX3" fmla="*/ 860638 w 1962325"/>
              <a:gd name="connsiteY3" fmla="*/ 1335 h 1753123"/>
              <a:gd name="connsiteX4" fmla="*/ 1254077 w 1962325"/>
              <a:gd name="connsiteY4" fmla="*/ 16921 h 1753123"/>
              <a:gd name="connsiteX5" fmla="*/ 1639594 w 1962325"/>
              <a:gd name="connsiteY5" fmla="*/ 82358 h 1753123"/>
              <a:gd name="connsiteX6" fmla="*/ 1962325 w 1962325"/>
              <a:gd name="connsiteY6" fmla="*/ 151169 h 1753123"/>
              <a:gd name="connsiteX7" fmla="*/ 1682340 w 1962325"/>
              <a:gd name="connsiteY7" fmla="*/ 1753123 h 1753123"/>
              <a:gd name="connsiteX8" fmla="*/ 1345405 w 1962325"/>
              <a:gd name="connsiteY8" fmla="*/ 1691696 h 1753123"/>
              <a:gd name="connsiteX9" fmla="*/ 1032889 w 1962325"/>
              <a:gd name="connsiteY9" fmla="*/ 1662863 h 1753123"/>
              <a:gd name="connsiteX10" fmla="*/ 662296 w 1962325"/>
              <a:gd name="connsiteY10" fmla="*/ 1672101 h 1753123"/>
              <a:gd name="connsiteX11" fmla="*/ 235505 w 1962325"/>
              <a:gd name="connsiteY11" fmla="*/ 1729974 h 1753123"/>
              <a:gd name="connsiteX0" fmla="*/ 235505 w 1962325"/>
              <a:gd name="connsiteY0" fmla="*/ 1737268 h 1760417"/>
              <a:gd name="connsiteX1" fmla="*/ 0 w 1962325"/>
              <a:gd name="connsiteY1" fmla="*/ 131941 h 1760417"/>
              <a:gd name="connsiteX2" fmla="*/ 442125 w 1962325"/>
              <a:gd name="connsiteY2" fmla="*/ 43354 h 1760417"/>
              <a:gd name="connsiteX3" fmla="*/ 900744 w 1962325"/>
              <a:gd name="connsiteY3" fmla="*/ 608 h 1760417"/>
              <a:gd name="connsiteX4" fmla="*/ 1254077 w 1962325"/>
              <a:gd name="connsiteY4" fmla="*/ 24215 h 1760417"/>
              <a:gd name="connsiteX5" fmla="*/ 1639594 w 1962325"/>
              <a:gd name="connsiteY5" fmla="*/ 89652 h 1760417"/>
              <a:gd name="connsiteX6" fmla="*/ 1962325 w 1962325"/>
              <a:gd name="connsiteY6" fmla="*/ 158463 h 1760417"/>
              <a:gd name="connsiteX7" fmla="*/ 1682340 w 1962325"/>
              <a:gd name="connsiteY7" fmla="*/ 1760417 h 1760417"/>
              <a:gd name="connsiteX8" fmla="*/ 1345405 w 1962325"/>
              <a:gd name="connsiteY8" fmla="*/ 1698990 h 1760417"/>
              <a:gd name="connsiteX9" fmla="*/ 1032889 w 1962325"/>
              <a:gd name="connsiteY9" fmla="*/ 1670157 h 1760417"/>
              <a:gd name="connsiteX10" fmla="*/ 662296 w 1962325"/>
              <a:gd name="connsiteY10" fmla="*/ 1679395 h 1760417"/>
              <a:gd name="connsiteX11" fmla="*/ 235505 w 1962325"/>
              <a:gd name="connsiteY11" fmla="*/ 1737268 h 1760417"/>
              <a:gd name="connsiteX0" fmla="*/ 235505 w 1962325"/>
              <a:gd name="connsiteY0" fmla="*/ 1737760 h 1760909"/>
              <a:gd name="connsiteX1" fmla="*/ 0 w 1962325"/>
              <a:gd name="connsiteY1" fmla="*/ 132433 h 1760909"/>
              <a:gd name="connsiteX2" fmla="*/ 442125 w 1962325"/>
              <a:gd name="connsiteY2" fmla="*/ 43846 h 1760909"/>
              <a:gd name="connsiteX3" fmla="*/ 900744 w 1962325"/>
              <a:gd name="connsiteY3" fmla="*/ 1100 h 1760909"/>
              <a:gd name="connsiteX4" fmla="*/ 1278140 w 1962325"/>
              <a:gd name="connsiteY4" fmla="*/ 20696 h 1760909"/>
              <a:gd name="connsiteX5" fmla="*/ 1639594 w 1962325"/>
              <a:gd name="connsiteY5" fmla="*/ 90144 h 1760909"/>
              <a:gd name="connsiteX6" fmla="*/ 1962325 w 1962325"/>
              <a:gd name="connsiteY6" fmla="*/ 158955 h 1760909"/>
              <a:gd name="connsiteX7" fmla="*/ 1682340 w 1962325"/>
              <a:gd name="connsiteY7" fmla="*/ 1760909 h 1760909"/>
              <a:gd name="connsiteX8" fmla="*/ 1345405 w 1962325"/>
              <a:gd name="connsiteY8" fmla="*/ 1699482 h 1760909"/>
              <a:gd name="connsiteX9" fmla="*/ 1032889 w 1962325"/>
              <a:gd name="connsiteY9" fmla="*/ 1670649 h 1760909"/>
              <a:gd name="connsiteX10" fmla="*/ 662296 w 1962325"/>
              <a:gd name="connsiteY10" fmla="*/ 1679887 h 1760909"/>
              <a:gd name="connsiteX11" fmla="*/ 235505 w 1962325"/>
              <a:gd name="connsiteY11" fmla="*/ 1737760 h 1760909"/>
              <a:gd name="connsiteX0" fmla="*/ 235505 w 1962325"/>
              <a:gd name="connsiteY0" fmla="*/ 1737269 h 1760418"/>
              <a:gd name="connsiteX1" fmla="*/ 0 w 1962325"/>
              <a:gd name="connsiteY1" fmla="*/ 131942 h 1760418"/>
              <a:gd name="connsiteX2" fmla="*/ 442125 w 1962325"/>
              <a:gd name="connsiteY2" fmla="*/ 43355 h 1760418"/>
              <a:gd name="connsiteX3" fmla="*/ 900744 w 1962325"/>
              <a:gd name="connsiteY3" fmla="*/ 609 h 1760418"/>
              <a:gd name="connsiteX4" fmla="*/ 1298192 w 1962325"/>
              <a:gd name="connsiteY4" fmla="*/ 24216 h 1760418"/>
              <a:gd name="connsiteX5" fmla="*/ 1639594 w 1962325"/>
              <a:gd name="connsiteY5" fmla="*/ 89653 h 1760418"/>
              <a:gd name="connsiteX6" fmla="*/ 1962325 w 1962325"/>
              <a:gd name="connsiteY6" fmla="*/ 158464 h 1760418"/>
              <a:gd name="connsiteX7" fmla="*/ 1682340 w 1962325"/>
              <a:gd name="connsiteY7" fmla="*/ 1760418 h 1760418"/>
              <a:gd name="connsiteX8" fmla="*/ 1345405 w 1962325"/>
              <a:gd name="connsiteY8" fmla="*/ 1698991 h 1760418"/>
              <a:gd name="connsiteX9" fmla="*/ 1032889 w 1962325"/>
              <a:gd name="connsiteY9" fmla="*/ 1670158 h 1760418"/>
              <a:gd name="connsiteX10" fmla="*/ 662296 w 1962325"/>
              <a:gd name="connsiteY10" fmla="*/ 1679396 h 1760418"/>
              <a:gd name="connsiteX11" fmla="*/ 235505 w 1962325"/>
              <a:gd name="connsiteY11" fmla="*/ 1737269 h 1760418"/>
              <a:gd name="connsiteX0" fmla="*/ 235505 w 1962325"/>
              <a:gd name="connsiteY0" fmla="*/ 1737269 h 1760418"/>
              <a:gd name="connsiteX1" fmla="*/ 0 w 1962325"/>
              <a:gd name="connsiteY1" fmla="*/ 131942 h 1760418"/>
              <a:gd name="connsiteX2" fmla="*/ 442125 w 1962325"/>
              <a:gd name="connsiteY2" fmla="*/ 43355 h 1760418"/>
              <a:gd name="connsiteX3" fmla="*/ 900744 w 1962325"/>
              <a:gd name="connsiteY3" fmla="*/ 609 h 1760418"/>
              <a:gd name="connsiteX4" fmla="*/ 1298192 w 1962325"/>
              <a:gd name="connsiteY4" fmla="*/ 24216 h 1760418"/>
              <a:gd name="connsiteX5" fmla="*/ 1643605 w 1962325"/>
              <a:gd name="connsiteY5" fmla="*/ 81632 h 1760418"/>
              <a:gd name="connsiteX6" fmla="*/ 1962325 w 1962325"/>
              <a:gd name="connsiteY6" fmla="*/ 158464 h 1760418"/>
              <a:gd name="connsiteX7" fmla="*/ 1682340 w 1962325"/>
              <a:gd name="connsiteY7" fmla="*/ 1760418 h 1760418"/>
              <a:gd name="connsiteX8" fmla="*/ 1345405 w 1962325"/>
              <a:gd name="connsiteY8" fmla="*/ 1698991 h 1760418"/>
              <a:gd name="connsiteX9" fmla="*/ 1032889 w 1962325"/>
              <a:gd name="connsiteY9" fmla="*/ 1670158 h 1760418"/>
              <a:gd name="connsiteX10" fmla="*/ 662296 w 1962325"/>
              <a:gd name="connsiteY10" fmla="*/ 1679396 h 1760418"/>
              <a:gd name="connsiteX11" fmla="*/ 235505 w 1962325"/>
              <a:gd name="connsiteY11" fmla="*/ 1737269 h 1760418"/>
              <a:gd name="connsiteX0" fmla="*/ 235505 w 1962325"/>
              <a:gd name="connsiteY0" fmla="*/ 1737269 h 1752397"/>
              <a:gd name="connsiteX1" fmla="*/ 0 w 1962325"/>
              <a:gd name="connsiteY1" fmla="*/ 131942 h 1752397"/>
              <a:gd name="connsiteX2" fmla="*/ 442125 w 1962325"/>
              <a:gd name="connsiteY2" fmla="*/ 43355 h 1752397"/>
              <a:gd name="connsiteX3" fmla="*/ 900744 w 1962325"/>
              <a:gd name="connsiteY3" fmla="*/ 609 h 1752397"/>
              <a:gd name="connsiteX4" fmla="*/ 1298192 w 1962325"/>
              <a:gd name="connsiteY4" fmla="*/ 24216 h 1752397"/>
              <a:gd name="connsiteX5" fmla="*/ 1643605 w 1962325"/>
              <a:gd name="connsiteY5" fmla="*/ 81632 h 1752397"/>
              <a:gd name="connsiteX6" fmla="*/ 1962325 w 1962325"/>
              <a:gd name="connsiteY6" fmla="*/ 158464 h 1752397"/>
              <a:gd name="connsiteX7" fmla="*/ 1682340 w 1962325"/>
              <a:gd name="connsiteY7" fmla="*/ 1752397 h 1752397"/>
              <a:gd name="connsiteX8" fmla="*/ 1345405 w 1962325"/>
              <a:gd name="connsiteY8" fmla="*/ 1698991 h 1752397"/>
              <a:gd name="connsiteX9" fmla="*/ 1032889 w 1962325"/>
              <a:gd name="connsiteY9" fmla="*/ 1670158 h 1752397"/>
              <a:gd name="connsiteX10" fmla="*/ 662296 w 1962325"/>
              <a:gd name="connsiteY10" fmla="*/ 1679396 h 1752397"/>
              <a:gd name="connsiteX11" fmla="*/ 235505 w 1962325"/>
              <a:gd name="connsiteY11" fmla="*/ 1737269 h 1752397"/>
              <a:gd name="connsiteX0" fmla="*/ 235505 w 1966335"/>
              <a:gd name="connsiteY0" fmla="*/ 1737269 h 1752397"/>
              <a:gd name="connsiteX1" fmla="*/ 0 w 1966335"/>
              <a:gd name="connsiteY1" fmla="*/ 131942 h 1752397"/>
              <a:gd name="connsiteX2" fmla="*/ 442125 w 1966335"/>
              <a:gd name="connsiteY2" fmla="*/ 43355 h 1752397"/>
              <a:gd name="connsiteX3" fmla="*/ 900744 w 1966335"/>
              <a:gd name="connsiteY3" fmla="*/ 609 h 1752397"/>
              <a:gd name="connsiteX4" fmla="*/ 1298192 w 1966335"/>
              <a:gd name="connsiteY4" fmla="*/ 24216 h 1752397"/>
              <a:gd name="connsiteX5" fmla="*/ 1643605 w 1966335"/>
              <a:gd name="connsiteY5" fmla="*/ 81632 h 1752397"/>
              <a:gd name="connsiteX6" fmla="*/ 1966335 w 1966335"/>
              <a:gd name="connsiteY6" fmla="*/ 146433 h 1752397"/>
              <a:gd name="connsiteX7" fmla="*/ 1682340 w 1966335"/>
              <a:gd name="connsiteY7" fmla="*/ 1752397 h 1752397"/>
              <a:gd name="connsiteX8" fmla="*/ 1345405 w 1966335"/>
              <a:gd name="connsiteY8" fmla="*/ 1698991 h 1752397"/>
              <a:gd name="connsiteX9" fmla="*/ 1032889 w 1966335"/>
              <a:gd name="connsiteY9" fmla="*/ 1670158 h 1752397"/>
              <a:gd name="connsiteX10" fmla="*/ 662296 w 1966335"/>
              <a:gd name="connsiteY10" fmla="*/ 1679396 h 1752397"/>
              <a:gd name="connsiteX11" fmla="*/ 235505 w 1966335"/>
              <a:gd name="connsiteY11" fmla="*/ 1737269 h 1752397"/>
              <a:gd name="connsiteX0" fmla="*/ 235505 w 1962324"/>
              <a:gd name="connsiteY0" fmla="*/ 1737269 h 1752397"/>
              <a:gd name="connsiteX1" fmla="*/ 0 w 1962324"/>
              <a:gd name="connsiteY1" fmla="*/ 131942 h 1752397"/>
              <a:gd name="connsiteX2" fmla="*/ 442125 w 1962324"/>
              <a:gd name="connsiteY2" fmla="*/ 43355 h 1752397"/>
              <a:gd name="connsiteX3" fmla="*/ 900744 w 1962324"/>
              <a:gd name="connsiteY3" fmla="*/ 609 h 1752397"/>
              <a:gd name="connsiteX4" fmla="*/ 1298192 w 1962324"/>
              <a:gd name="connsiteY4" fmla="*/ 24216 h 1752397"/>
              <a:gd name="connsiteX5" fmla="*/ 1643605 w 1962324"/>
              <a:gd name="connsiteY5" fmla="*/ 81632 h 1752397"/>
              <a:gd name="connsiteX6" fmla="*/ 1962324 w 1962324"/>
              <a:gd name="connsiteY6" fmla="*/ 158465 h 1752397"/>
              <a:gd name="connsiteX7" fmla="*/ 1682340 w 1962324"/>
              <a:gd name="connsiteY7" fmla="*/ 1752397 h 1752397"/>
              <a:gd name="connsiteX8" fmla="*/ 1345405 w 1962324"/>
              <a:gd name="connsiteY8" fmla="*/ 1698991 h 1752397"/>
              <a:gd name="connsiteX9" fmla="*/ 1032889 w 1962324"/>
              <a:gd name="connsiteY9" fmla="*/ 1670158 h 1752397"/>
              <a:gd name="connsiteX10" fmla="*/ 662296 w 1962324"/>
              <a:gd name="connsiteY10" fmla="*/ 1679396 h 1752397"/>
              <a:gd name="connsiteX11" fmla="*/ 235505 w 1962324"/>
              <a:gd name="connsiteY11" fmla="*/ 1737269 h 1752397"/>
              <a:gd name="connsiteX0" fmla="*/ 235505 w 1962324"/>
              <a:gd name="connsiteY0" fmla="*/ 1737269 h 1752397"/>
              <a:gd name="connsiteX1" fmla="*/ 0 w 1962324"/>
              <a:gd name="connsiteY1" fmla="*/ 131942 h 1752397"/>
              <a:gd name="connsiteX2" fmla="*/ 442125 w 1962324"/>
              <a:gd name="connsiteY2" fmla="*/ 43355 h 1752397"/>
              <a:gd name="connsiteX3" fmla="*/ 900744 w 1962324"/>
              <a:gd name="connsiteY3" fmla="*/ 609 h 1752397"/>
              <a:gd name="connsiteX4" fmla="*/ 1298192 w 1962324"/>
              <a:gd name="connsiteY4" fmla="*/ 24216 h 1752397"/>
              <a:gd name="connsiteX5" fmla="*/ 1643605 w 1962324"/>
              <a:gd name="connsiteY5" fmla="*/ 81632 h 1752397"/>
              <a:gd name="connsiteX6" fmla="*/ 1962324 w 1962324"/>
              <a:gd name="connsiteY6" fmla="*/ 158465 h 1752397"/>
              <a:gd name="connsiteX7" fmla="*/ 1682340 w 1962324"/>
              <a:gd name="connsiteY7" fmla="*/ 1752397 h 1752397"/>
              <a:gd name="connsiteX8" fmla="*/ 1345405 w 1962324"/>
              <a:gd name="connsiteY8" fmla="*/ 1698991 h 1752397"/>
              <a:gd name="connsiteX9" fmla="*/ 1032889 w 1962324"/>
              <a:gd name="connsiteY9" fmla="*/ 1670158 h 1752397"/>
              <a:gd name="connsiteX10" fmla="*/ 662296 w 1962324"/>
              <a:gd name="connsiteY10" fmla="*/ 1679396 h 1752397"/>
              <a:gd name="connsiteX11" fmla="*/ 235505 w 1962324"/>
              <a:gd name="connsiteY11" fmla="*/ 1737269 h 1752397"/>
              <a:gd name="connsiteX0" fmla="*/ 235505 w 1962324"/>
              <a:gd name="connsiteY0" fmla="*/ 1737269 h 1752397"/>
              <a:gd name="connsiteX1" fmla="*/ 0 w 1962324"/>
              <a:gd name="connsiteY1" fmla="*/ 131942 h 1752397"/>
              <a:gd name="connsiteX2" fmla="*/ 442125 w 1962324"/>
              <a:gd name="connsiteY2" fmla="*/ 43355 h 1752397"/>
              <a:gd name="connsiteX3" fmla="*/ 900744 w 1962324"/>
              <a:gd name="connsiteY3" fmla="*/ 609 h 1752397"/>
              <a:gd name="connsiteX4" fmla="*/ 1298192 w 1962324"/>
              <a:gd name="connsiteY4" fmla="*/ 24216 h 1752397"/>
              <a:gd name="connsiteX5" fmla="*/ 1659647 w 1962324"/>
              <a:gd name="connsiteY5" fmla="*/ 77621 h 1752397"/>
              <a:gd name="connsiteX6" fmla="*/ 1962324 w 1962324"/>
              <a:gd name="connsiteY6" fmla="*/ 158465 h 1752397"/>
              <a:gd name="connsiteX7" fmla="*/ 1682340 w 1962324"/>
              <a:gd name="connsiteY7" fmla="*/ 1752397 h 1752397"/>
              <a:gd name="connsiteX8" fmla="*/ 1345405 w 1962324"/>
              <a:gd name="connsiteY8" fmla="*/ 1698991 h 1752397"/>
              <a:gd name="connsiteX9" fmla="*/ 1032889 w 1962324"/>
              <a:gd name="connsiteY9" fmla="*/ 1670158 h 1752397"/>
              <a:gd name="connsiteX10" fmla="*/ 662296 w 1962324"/>
              <a:gd name="connsiteY10" fmla="*/ 1679396 h 1752397"/>
              <a:gd name="connsiteX11" fmla="*/ 235505 w 1962324"/>
              <a:gd name="connsiteY11" fmla="*/ 1737269 h 1752397"/>
              <a:gd name="connsiteX0" fmla="*/ 235505 w 1962324"/>
              <a:gd name="connsiteY0" fmla="*/ 1737269 h 1752397"/>
              <a:gd name="connsiteX1" fmla="*/ 0 w 1962324"/>
              <a:gd name="connsiteY1" fmla="*/ 131942 h 1752397"/>
              <a:gd name="connsiteX2" fmla="*/ 442125 w 1962324"/>
              <a:gd name="connsiteY2" fmla="*/ 43355 h 1752397"/>
              <a:gd name="connsiteX3" fmla="*/ 900744 w 1962324"/>
              <a:gd name="connsiteY3" fmla="*/ 609 h 1752397"/>
              <a:gd name="connsiteX4" fmla="*/ 1298192 w 1962324"/>
              <a:gd name="connsiteY4" fmla="*/ 24216 h 1752397"/>
              <a:gd name="connsiteX5" fmla="*/ 1659647 w 1962324"/>
              <a:gd name="connsiteY5" fmla="*/ 77621 h 1752397"/>
              <a:gd name="connsiteX6" fmla="*/ 1962324 w 1962324"/>
              <a:gd name="connsiteY6" fmla="*/ 158465 h 1752397"/>
              <a:gd name="connsiteX7" fmla="*/ 1682340 w 1962324"/>
              <a:gd name="connsiteY7" fmla="*/ 1752397 h 1752397"/>
              <a:gd name="connsiteX8" fmla="*/ 1345405 w 1962324"/>
              <a:gd name="connsiteY8" fmla="*/ 1698991 h 1752397"/>
              <a:gd name="connsiteX9" fmla="*/ 1032889 w 1962324"/>
              <a:gd name="connsiteY9" fmla="*/ 1670158 h 1752397"/>
              <a:gd name="connsiteX10" fmla="*/ 662296 w 1962324"/>
              <a:gd name="connsiteY10" fmla="*/ 1679396 h 1752397"/>
              <a:gd name="connsiteX11" fmla="*/ 235505 w 1962324"/>
              <a:gd name="connsiteY11" fmla="*/ 1737269 h 1752397"/>
              <a:gd name="connsiteX0" fmla="*/ 235505 w 1962324"/>
              <a:gd name="connsiteY0" fmla="*/ 1737269 h 1752397"/>
              <a:gd name="connsiteX1" fmla="*/ 0 w 1962324"/>
              <a:gd name="connsiteY1" fmla="*/ 131942 h 1752397"/>
              <a:gd name="connsiteX2" fmla="*/ 442125 w 1962324"/>
              <a:gd name="connsiteY2" fmla="*/ 43355 h 1752397"/>
              <a:gd name="connsiteX3" fmla="*/ 900744 w 1962324"/>
              <a:gd name="connsiteY3" fmla="*/ 609 h 1752397"/>
              <a:gd name="connsiteX4" fmla="*/ 1298192 w 1962324"/>
              <a:gd name="connsiteY4" fmla="*/ 24216 h 1752397"/>
              <a:gd name="connsiteX5" fmla="*/ 1659647 w 1962324"/>
              <a:gd name="connsiteY5" fmla="*/ 77621 h 1752397"/>
              <a:gd name="connsiteX6" fmla="*/ 1962324 w 1962324"/>
              <a:gd name="connsiteY6" fmla="*/ 158465 h 1752397"/>
              <a:gd name="connsiteX7" fmla="*/ 1682340 w 1962324"/>
              <a:gd name="connsiteY7" fmla="*/ 1752397 h 1752397"/>
              <a:gd name="connsiteX8" fmla="*/ 1345405 w 1962324"/>
              <a:gd name="connsiteY8" fmla="*/ 1698991 h 1752397"/>
              <a:gd name="connsiteX9" fmla="*/ 1032889 w 1962324"/>
              <a:gd name="connsiteY9" fmla="*/ 1670158 h 1752397"/>
              <a:gd name="connsiteX10" fmla="*/ 662296 w 1962324"/>
              <a:gd name="connsiteY10" fmla="*/ 1679396 h 1752397"/>
              <a:gd name="connsiteX11" fmla="*/ 235505 w 1962324"/>
              <a:gd name="connsiteY11" fmla="*/ 1737269 h 1752397"/>
              <a:gd name="connsiteX0" fmla="*/ 235505 w 1962324"/>
              <a:gd name="connsiteY0" fmla="*/ 1737269 h 1752397"/>
              <a:gd name="connsiteX1" fmla="*/ 0 w 1962324"/>
              <a:gd name="connsiteY1" fmla="*/ 131942 h 1752397"/>
              <a:gd name="connsiteX2" fmla="*/ 442125 w 1962324"/>
              <a:gd name="connsiteY2" fmla="*/ 43355 h 1752397"/>
              <a:gd name="connsiteX3" fmla="*/ 900744 w 1962324"/>
              <a:gd name="connsiteY3" fmla="*/ 609 h 1752397"/>
              <a:gd name="connsiteX4" fmla="*/ 1298192 w 1962324"/>
              <a:gd name="connsiteY4" fmla="*/ 24216 h 1752397"/>
              <a:gd name="connsiteX5" fmla="*/ 1659647 w 1962324"/>
              <a:gd name="connsiteY5" fmla="*/ 77621 h 1752397"/>
              <a:gd name="connsiteX6" fmla="*/ 1962324 w 1962324"/>
              <a:gd name="connsiteY6" fmla="*/ 158465 h 1752397"/>
              <a:gd name="connsiteX7" fmla="*/ 1682340 w 1962324"/>
              <a:gd name="connsiteY7" fmla="*/ 1752397 h 1752397"/>
              <a:gd name="connsiteX8" fmla="*/ 1345405 w 1962324"/>
              <a:gd name="connsiteY8" fmla="*/ 1698991 h 1752397"/>
              <a:gd name="connsiteX9" fmla="*/ 1032889 w 1962324"/>
              <a:gd name="connsiteY9" fmla="*/ 1670158 h 1752397"/>
              <a:gd name="connsiteX10" fmla="*/ 662296 w 1962324"/>
              <a:gd name="connsiteY10" fmla="*/ 1679396 h 1752397"/>
              <a:gd name="connsiteX11" fmla="*/ 235505 w 1962324"/>
              <a:gd name="connsiteY11" fmla="*/ 1737269 h 1752397"/>
              <a:gd name="connsiteX0" fmla="*/ 235505 w 1966335"/>
              <a:gd name="connsiteY0" fmla="*/ 1737269 h 1752397"/>
              <a:gd name="connsiteX1" fmla="*/ 0 w 1966335"/>
              <a:gd name="connsiteY1" fmla="*/ 131942 h 1752397"/>
              <a:gd name="connsiteX2" fmla="*/ 442125 w 1966335"/>
              <a:gd name="connsiteY2" fmla="*/ 43355 h 1752397"/>
              <a:gd name="connsiteX3" fmla="*/ 900744 w 1966335"/>
              <a:gd name="connsiteY3" fmla="*/ 609 h 1752397"/>
              <a:gd name="connsiteX4" fmla="*/ 1298192 w 1966335"/>
              <a:gd name="connsiteY4" fmla="*/ 24216 h 1752397"/>
              <a:gd name="connsiteX5" fmla="*/ 1659647 w 1966335"/>
              <a:gd name="connsiteY5" fmla="*/ 77621 h 1752397"/>
              <a:gd name="connsiteX6" fmla="*/ 1966335 w 1966335"/>
              <a:gd name="connsiteY6" fmla="*/ 150444 h 1752397"/>
              <a:gd name="connsiteX7" fmla="*/ 1682340 w 1966335"/>
              <a:gd name="connsiteY7" fmla="*/ 1752397 h 1752397"/>
              <a:gd name="connsiteX8" fmla="*/ 1345405 w 1966335"/>
              <a:gd name="connsiteY8" fmla="*/ 1698991 h 1752397"/>
              <a:gd name="connsiteX9" fmla="*/ 1032889 w 1966335"/>
              <a:gd name="connsiteY9" fmla="*/ 1670158 h 1752397"/>
              <a:gd name="connsiteX10" fmla="*/ 662296 w 1966335"/>
              <a:gd name="connsiteY10" fmla="*/ 1679396 h 1752397"/>
              <a:gd name="connsiteX11" fmla="*/ 235505 w 1966335"/>
              <a:gd name="connsiteY11" fmla="*/ 1737269 h 1752397"/>
              <a:gd name="connsiteX0" fmla="*/ 235505 w 1966335"/>
              <a:gd name="connsiteY0" fmla="*/ 1737269 h 1752397"/>
              <a:gd name="connsiteX1" fmla="*/ 0 w 1966335"/>
              <a:gd name="connsiteY1" fmla="*/ 131942 h 1752397"/>
              <a:gd name="connsiteX2" fmla="*/ 442125 w 1966335"/>
              <a:gd name="connsiteY2" fmla="*/ 43355 h 1752397"/>
              <a:gd name="connsiteX3" fmla="*/ 900744 w 1966335"/>
              <a:gd name="connsiteY3" fmla="*/ 609 h 1752397"/>
              <a:gd name="connsiteX4" fmla="*/ 1298192 w 1966335"/>
              <a:gd name="connsiteY4" fmla="*/ 24216 h 1752397"/>
              <a:gd name="connsiteX5" fmla="*/ 1659647 w 1966335"/>
              <a:gd name="connsiteY5" fmla="*/ 77621 h 1752397"/>
              <a:gd name="connsiteX6" fmla="*/ 1966335 w 1966335"/>
              <a:gd name="connsiteY6" fmla="*/ 150444 h 1752397"/>
              <a:gd name="connsiteX7" fmla="*/ 1682340 w 1966335"/>
              <a:gd name="connsiteY7" fmla="*/ 1752397 h 1752397"/>
              <a:gd name="connsiteX8" fmla="*/ 1345405 w 1966335"/>
              <a:gd name="connsiteY8" fmla="*/ 1698991 h 1752397"/>
              <a:gd name="connsiteX9" fmla="*/ 1032889 w 1966335"/>
              <a:gd name="connsiteY9" fmla="*/ 1670158 h 1752397"/>
              <a:gd name="connsiteX10" fmla="*/ 662296 w 1966335"/>
              <a:gd name="connsiteY10" fmla="*/ 1679396 h 1752397"/>
              <a:gd name="connsiteX11" fmla="*/ 235505 w 1966335"/>
              <a:gd name="connsiteY11" fmla="*/ 1737269 h 1752397"/>
              <a:gd name="connsiteX0" fmla="*/ 235505 w 1966335"/>
              <a:gd name="connsiteY0" fmla="*/ 1744927 h 1760055"/>
              <a:gd name="connsiteX1" fmla="*/ 0 w 1966335"/>
              <a:gd name="connsiteY1" fmla="*/ 139600 h 1760055"/>
              <a:gd name="connsiteX2" fmla="*/ 442125 w 1966335"/>
              <a:gd name="connsiteY2" fmla="*/ 51013 h 1760055"/>
              <a:gd name="connsiteX3" fmla="*/ 900744 w 1966335"/>
              <a:gd name="connsiteY3" fmla="*/ 8267 h 1760055"/>
              <a:gd name="connsiteX4" fmla="*/ 1309078 w 1966335"/>
              <a:gd name="connsiteY4" fmla="*/ 10103 h 1760055"/>
              <a:gd name="connsiteX5" fmla="*/ 1659647 w 1966335"/>
              <a:gd name="connsiteY5" fmla="*/ 85279 h 1760055"/>
              <a:gd name="connsiteX6" fmla="*/ 1966335 w 1966335"/>
              <a:gd name="connsiteY6" fmla="*/ 158102 h 1760055"/>
              <a:gd name="connsiteX7" fmla="*/ 1682340 w 1966335"/>
              <a:gd name="connsiteY7" fmla="*/ 1760055 h 1760055"/>
              <a:gd name="connsiteX8" fmla="*/ 1345405 w 1966335"/>
              <a:gd name="connsiteY8" fmla="*/ 1706649 h 1760055"/>
              <a:gd name="connsiteX9" fmla="*/ 1032889 w 1966335"/>
              <a:gd name="connsiteY9" fmla="*/ 1677816 h 1760055"/>
              <a:gd name="connsiteX10" fmla="*/ 662296 w 1966335"/>
              <a:gd name="connsiteY10" fmla="*/ 1687054 h 1760055"/>
              <a:gd name="connsiteX11" fmla="*/ 235505 w 1966335"/>
              <a:gd name="connsiteY11" fmla="*/ 1744927 h 1760055"/>
              <a:gd name="connsiteX0" fmla="*/ 235505 w 1966335"/>
              <a:gd name="connsiteY0" fmla="*/ 1744927 h 1760055"/>
              <a:gd name="connsiteX1" fmla="*/ 0 w 1966335"/>
              <a:gd name="connsiteY1" fmla="*/ 139600 h 1760055"/>
              <a:gd name="connsiteX2" fmla="*/ 442125 w 1966335"/>
              <a:gd name="connsiteY2" fmla="*/ 51013 h 1760055"/>
              <a:gd name="connsiteX3" fmla="*/ 900744 w 1966335"/>
              <a:gd name="connsiteY3" fmla="*/ 8267 h 1760055"/>
              <a:gd name="connsiteX4" fmla="*/ 1309078 w 1966335"/>
              <a:gd name="connsiteY4" fmla="*/ 10103 h 1760055"/>
              <a:gd name="connsiteX5" fmla="*/ 1659647 w 1966335"/>
              <a:gd name="connsiteY5" fmla="*/ 63508 h 1760055"/>
              <a:gd name="connsiteX6" fmla="*/ 1966335 w 1966335"/>
              <a:gd name="connsiteY6" fmla="*/ 158102 h 1760055"/>
              <a:gd name="connsiteX7" fmla="*/ 1682340 w 1966335"/>
              <a:gd name="connsiteY7" fmla="*/ 1760055 h 1760055"/>
              <a:gd name="connsiteX8" fmla="*/ 1345405 w 1966335"/>
              <a:gd name="connsiteY8" fmla="*/ 1706649 h 1760055"/>
              <a:gd name="connsiteX9" fmla="*/ 1032889 w 1966335"/>
              <a:gd name="connsiteY9" fmla="*/ 1677816 h 1760055"/>
              <a:gd name="connsiteX10" fmla="*/ 662296 w 1966335"/>
              <a:gd name="connsiteY10" fmla="*/ 1687054 h 1760055"/>
              <a:gd name="connsiteX11" fmla="*/ 235505 w 1966335"/>
              <a:gd name="connsiteY11" fmla="*/ 1744927 h 1760055"/>
              <a:gd name="connsiteX0" fmla="*/ 235505 w 1988107"/>
              <a:gd name="connsiteY0" fmla="*/ 1744927 h 1760055"/>
              <a:gd name="connsiteX1" fmla="*/ 0 w 1988107"/>
              <a:gd name="connsiteY1" fmla="*/ 139600 h 1760055"/>
              <a:gd name="connsiteX2" fmla="*/ 442125 w 1988107"/>
              <a:gd name="connsiteY2" fmla="*/ 51013 h 1760055"/>
              <a:gd name="connsiteX3" fmla="*/ 900744 w 1988107"/>
              <a:gd name="connsiteY3" fmla="*/ 8267 h 1760055"/>
              <a:gd name="connsiteX4" fmla="*/ 1309078 w 1988107"/>
              <a:gd name="connsiteY4" fmla="*/ 10103 h 1760055"/>
              <a:gd name="connsiteX5" fmla="*/ 1659647 w 1988107"/>
              <a:gd name="connsiteY5" fmla="*/ 63508 h 1760055"/>
              <a:gd name="connsiteX6" fmla="*/ 1988107 w 1988107"/>
              <a:gd name="connsiteY6" fmla="*/ 158102 h 1760055"/>
              <a:gd name="connsiteX7" fmla="*/ 1682340 w 1988107"/>
              <a:gd name="connsiteY7" fmla="*/ 1760055 h 1760055"/>
              <a:gd name="connsiteX8" fmla="*/ 1345405 w 1988107"/>
              <a:gd name="connsiteY8" fmla="*/ 1706649 h 1760055"/>
              <a:gd name="connsiteX9" fmla="*/ 1032889 w 1988107"/>
              <a:gd name="connsiteY9" fmla="*/ 1677816 h 1760055"/>
              <a:gd name="connsiteX10" fmla="*/ 662296 w 1988107"/>
              <a:gd name="connsiteY10" fmla="*/ 1687054 h 1760055"/>
              <a:gd name="connsiteX11" fmla="*/ 235505 w 1988107"/>
              <a:gd name="connsiteY11" fmla="*/ 1744927 h 1760055"/>
              <a:gd name="connsiteX0" fmla="*/ 235505 w 1988107"/>
              <a:gd name="connsiteY0" fmla="*/ 1737269 h 1752397"/>
              <a:gd name="connsiteX1" fmla="*/ 0 w 1988107"/>
              <a:gd name="connsiteY1" fmla="*/ 131942 h 1752397"/>
              <a:gd name="connsiteX2" fmla="*/ 442125 w 1988107"/>
              <a:gd name="connsiteY2" fmla="*/ 43355 h 1752397"/>
              <a:gd name="connsiteX3" fmla="*/ 900744 w 1988107"/>
              <a:gd name="connsiteY3" fmla="*/ 609 h 1752397"/>
              <a:gd name="connsiteX4" fmla="*/ 1298192 w 1988107"/>
              <a:gd name="connsiteY4" fmla="*/ 24217 h 1752397"/>
              <a:gd name="connsiteX5" fmla="*/ 1659647 w 1988107"/>
              <a:gd name="connsiteY5" fmla="*/ 55850 h 1752397"/>
              <a:gd name="connsiteX6" fmla="*/ 1988107 w 1988107"/>
              <a:gd name="connsiteY6" fmla="*/ 150444 h 1752397"/>
              <a:gd name="connsiteX7" fmla="*/ 1682340 w 1988107"/>
              <a:gd name="connsiteY7" fmla="*/ 1752397 h 1752397"/>
              <a:gd name="connsiteX8" fmla="*/ 1345405 w 1988107"/>
              <a:gd name="connsiteY8" fmla="*/ 1698991 h 1752397"/>
              <a:gd name="connsiteX9" fmla="*/ 1032889 w 1988107"/>
              <a:gd name="connsiteY9" fmla="*/ 1670158 h 1752397"/>
              <a:gd name="connsiteX10" fmla="*/ 662296 w 1988107"/>
              <a:gd name="connsiteY10" fmla="*/ 1679396 h 1752397"/>
              <a:gd name="connsiteX11" fmla="*/ 235505 w 1988107"/>
              <a:gd name="connsiteY11" fmla="*/ 1737269 h 1752397"/>
              <a:gd name="connsiteX0" fmla="*/ 235505 w 1988107"/>
              <a:gd name="connsiteY0" fmla="*/ 1741511 h 1756639"/>
              <a:gd name="connsiteX1" fmla="*/ 0 w 1988107"/>
              <a:gd name="connsiteY1" fmla="*/ 136184 h 1756639"/>
              <a:gd name="connsiteX2" fmla="*/ 442125 w 1988107"/>
              <a:gd name="connsiteY2" fmla="*/ 47597 h 1756639"/>
              <a:gd name="connsiteX3" fmla="*/ 900744 w 1988107"/>
              <a:gd name="connsiteY3" fmla="*/ 4851 h 1756639"/>
              <a:gd name="connsiteX4" fmla="*/ 1310892 w 1988107"/>
              <a:gd name="connsiteY4" fmla="*/ 12584 h 1756639"/>
              <a:gd name="connsiteX5" fmla="*/ 1659647 w 1988107"/>
              <a:gd name="connsiteY5" fmla="*/ 60092 h 1756639"/>
              <a:gd name="connsiteX6" fmla="*/ 1988107 w 1988107"/>
              <a:gd name="connsiteY6" fmla="*/ 154686 h 1756639"/>
              <a:gd name="connsiteX7" fmla="*/ 1682340 w 1988107"/>
              <a:gd name="connsiteY7" fmla="*/ 1756639 h 1756639"/>
              <a:gd name="connsiteX8" fmla="*/ 1345405 w 1988107"/>
              <a:gd name="connsiteY8" fmla="*/ 1703233 h 1756639"/>
              <a:gd name="connsiteX9" fmla="*/ 1032889 w 1988107"/>
              <a:gd name="connsiteY9" fmla="*/ 1674400 h 1756639"/>
              <a:gd name="connsiteX10" fmla="*/ 662296 w 1988107"/>
              <a:gd name="connsiteY10" fmla="*/ 1683638 h 1756639"/>
              <a:gd name="connsiteX11" fmla="*/ 235505 w 1988107"/>
              <a:gd name="connsiteY11" fmla="*/ 1741511 h 1756639"/>
              <a:gd name="connsiteX0" fmla="*/ 235505 w 1988107"/>
              <a:gd name="connsiteY0" fmla="*/ 1741511 h 1756639"/>
              <a:gd name="connsiteX1" fmla="*/ 0 w 1988107"/>
              <a:gd name="connsiteY1" fmla="*/ 136184 h 1756639"/>
              <a:gd name="connsiteX2" fmla="*/ 442125 w 1988107"/>
              <a:gd name="connsiteY2" fmla="*/ 47597 h 1756639"/>
              <a:gd name="connsiteX3" fmla="*/ 846769 w 1988107"/>
              <a:gd name="connsiteY3" fmla="*/ 4851 h 1756639"/>
              <a:gd name="connsiteX4" fmla="*/ 1310892 w 1988107"/>
              <a:gd name="connsiteY4" fmla="*/ 12584 h 1756639"/>
              <a:gd name="connsiteX5" fmla="*/ 1659647 w 1988107"/>
              <a:gd name="connsiteY5" fmla="*/ 60092 h 1756639"/>
              <a:gd name="connsiteX6" fmla="*/ 1988107 w 1988107"/>
              <a:gd name="connsiteY6" fmla="*/ 154686 h 1756639"/>
              <a:gd name="connsiteX7" fmla="*/ 1682340 w 1988107"/>
              <a:gd name="connsiteY7" fmla="*/ 1756639 h 1756639"/>
              <a:gd name="connsiteX8" fmla="*/ 1345405 w 1988107"/>
              <a:gd name="connsiteY8" fmla="*/ 1703233 h 1756639"/>
              <a:gd name="connsiteX9" fmla="*/ 1032889 w 1988107"/>
              <a:gd name="connsiteY9" fmla="*/ 1674400 h 1756639"/>
              <a:gd name="connsiteX10" fmla="*/ 662296 w 1988107"/>
              <a:gd name="connsiteY10" fmla="*/ 1683638 h 1756639"/>
              <a:gd name="connsiteX11" fmla="*/ 235505 w 1988107"/>
              <a:gd name="connsiteY11" fmla="*/ 1741511 h 1756639"/>
              <a:gd name="connsiteX0" fmla="*/ 235505 w 1988107"/>
              <a:gd name="connsiteY0" fmla="*/ 1740084 h 1755212"/>
              <a:gd name="connsiteX1" fmla="*/ 0 w 1988107"/>
              <a:gd name="connsiteY1" fmla="*/ 134757 h 1755212"/>
              <a:gd name="connsiteX2" fmla="*/ 442125 w 1988107"/>
              <a:gd name="connsiteY2" fmla="*/ 46170 h 1755212"/>
              <a:gd name="connsiteX3" fmla="*/ 846769 w 1988107"/>
              <a:gd name="connsiteY3" fmla="*/ 3424 h 1755212"/>
              <a:gd name="connsiteX4" fmla="*/ 1291842 w 1988107"/>
              <a:gd name="connsiteY4" fmla="*/ 14332 h 1755212"/>
              <a:gd name="connsiteX5" fmla="*/ 1659647 w 1988107"/>
              <a:gd name="connsiteY5" fmla="*/ 58665 h 1755212"/>
              <a:gd name="connsiteX6" fmla="*/ 1988107 w 1988107"/>
              <a:gd name="connsiteY6" fmla="*/ 153259 h 1755212"/>
              <a:gd name="connsiteX7" fmla="*/ 1682340 w 1988107"/>
              <a:gd name="connsiteY7" fmla="*/ 1755212 h 1755212"/>
              <a:gd name="connsiteX8" fmla="*/ 1345405 w 1988107"/>
              <a:gd name="connsiteY8" fmla="*/ 1701806 h 1755212"/>
              <a:gd name="connsiteX9" fmla="*/ 1032889 w 1988107"/>
              <a:gd name="connsiteY9" fmla="*/ 1672973 h 1755212"/>
              <a:gd name="connsiteX10" fmla="*/ 662296 w 1988107"/>
              <a:gd name="connsiteY10" fmla="*/ 1682211 h 1755212"/>
              <a:gd name="connsiteX11" fmla="*/ 235505 w 1988107"/>
              <a:gd name="connsiteY11" fmla="*/ 1740084 h 1755212"/>
              <a:gd name="connsiteX0" fmla="*/ 235505 w 1988107"/>
              <a:gd name="connsiteY0" fmla="*/ 1740084 h 1755212"/>
              <a:gd name="connsiteX1" fmla="*/ 0 w 1988107"/>
              <a:gd name="connsiteY1" fmla="*/ 134757 h 1755212"/>
              <a:gd name="connsiteX2" fmla="*/ 442125 w 1988107"/>
              <a:gd name="connsiteY2" fmla="*/ 46170 h 1755212"/>
              <a:gd name="connsiteX3" fmla="*/ 846769 w 1988107"/>
              <a:gd name="connsiteY3" fmla="*/ 3424 h 1755212"/>
              <a:gd name="connsiteX4" fmla="*/ 1291842 w 1988107"/>
              <a:gd name="connsiteY4" fmla="*/ 14332 h 1755212"/>
              <a:gd name="connsiteX5" fmla="*/ 1659647 w 1988107"/>
              <a:gd name="connsiteY5" fmla="*/ 58665 h 1755212"/>
              <a:gd name="connsiteX6" fmla="*/ 1988107 w 1988107"/>
              <a:gd name="connsiteY6" fmla="*/ 153259 h 1755212"/>
              <a:gd name="connsiteX7" fmla="*/ 1682340 w 1988107"/>
              <a:gd name="connsiteY7" fmla="*/ 1755212 h 1755212"/>
              <a:gd name="connsiteX8" fmla="*/ 1345405 w 1988107"/>
              <a:gd name="connsiteY8" fmla="*/ 1701806 h 1755212"/>
              <a:gd name="connsiteX9" fmla="*/ 1032889 w 1988107"/>
              <a:gd name="connsiteY9" fmla="*/ 1672973 h 1755212"/>
              <a:gd name="connsiteX10" fmla="*/ 662296 w 1988107"/>
              <a:gd name="connsiteY10" fmla="*/ 1682211 h 1755212"/>
              <a:gd name="connsiteX11" fmla="*/ 235505 w 1988107"/>
              <a:gd name="connsiteY11" fmla="*/ 1740084 h 1755212"/>
              <a:gd name="connsiteX0" fmla="*/ 235505 w 1988107"/>
              <a:gd name="connsiteY0" fmla="*/ 1740084 h 1755212"/>
              <a:gd name="connsiteX1" fmla="*/ 0 w 1988107"/>
              <a:gd name="connsiteY1" fmla="*/ 134757 h 1755212"/>
              <a:gd name="connsiteX2" fmla="*/ 442125 w 1988107"/>
              <a:gd name="connsiteY2" fmla="*/ 46170 h 1755212"/>
              <a:gd name="connsiteX3" fmla="*/ 846769 w 1988107"/>
              <a:gd name="connsiteY3" fmla="*/ 3424 h 1755212"/>
              <a:gd name="connsiteX4" fmla="*/ 1291842 w 1988107"/>
              <a:gd name="connsiteY4" fmla="*/ 14332 h 1755212"/>
              <a:gd name="connsiteX5" fmla="*/ 1659647 w 1988107"/>
              <a:gd name="connsiteY5" fmla="*/ 58665 h 1755212"/>
              <a:gd name="connsiteX6" fmla="*/ 1988107 w 1988107"/>
              <a:gd name="connsiteY6" fmla="*/ 153259 h 1755212"/>
              <a:gd name="connsiteX7" fmla="*/ 1682340 w 1988107"/>
              <a:gd name="connsiteY7" fmla="*/ 1755212 h 1755212"/>
              <a:gd name="connsiteX8" fmla="*/ 1345405 w 1988107"/>
              <a:gd name="connsiteY8" fmla="*/ 1701806 h 1755212"/>
              <a:gd name="connsiteX9" fmla="*/ 1032889 w 1988107"/>
              <a:gd name="connsiteY9" fmla="*/ 1672973 h 1755212"/>
              <a:gd name="connsiteX10" fmla="*/ 662296 w 1988107"/>
              <a:gd name="connsiteY10" fmla="*/ 1682211 h 1755212"/>
              <a:gd name="connsiteX11" fmla="*/ 235505 w 1988107"/>
              <a:gd name="connsiteY11" fmla="*/ 1740084 h 1755212"/>
              <a:gd name="connsiteX0" fmla="*/ 235505 w 1988107"/>
              <a:gd name="connsiteY0" fmla="*/ 1740084 h 1755212"/>
              <a:gd name="connsiteX1" fmla="*/ 0 w 1988107"/>
              <a:gd name="connsiteY1" fmla="*/ 134757 h 1755212"/>
              <a:gd name="connsiteX2" fmla="*/ 442125 w 1988107"/>
              <a:gd name="connsiteY2" fmla="*/ 46170 h 1755212"/>
              <a:gd name="connsiteX3" fmla="*/ 846769 w 1988107"/>
              <a:gd name="connsiteY3" fmla="*/ 3424 h 1755212"/>
              <a:gd name="connsiteX4" fmla="*/ 1291842 w 1988107"/>
              <a:gd name="connsiteY4" fmla="*/ 14332 h 1755212"/>
              <a:gd name="connsiteX5" fmla="*/ 1659647 w 1988107"/>
              <a:gd name="connsiteY5" fmla="*/ 58665 h 1755212"/>
              <a:gd name="connsiteX6" fmla="*/ 1988107 w 1988107"/>
              <a:gd name="connsiteY6" fmla="*/ 153259 h 1755212"/>
              <a:gd name="connsiteX7" fmla="*/ 1682340 w 1988107"/>
              <a:gd name="connsiteY7" fmla="*/ 1755212 h 1755212"/>
              <a:gd name="connsiteX8" fmla="*/ 1345405 w 1988107"/>
              <a:gd name="connsiteY8" fmla="*/ 1701806 h 1755212"/>
              <a:gd name="connsiteX9" fmla="*/ 1032889 w 1988107"/>
              <a:gd name="connsiteY9" fmla="*/ 1672973 h 1755212"/>
              <a:gd name="connsiteX10" fmla="*/ 662296 w 1988107"/>
              <a:gd name="connsiteY10" fmla="*/ 1682211 h 1755212"/>
              <a:gd name="connsiteX11" fmla="*/ 235505 w 1988107"/>
              <a:gd name="connsiteY11" fmla="*/ 1740084 h 1755212"/>
              <a:gd name="connsiteX0" fmla="*/ 235505 w 1988107"/>
              <a:gd name="connsiteY0" fmla="*/ 1740084 h 1755212"/>
              <a:gd name="connsiteX1" fmla="*/ 0 w 1988107"/>
              <a:gd name="connsiteY1" fmla="*/ 134757 h 1755212"/>
              <a:gd name="connsiteX2" fmla="*/ 442125 w 1988107"/>
              <a:gd name="connsiteY2" fmla="*/ 46170 h 1755212"/>
              <a:gd name="connsiteX3" fmla="*/ 846769 w 1988107"/>
              <a:gd name="connsiteY3" fmla="*/ 3424 h 1755212"/>
              <a:gd name="connsiteX4" fmla="*/ 1291842 w 1988107"/>
              <a:gd name="connsiteY4" fmla="*/ 14332 h 1755212"/>
              <a:gd name="connsiteX5" fmla="*/ 1659647 w 1988107"/>
              <a:gd name="connsiteY5" fmla="*/ 58665 h 1755212"/>
              <a:gd name="connsiteX6" fmla="*/ 1988107 w 1988107"/>
              <a:gd name="connsiteY6" fmla="*/ 153259 h 1755212"/>
              <a:gd name="connsiteX7" fmla="*/ 1682340 w 1988107"/>
              <a:gd name="connsiteY7" fmla="*/ 1755212 h 1755212"/>
              <a:gd name="connsiteX8" fmla="*/ 1345405 w 1988107"/>
              <a:gd name="connsiteY8" fmla="*/ 1701806 h 1755212"/>
              <a:gd name="connsiteX9" fmla="*/ 1032889 w 1988107"/>
              <a:gd name="connsiteY9" fmla="*/ 1672973 h 1755212"/>
              <a:gd name="connsiteX10" fmla="*/ 662296 w 1988107"/>
              <a:gd name="connsiteY10" fmla="*/ 1682211 h 1755212"/>
              <a:gd name="connsiteX11" fmla="*/ 235505 w 1988107"/>
              <a:gd name="connsiteY11" fmla="*/ 1740084 h 1755212"/>
              <a:gd name="connsiteX0" fmla="*/ 235505 w 1988107"/>
              <a:gd name="connsiteY0" fmla="*/ 1740084 h 1755212"/>
              <a:gd name="connsiteX1" fmla="*/ 0 w 1988107"/>
              <a:gd name="connsiteY1" fmla="*/ 134757 h 1755212"/>
              <a:gd name="connsiteX2" fmla="*/ 442125 w 1988107"/>
              <a:gd name="connsiteY2" fmla="*/ 46170 h 1755212"/>
              <a:gd name="connsiteX3" fmla="*/ 846769 w 1988107"/>
              <a:gd name="connsiteY3" fmla="*/ 3424 h 1755212"/>
              <a:gd name="connsiteX4" fmla="*/ 1291842 w 1988107"/>
              <a:gd name="connsiteY4" fmla="*/ 14332 h 1755212"/>
              <a:gd name="connsiteX5" fmla="*/ 1659647 w 1988107"/>
              <a:gd name="connsiteY5" fmla="*/ 58665 h 1755212"/>
              <a:gd name="connsiteX6" fmla="*/ 1988107 w 1988107"/>
              <a:gd name="connsiteY6" fmla="*/ 153259 h 1755212"/>
              <a:gd name="connsiteX7" fmla="*/ 1682340 w 1988107"/>
              <a:gd name="connsiteY7" fmla="*/ 1755212 h 1755212"/>
              <a:gd name="connsiteX8" fmla="*/ 1345405 w 1988107"/>
              <a:gd name="connsiteY8" fmla="*/ 1701806 h 1755212"/>
              <a:gd name="connsiteX9" fmla="*/ 1032889 w 1988107"/>
              <a:gd name="connsiteY9" fmla="*/ 1672973 h 1755212"/>
              <a:gd name="connsiteX10" fmla="*/ 662296 w 1988107"/>
              <a:gd name="connsiteY10" fmla="*/ 1682211 h 1755212"/>
              <a:gd name="connsiteX11" fmla="*/ 235505 w 1988107"/>
              <a:gd name="connsiteY11" fmla="*/ 1740084 h 1755212"/>
              <a:gd name="connsiteX0" fmla="*/ 235505 w 1988107"/>
              <a:gd name="connsiteY0" fmla="*/ 1740084 h 1755212"/>
              <a:gd name="connsiteX1" fmla="*/ 0 w 1988107"/>
              <a:gd name="connsiteY1" fmla="*/ 134757 h 1755212"/>
              <a:gd name="connsiteX2" fmla="*/ 442125 w 1988107"/>
              <a:gd name="connsiteY2" fmla="*/ 46170 h 1755212"/>
              <a:gd name="connsiteX3" fmla="*/ 846769 w 1988107"/>
              <a:gd name="connsiteY3" fmla="*/ 3424 h 1755212"/>
              <a:gd name="connsiteX4" fmla="*/ 1291842 w 1988107"/>
              <a:gd name="connsiteY4" fmla="*/ 14332 h 1755212"/>
              <a:gd name="connsiteX5" fmla="*/ 1640597 w 1988107"/>
              <a:gd name="connsiteY5" fmla="*/ 61840 h 1755212"/>
              <a:gd name="connsiteX6" fmla="*/ 1988107 w 1988107"/>
              <a:gd name="connsiteY6" fmla="*/ 153259 h 1755212"/>
              <a:gd name="connsiteX7" fmla="*/ 1682340 w 1988107"/>
              <a:gd name="connsiteY7" fmla="*/ 1755212 h 1755212"/>
              <a:gd name="connsiteX8" fmla="*/ 1345405 w 1988107"/>
              <a:gd name="connsiteY8" fmla="*/ 1701806 h 1755212"/>
              <a:gd name="connsiteX9" fmla="*/ 1032889 w 1988107"/>
              <a:gd name="connsiteY9" fmla="*/ 1672973 h 1755212"/>
              <a:gd name="connsiteX10" fmla="*/ 662296 w 1988107"/>
              <a:gd name="connsiteY10" fmla="*/ 1682211 h 1755212"/>
              <a:gd name="connsiteX11" fmla="*/ 235505 w 1988107"/>
              <a:gd name="connsiteY11" fmla="*/ 1740084 h 1755212"/>
              <a:gd name="connsiteX0" fmla="*/ 241855 w 1994457"/>
              <a:gd name="connsiteY0" fmla="*/ 1740084 h 1755212"/>
              <a:gd name="connsiteX1" fmla="*/ 0 w 1994457"/>
              <a:gd name="connsiteY1" fmla="*/ 144282 h 1755212"/>
              <a:gd name="connsiteX2" fmla="*/ 448475 w 1994457"/>
              <a:gd name="connsiteY2" fmla="*/ 46170 h 1755212"/>
              <a:gd name="connsiteX3" fmla="*/ 853119 w 1994457"/>
              <a:gd name="connsiteY3" fmla="*/ 3424 h 1755212"/>
              <a:gd name="connsiteX4" fmla="*/ 1298192 w 1994457"/>
              <a:gd name="connsiteY4" fmla="*/ 14332 h 1755212"/>
              <a:gd name="connsiteX5" fmla="*/ 1646947 w 1994457"/>
              <a:gd name="connsiteY5" fmla="*/ 61840 h 1755212"/>
              <a:gd name="connsiteX6" fmla="*/ 1994457 w 1994457"/>
              <a:gd name="connsiteY6" fmla="*/ 153259 h 1755212"/>
              <a:gd name="connsiteX7" fmla="*/ 1688690 w 1994457"/>
              <a:gd name="connsiteY7" fmla="*/ 1755212 h 1755212"/>
              <a:gd name="connsiteX8" fmla="*/ 1351755 w 1994457"/>
              <a:gd name="connsiteY8" fmla="*/ 1701806 h 1755212"/>
              <a:gd name="connsiteX9" fmla="*/ 1039239 w 1994457"/>
              <a:gd name="connsiteY9" fmla="*/ 1672973 h 1755212"/>
              <a:gd name="connsiteX10" fmla="*/ 668646 w 1994457"/>
              <a:gd name="connsiteY10" fmla="*/ 1682211 h 1755212"/>
              <a:gd name="connsiteX11" fmla="*/ 241855 w 1994457"/>
              <a:gd name="connsiteY11" fmla="*/ 1740084 h 1755212"/>
              <a:gd name="connsiteX0" fmla="*/ 241855 w 1994457"/>
              <a:gd name="connsiteY0" fmla="*/ 1731856 h 1746984"/>
              <a:gd name="connsiteX1" fmla="*/ 0 w 1994457"/>
              <a:gd name="connsiteY1" fmla="*/ 136054 h 1746984"/>
              <a:gd name="connsiteX2" fmla="*/ 448475 w 1994457"/>
              <a:gd name="connsiteY2" fmla="*/ 37942 h 1746984"/>
              <a:gd name="connsiteX3" fmla="*/ 841545 w 1994457"/>
              <a:gd name="connsiteY3" fmla="*/ 18345 h 1746984"/>
              <a:gd name="connsiteX4" fmla="*/ 1298192 w 1994457"/>
              <a:gd name="connsiteY4" fmla="*/ 6104 h 1746984"/>
              <a:gd name="connsiteX5" fmla="*/ 1646947 w 1994457"/>
              <a:gd name="connsiteY5" fmla="*/ 53612 h 1746984"/>
              <a:gd name="connsiteX6" fmla="*/ 1994457 w 1994457"/>
              <a:gd name="connsiteY6" fmla="*/ 145031 h 1746984"/>
              <a:gd name="connsiteX7" fmla="*/ 1688690 w 1994457"/>
              <a:gd name="connsiteY7" fmla="*/ 1746984 h 1746984"/>
              <a:gd name="connsiteX8" fmla="*/ 1351755 w 1994457"/>
              <a:gd name="connsiteY8" fmla="*/ 1693578 h 1746984"/>
              <a:gd name="connsiteX9" fmla="*/ 1039239 w 1994457"/>
              <a:gd name="connsiteY9" fmla="*/ 1664745 h 1746984"/>
              <a:gd name="connsiteX10" fmla="*/ 668646 w 1994457"/>
              <a:gd name="connsiteY10" fmla="*/ 1673983 h 1746984"/>
              <a:gd name="connsiteX11" fmla="*/ 241855 w 1994457"/>
              <a:gd name="connsiteY11" fmla="*/ 1731856 h 1746984"/>
              <a:gd name="connsiteX0" fmla="*/ 241855 w 1994457"/>
              <a:gd name="connsiteY0" fmla="*/ 1732463 h 1747591"/>
              <a:gd name="connsiteX1" fmla="*/ 0 w 1994457"/>
              <a:gd name="connsiteY1" fmla="*/ 136661 h 1747591"/>
              <a:gd name="connsiteX2" fmla="*/ 448475 w 1994457"/>
              <a:gd name="connsiteY2" fmla="*/ 61698 h 1747591"/>
              <a:gd name="connsiteX3" fmla="*/ 841545 w 1994457"/>
              <a:gd name="connsiteY3" fmla="*/ 18952 h 1747591"/>
              <a:gd name="connsiteX4" fmla="*/ 1298192 w 1994457"/>
              <a:gd name="connsiteY4" fmla="*/ 6711 h 1747591"/>
              <a:gd name="connsiteX5" fmla="*/ 1646947 w 1994457"/>
              <a:gd name="connsiteY5" fmla="*/ 54219 h 1747591"/>
              <a:gd name="connsiteX6" fmla="*/ 1994457 w 1994457"/>
              <a:gd name="connsiteY6" fmla="*/ 145638 h 1747591"/>
              <a:gd name="connsiteX7" fmla="*/ 1688690 w 1994457"/>
              <a:gd name="connsiteY7" fmla="*/ 1747591 h 1747591"/>
              <a:gd name="connsiteX8" fmla="*/ 1351755 w 1994457"/>
              <a:gd name="connsiteY8" fmla="*/ 1694185 h 1747591"/>
              <a:gd name="connsiteX9" fmla="*/ 1039239 w 1994457"/>
              <a:gd name="connsiteY9" fmla="*/ 1665352 h 1747591"/>
              <a:gd name="connsiteX10" fmla="*/ 668646 w 1994457"/>
              <a:gd name="connsiteY10" fmla="*/ 1674590 h 1747591"/>
              <a:gd name="connsiteX11" fmla="*/ 241855 w 1994457"/>
              <a:gd name="connsiteY11" fmla="*/ 1732463 h 1747591"/>
              <a:gd name="connsiteX0" fmla="*/ 241855 w 1994457"/>
              <a:gd name="connsiteY0" fmla="*/ 1714233 h 1729361"/>
              <a:gd name="connsiteX1" fmla="*/ 0 w 1994457"/>
              <a:gd name="connsiteY1" fmla="*/ 118431 h 1729361"/>
              <a:gd name="connsiteX2" fmla="*/ 448475 w 1994457"/>
              <a:gd name="connsiteY2" fmla="*/ 43468 h 1729361"/>
              <a:gd name="connsiteX3" fmla="*/ 841545 w 1994457"/>
              <a:gd name="connsiteY3" fmla="*/ 722 h 1729361"/>
              <a:gd name="connsiteX4" fmla="*/ 1263468 w 1994457"/>
              <a:gd name="connsiteY4" fmla="*/ 23205 h 1729361"/>
              <a:gd name="connsiteX5" fmla="*/ 1646947 w 1994457"/>
              <a:gd name="connsiteY5" fmla="*/ 35989 h 1729361"/>
              <a:gd name="connsiteX6" fmla="*/ 1994457 w 1994457"/>
              <a:gd name="connsiteY6" fmla="*/ 127408 h 1729361"/>
              <a:gd name="connsiteX7" fmla="*/ 1688690 w 1994457"/>
              <a:gd name="connsiteY7" fmla="*/ 1729361 h 1729361"/>
              <a:gd name="connsiteX8" fmla="*/ 1351755 w 1994457"/>
              <a:gd name="connsiteY8" fmla="*/ 1675955 h 1729361"/>
              <a:gd name="connsiteX9" fmla="*/ 1039239 w 1994457"/>
              <a:gd name="connsiteY9" fmla="*/ 1647122 h 1729361"/>
              <a:gd name="connsiteX10" fmla="*/ 668646 w 1994457"/>
              <a:gd name="connsiteY10" fmla="*/ 1656360 h 1729361"/>
              <a:gd name="connsiteX11" fmla="*/ 241855 w 1994457"/>
              <a:gd name="connsiteY11" fmla="*/ 1714233 h 1729361"/>
              <a:gd name="connsiteX0" fmla="*/ 241855 w 1994457"/>
              <a:gd name="connsiteY0" fmla="*/ 1723468 h 1738596"/>
              <a:gd name="connsiteX1" fmla="*/ 0 w 1994457"/>
              <a:gd name="connsiteY1" fmla="*/ 127666 h 1738596"/>
              <a:gd name="connsiteX2" fmla="*/ 448475 w 1994457"/>
              <a:gd name="connsiteY2" fmla="*/ 52703 h 1738596"/>
              <a:gd name="connsiteX3" fmla="*/ 841545 w 1994457"/>
              <a:gd name="connsiteY3" fmla="*/ 9957 h 1738596"/>
              <a:gd name="connsiteX4" fmla="*/ 1263468 w 1994457"/>
              <a:gd name="connsiteY4" fmla="*/ 9291 h 1738596"/>
              <a:gd name="connsiteX5" fmla="*/ 1646947 w 1994457"/>
              <a:gd name="connsiteY5" fmla="*/ 45224 h 1738596"/>
              <a:gd name="connsiteX6" fmla="*/ 1994457 w 1994457"/>
              <a:gd name="connsiteY6" fmla="*/ 136643 h 1738596"/>
              <a:gd name="connsiteX7" fmla="*/ 1688690 w 1994457"/>
              <a:gd name="connsiteY7" fmla="*/ 1738596 h 1738596"/>
              <a:gd name="connsiteX8" fmla="*/ 1351755 w 1994457"/>
              <a:gd name="connsiteY8" fmla="*/ 1685190 h 1738596"/>
              <a:gd name="connsiteX9" fmla="*/ 1039239 w 1994457"/>
              <a:gd name="connsiteY9" fmla="*/ 1656357 h 1738596"/>
              <a:gd name="connsiteX10" fmla="*/ 668646 w 1994457"/>
              <a:gd name="connsiteY10" fmla="*/ 1665595 h 1738596"/>
              <a:gd name="connsiteX11" fmla="*/ 241855 w 1994457"/>
              <a:gd name="connsiteY11" fmla="*/ 1723468 h 1738596"/>
              <a:gd name="connsiteX0" fmla="*/ 241855 w 1994457"/>
              <a:gd name="connsiteY0" fmla="*/ 1723468 h 1738596"/>
              <a:gd name="connsiteX1" fmla="*/ 0 w 1994457"/>
              <a:gd name="connsiteY1" fmla="*/ 127666 h 1738596"/>
              <a:gd name="connsiteX2" fmla="*/ 448475 w 1994457"/>
              <a:gd name="connsiteY2" fmla="*/ 52703 h 1738596"/>
              <a:gd name="connsiteX3" fmla="*/ 841545 w 1994457"/>
              <a:gd name="connsiteY3" fmla="*/ 9957 h 1738596"/>
              <a:gd name="connsiteX4" fmla="*/ 1263468 w 1994457"/>
              <a:gd name="connsiteY4" fmla="*/ 9291 h 1738596"/>
              <a:gd name="connsiteX5" fmla="*/ 1612223 w 1994457"/>
              <a:gd name="connsiteY5" fmla="*/ 56798 h 1738596"/>
              <a:gd name="connsiteX6" fmla="*/ 1994457 w 1994457"/>
              <a:gd name="connsiteY6" fmla="*/ 136643 h 1738596"/>
              <a:gd name="connsiteX7" fmla="*/ 1688690 w 1994457"/>
              <a:gd name="connsiteY7" fmla="*/ 1738596 h 1738596"/>
              <a:gd name="connsiteX8" fmla="*/ 1351755 w 1994457"/>
              <a:gd name="connsiteY8" fmla="*/ 1685190 h 1738596"/>
              <a:gd name="connsiteX9" fmla="*/ 1039239 w 1994457"/>
              <a:gd name="connsiteY9" fmla="*/ 1656357 h 1738596"/>
              <a:gd name="connsiteX10" fmla="*/ 668646 w 1994457"/>
              <a:gd name="connsiteY10" fmla="*/ 1665595 h 1738596"/>
              <a:gd name="connsiteX11" fmla="*/ 241855 w 1994457"/>
              <a:gd name="connsiteY11" fmla="*/ 1723468 h 1738596"/>
              <a:gd name="connsiteX0" fmla="*/ 241855 w 1994457"/>
              <a:gd name="connsiteY0" fmla="*/ 1714233 h 1729361"/>
              <a:gd name="connsiteX1" fmla="*/ 0 w 1994457"/>
              <a:gd name="connsiteY1" fmla="*/ 118431 h 1729361"/>
              <a:gd name="connsiteX2" fmla="*/ 448475 w 1994457"/>
              <a:gd name="connsiteY2" fmla="*/ 43468 h 1729361"/>
              <a:gd name="connsiteX3" fmla="*/ 841545 w 1994457"/>
              <a:gd name="connsiteY3" fmla="*/ 722 h 1729361"/>
              <a:gd name="connsiteX4" fmla="*/ 1251893 w 1994457"/>
              <a:gd name="connsiteY4" fmla="*/ 23205 h 1729361"/>
              <a:gd name="connsiteX5" fmla="*/ 1612223 w 1994457"/>
              <a:gd name="connsiteY5" fmla="*/ 47563 h 1729361"/>
              <a:gd name="connsiteX6" fmla="*/ 1994457 w 1994457"/>
              <a:gd name="connsiteY6" fmla="*/ 127408 h 1729361"/>
              <a:gd name="connsiteX7" fmla="*/ 1688690 w 1994457"/>
              <a:gd name="connsiteY7" fmla="*/ 1729361 h 1729361"/>
              <a:gd name="connsiteX8" fmla="*/ 1351755 w 1994457"/>
              <a:gd name="connsiteY8" fmla="*/ 1675955 h 1729361"/>
              <a:gd name="connsiteX9" fmla="*/ 1039239 w 1994457"/>
              <a:gd name="connsiteY9" fmla="*/ 1647122 h 1729361"/>
              <a:gd name="connsiteX10" fmla="*/ 668646 w 1994457"/>
              <a:gd name="connsiteY10" fmla="*/ 1656360 h 1729361"/>
              <a:gd name="connsiteX11" fmla="*/ 241855 w 1994457"/>
              <a:gd name="connsiteY11" fmla="*/ 1714233 h 1729361"/>
              <a:gd name="connsiteX0" fmla="*/ 241855 w 1994457"/>
              <a:gd name="connsiteY0" fmla="*/ 1717404 h 1732532"/>
              <a:gd name="connsiteX1" fmla="*/ 0 w 1994457"/>
              <a:gd name="connsiteY1" fmla="*/ 121602 h 1732532"/>
              <a:gd name="connsiteX2" fmla="*/ 448475 w 1994457"/>
              <a:gd name="connsiteY2" fmla="*/ 46639 h 1732532"/>
              <a:gd name="connsiteX3" fmla="*/ 841545 w 1994457"/>
              <a:gd name="connsiteY3" fmla="*/ 3893 h 1732532"/>
              <a:gd name="connsiteX4" fmla="*/ 1251893 w 1994457"/>
              <a:gd name="connsiteY4" fmla="*/ 13676 h 1732532"/>
              <a:gd name="connsiteX5" fmla="*/ 1612223 w 1994457"/>
              <a:gd name="connsiteY5" fmla="*/ 50734 h 1732532"/>
              <a:gd name="connsiteX6" fmla="*/ 1994457 w 1994457"/>
              <a:gd name="connsiteY6" fmla="*/ 130579 h 1732532"/>
              <a:gd name="connsiteX7" fmla="*/ 1688690 w 1994457"/>
              <a:gd name="connsiteY7" fmla="*/ 1732532 h 1732532"/>
              <a:gd name="connsiteX8" fmla="*/ 1351755 w 1994457"/>
              <a:gd name="connsiteY8" fmla="*/ 1679126 h 1732532"/>
              <a:gd name="connsiteX9" fmla="*/ 1039239 w 1994457"/>
              <a:gd name="connsiteY9" fmla="*/ 1650293 h 1732532"/>
              <a:gd name="connsiteX10" fmla="*/ 668646 w 1994457"/>
              <a:gd name="connsiteY10" fmla="*/ 1659531 h 1732532"/>
              <a:gd name="connsiteX11" fmla="*/ 241855 w 1994457"/>
              <a:gd name="connsiteY11" fmla="*/ 1717404 h 1732532"/>
              <a:gd name="connsiteX0" fmla="*/ 241855 w 1994457"/>
              <a:gd name="connsiteY0" fmla="*/ 1715879 h 1731007"/>
              <a:gd name="connsiteX1" fmla="*/ 0 w 1994457"/>
              <a:gd name="connsiteY1" fmla="*/ 120077 h 1731007"/>
              <a:gd name="connsiteX2" fmla="*/ 448475 w 1994457"/>
              <a:gd name="connsiteY2" fmla="*/ 45114 h 1731007"/>
              <a:gd name="connsiteX3" fmla="*/ 841545 w 1994457"/>
              <a:gd name="connsiteY3" fmla="*/ 2368 h 1731007"/>
              <a:gd name="connsiteX4" fmla="*/ 1251893 w 1994457"/>
              <a:gd name="connsiteY4" fmla="*/ 12151 h 1731007"/>
              <a:gd name="connsiteX5" fmla="*/ 1612223 w 1994457"/>
              <a:gd name="connsiteY5" fmla="*/ 49209 h 1731007"/>
              <a:gd name="connsiteX6" fmla="*/ 1994457 w 1994457"/>
              <a:gd name="connsiteY6" fmla="*/ 129054 h 1731007"/>
              <a:gd name="connsiteX7" fmla="*/ 1688690 w 1994457"/>
              <a:gd name="connsiteY7" fmla="*/ 1731007 h 1731007"/>
              <a:gd name="connsiteX8" fmla="*/ 1351755 w 1994457"/>
              <a:gd name="connsiteY8" fmla="*/ 1677601 h 1731007"/>
              <a:gd name="connsiteX9" fmla="*/ 1039239 w 1994457"/>
              <a:gd name="connsiteY9" fmla="*/ 1648768 h 1731007"/>
              <a:gd name="connsiteX10" fmla="*/ 668646 w 1994457"/>
              <a:gd name="connsiteY10" fmla="*/ 1658006 h 1731007"/>
              <a:gd name="connsiteX11" fmla="*/ 241855 w 1994457"/>
              <a:gd name="connsiteY11" fmla="*/ 1715879 h 1731007"/>
              <a:gd name="connsiteX0" fmla="*/ 241855 w 1994457"/>
              <a:gd name="connsiteY0" fmla="*/ 1715879 h 1731007"/>
              <a:gd name="connsiteX1" fmla="*/ 0 w 1994457"/>
              <a:gd name="connsiteY1" fmla="*/ 120077 h 1731007"/>
              <a:gd name="connsiteX2" fmla="*/ 448475 w 1994457"/>
              <a:gd name="connsiteY2" fmla="*/ 45114 h 1731007"/>
              <a:gd name="connsiteX3" fmla="*/ 841545 w 1994457"/>
              <a:gd name="connsiteY3" fmla="*/ 2368 h 1731007"/>
              <a:gd name="connsiteX4" fmla="*/ 1251893 w 1994457"/>
              <a:gd name="connsiteY4" fmla="*/ 12151 h 1731007"/>
              <a:gd name="connsiteX5" fmla="*/ 1612223 w 1994457"/>
              <a:gd name="connsiteY5" fmla="*/ 49209 h 1731007"/>
              <a:gd name="connsiteX6" fmla="*/ 1994457 w 1994457"/>
              <a:gd name="connsiteY6" fmla="*/ 129054 h 1731007"/>
              <a:gd name="connsiteX7" fmla="*/ 1688690 w 1994457"/>
              <a:gd name="connsiteY7" fmla="*/ 1731007 h 1731007"/>
              <a:gd name="connsiteX8" fmla="*/ 1351755 w 1994457"/>
              <a:gd name="connsiteY8" fmla="*/ 1677601 h 1731007"/>
              <a:gd name="connsiteX9" fmla="*/ 1039239 w 1994457"/>
              <a:gd name="connsiteY9" fmla="*/ 1648768 h 1731007"/>
              <a:gd name="connsiteX10" fmla="*/ 668646 w 1994457"/>
              <a:gd name="connsiteY10" fmla="*/ 1658006 h 1731007"/>
              <a:gd name="connsiteX11" fmla="*/ 241855 w 1994457"/>
              <a:gd name="connsiteY11" fmla="*/ 1715879 h 1731007"/>
              <a:gd name="connsiteX0" fmla="*/ 241855 w 1994457"/>
              <a:gd name="connsiteY0" fmla="*/ 1715879 h 1731007"/>
              <a:gd name="connsiteX1" fmla="*/ 0 w 1994457"/>
              <a:gd name="connsiteY1" fmla="*/ 120077 h 1731007"/>
              <a:gd name="connsiteX2" fmla="*/ 448475 w 1994457"/>
              <a:gd name="connsiteY2" fmla="*/ 45114 h 1731007"/>
              <a:gd name="connsiteX3" fmla="*/ 841545 w 1994457"/>
              <a:gd name="connsiteY3" fmla="*/ 2368 h 1731007"/>
              <a:gd name="connsiteX4" fmla="*/ 1251893 w 1994457"/>
              <a:gd name="connsiteY4" fmla="*/ 12151 h 1731007"/>
              <a:gd name="connsiteX5" fmla="*/ 1612223 w 1994457"/>
              <a:gd name="connsiteY5" fmla="*/ 49209 h 1731007"/>
              <a:gd name="connsiteX6" fmla="*/ 1994457 w 1994457"/>
              <a:gd name="connsiteY6" fmla="*/ 129054 h 1731007"/>
              <a:gd name="connsiteX7" fmla="*/ 1688690 w 1994457"/>
              <a:gd name="connsiteY7" fmla="*/ 1731007 h 1731007"/>
              <a:gd name="connsiteX8" fmla="*/ 1351755 w 1994457"/>
              <a:gd name="connsiteY8" fmla="*/ 1677601 h 1731007"/>
              <a:gd name="connsiteX9" fmla="*/ 1039239 w 1994457"/>
              <a:gd name="connsiteY9" fmla="*/ 1648768 h 1731007"/>
              <a:gd name="connsiteX10" fmla="*/ 668646 w 1994457"/>
              <a:gd name="connsiteY10" fmla="*/ 1658006 h 1731007"/>
              <a:gd name="connsiteX11" fmla="*/ 241855 w 1994457"/>
              <a:gd name="connsiteY11" fmla="*/ 1715879 h 1731007"/>
              <a:gd name="connsiteX0" fmla="*/ 241855 w 1994457"/>
              <a:gd name="connsiteY0" fmla="*/ 1715879 h 1731007"/>
              <a:gd name="connsiteX1" fmla="*/ 0 w 1994457"/>
              <a:gd name="connsiteY1" fmla="*/ 120077 h 1731007"/>
              <a:gd name="connsiteX2" fmla="*/ 448475 w 1994457"/>
              <a:gd name="connsiteY2" fmla="*/ 45114 h 1731007"/>
              <a:gd name="connsiteX3" fmla="*/ 841545 w 1994457"/>
              <a:gd name="connsiteY3" fmla="*/ 2368 h 1731007"/>
              <a:gd name="connsiteX4" fmla="*/ 1251893 w 1994457"/>
              <a:gd name="connsiteY4" fmla="*/ 12151 h 1731007"/>
              <a:gd name="connsiteX5" fmla="*/ 1612223 w 1994457"/>
              <a:gd name="connsiteY5" fmla="*/ 49209 h 1731007"/>
              <a:gd name="connsiteX6" fmla="*/ 1994457 w 1994457"/>
              <a:gd name="connsiteY6" fmla="*/ 129054 h 1731007"/>
              <a:gd name="connsiteX7" fmla="*/ 1688690 w 1994457"/>
              <a:gd name="connsiteY7" fmla="*/ 1731007 h 1731007"/>
              <a:gd name="connsiteX8" fmla="*/ 1351755 w 1994457"/>
              <a:gd name="connsiteY8" fmla="*/ 1677601 h 1731007"/>
              <a:gd name="connsiteX9" fmla="*/ 1039239 w 1994457"/>
              <a:gd name="connsiteY9" fmla="*/ 1648768 h 1731007"/>
              <a:gd name="connsiteX10" fmla="*/ 668646 w 1994457"/>
              <a:gd name="connsiteY10" fmla="*/ 1658006 h 1731007"/>
              <a:gd name="connsiteX11" fmla="*/ 241855 w 1994457"/>
              <a:gd name="connsiteY11" fmla="*/ 1715879 h 1731007"/>
              <a:gd name="connsiteX0" fmla="*/ 241855 w 1994457"/>
              <a:gd name="connsiteY0" fmla="*/ 1715879 h 1731007"/>
              <a:gd name="connsiteX1" fmla="*/ 0 w 1994457"/>
              <a:gd name="connsiteY1" fmla="*/ 120077 h 1731007"/>
              <a:gd name="connsiteX2" fmla="*/ 448475 w 1994457"/>
              <a:gd name="connsiteY2" fmla="*/ 45114 h 1731007"/>
              <a:gd name="connsiteX3" fmla="*/ 841545 w 1994457"/>
              <a:gd name="connsiteY3" fmla="*/ 2368 h 1731007"/>
              <a:gd name="connsiteX4" fmla="*/ 1251893 w 1994457"/>
              <a:gd name="connsiteY4" fmla="*/ 12151 h 1731007"/>
              <a:gd name="connsiteX5" fmla="*/ 1612223 w 1994457"/>
              <a:gd name="connsiteY5" fmla="*/ 49209 h 1731007"/>
              <a:gd name="connsiteX6" fmla="*/ 1994457 w 1994457"/>
              <a:gd name="connsiteY6" fmla="*/ 129054 h 1731007"/>
              <a:gd name="connsiteX7" fmla="*/ 1688690 w 1994457"/>
              <a:gd name="connsiteY7" fmla="*/ 1731007 h 1731007"/>
              <a:gd name="connsiteX8" fmla="*/ 1351755 w 1994457"/>
              <a:gd name="connsiteY8" fmla="*/ 1677601 h 1731007"/>
              <a:gd name="connsiteX9" fmla="*/ 1039239 w 1994457"/>
              <a:gd name="connsiteY9" fmla="*/ 1648768 h 1731007"/>
              <a:gd name="connsiteX10" fmla="*/ 668646 w 1994457"/>
              <a:gd name="connsiteY10" fmla="*/ 1658006 h 1731007"/>
              <a:gd name="connsiteX11" fmla="*/ 241855 w 1994457"/>
              <a:gd name="connsiteY11" fmla="*/ 1715879 h 1731007"/>
              <a:gd name="connsiteX0" fmla="*/ 241855 w 1994457"/>
              <a:gd name="connsiteY0" fmla="*/ 1715879 h 1731007"/>
              <a:gd name="connsiteX1" fmla="*/ 0 w 1994457"/>
              <a:gd name="connsiteY1" fmla="*/ 120077 h 1731007"/>
              <a:gd name="connsiteX2" fmla="*/ 448475 w 1994457"/>
              <a:gd name="connsiteY2" fmla="*/ 45114 h 1731007"/>
              <a:gd name="connsiteX3" fmla="*/ 841545 w 1994457"/>
              <a:gd name="connsiteY3" fmla="*/ 2368 h 1731007"/>
              <a:gd name="connsiteX4" fmla="*/ 1251893 w 1994457"/>
              <a:gd name="connsiteY4" fmla="*/ 12151 h 1731007"/>
              <a:gd name="connsiteX5" fmla="*/ 1612223 w 1994457"/>
              <a:gd name="connsiteY5" fmla="*/ 49209 h 1731007"/>
              <a:gd name="connsiteX6" fmla="*/ 1994457 w 1994457"/>
              <a:gd name="connsiteY6" fmla="*/ 129054 h 1731007"/>
              <a:gd name="connsiteX7" fmla="*/ 1688690 w 1994457"/>
              <a:gd name="connsiteY7" fmla="*/ 1731007 h 1731007"/>
              <a:gd name="connsiteX8" fmla="*/ 1351755 w 1994457"/>
              <a:gd name="connsiteY8" fmla="*/ 1677601 h 1731007"/>
              <a:gd name="connsiteX9" fmla="*/ 1039239 w 1994457"/>
              <a:gd name="connsiteY9" fmla="*/ 1648768 h 1731007"/>
              <a:gd name="connsiteX10" fmla="*/ 668646 w 1994457"/>
              <a:gd name="connsiteY10" fmla="*/ 1658006 h 1731007"/>
              <a:gd name="connsiteX11" fmla="*/ 241855 w 1994457"/>
              <a:gd name="connsiteY11" fmla="*/ 1715879 h 1731007"/>
              <a:gd name="connsiteX0" fmla="*/ 241855 w 1994457"/>
              <a:gd name="connsiteY0" fmla="*/ 1717277 h 1732405"/>
              <a:gd name="connsiteX1" fmla="*/ 0 w 1994457"/>
              <a:gd name="connsiteY1" fmla="*/ 121475 h 1732405"/>
              <a:gd name="connsiteX2" fmla="*/ 448475 w 1994457"/>
              <a:gd name="connsiteY2" fmla="*/ 46512 h 1732405"/>
              <a:gd name="connsiteX3" fmla="*/ 841545 w 1994457"/>
              <a:gd name="connsiteY3" fmla="*/ 3766 h 1732405"/>
              <a:gd name="connsiteX4" fmla="*/ 1251893 w 1994457"/>
              <a:gd name="connsiteY4" fmla="*/ 13549 h 1732405"/>
              <a:gd name="connsiteX5" fmla="*/ 1612223 w 1994457"/>
              <a:gd name="connsiteY5" fmla="*/ 50607 h 1732405"/>
              <a:gd name="connsiteX6" fmla="*/ 1994457 w 1994457"/>
              <a:gd name="connsiteY6" fmla="*/ 130452 h 1732405"/>
              <a:gd name="connsiteX7" fmla="*/ 1688690 w 1994457"/>
              <a:gd name="connsiteY7" fmla="*/ 1732405 h 1732405"/>
              <a:gd name="connsiteX8" fmla="*/ 1351755 w 1994457"/>
              <a:gd name="connsiteY8" fmla="*/ 1678999 h 1732405"/>
              <a:gd name="connsiteX9" fmla="*/ 1039239 w 1994457"/>
              <a:gd name="connsiteY9" fmla="*/ 1650166 h 1732405"/>
              <a:gd name="connsiteX10" fmla="*/ 668646 w 1994457"/>
              <a:gd name="connsiteY10" fmla="*/ 1659404 h 1732405"/>
              <a:gd name="connsiteX11" fmla="*/ 241855 w 1994457"/>
              <a:gd name="connsiteY11" fmla="*/ 1717277 h 1732405"/>
              <a:gd name="connsiteX0" fmla="*/ 241855 w 1994457"/>
              <a:gd name="connsiteY0" fmla="*/ 1717277 h 1732405"/>
              <a:gd name="connsiteX1" fmla="*/ 0 w 1994457"/>
              <a:gd name="connsiteY1" fmla="*/ 121475 h 1732405"/>
              <a:gd name="connsiteX2" fmla="*/ 448475 w 1994457"/>
              <a:gd name="connsiteY2" fmla="*/ 46512 h 1732405"/>
              <a:gd name="connsiteX3" fmla="*/ 841545 w 1994457"/>
              <a:gd name="connsiteY3" fmla="*/ 3766 h 1732405"/>
              <a:gd name="connsiteX4" fmla="*/ 1251893 w 1994457"/>
              <a:gd name="connsiteY4" fmla="*/ 13549 h 1732405"/>
              <a:gd name="connsiteX5" fmla="*/ 1612223 w 1994457"/>
              <a:gd name="connsiteY5" fmla="*/ 50607 h 1732405"/>
              <a:gd name="connsiteX6" fmla="*/ 1994457 w 1994457"/>
              <a:gd name="connsiteY6" fmla="*/ 130452 h 1732405"/>
              <a:gd name="connsiteX7" fmla="*/ 1688690 w 1994457"/>
              <a:gd name="connsiteY7" fmla="*/ 1732405 h 1732405"/>
              <a:gd name="connsiteX8" fmla="*/ 1351755 w 1994457"/>
              <a:gd name="connsiteY8" fmla="*/ 1678999 h 1732405"/>
              <a:gd name="connsiteX9" fmla="*/ 1039239 w 1994457"/>
              <a:gd name="connsiteY9" fmla="*/ 1650166 h 1732405"/>
              <a:gd name="connsiteX10" fmla="*/ 668646 w 1994457"/>
              <a:gd name="connsiteY10" fmla="*/ 1659404 h 1732405"/>
              <a:gd name="connsiteX11" fmla="*/ 241855 w 1994457"/>
              <a:gd name="connsiteY11" fmla="*/ 1717277 h 1732405"/>
              <a:gd name="connsiteX0" fmla="*/ 241855 w 1994457"/>
              <a:gd name="connsiteY0" fmla="*/ 1717277 h 1732405"/>
              <a:gd name="connsiteX1" fmla="*/ 0 w 1994457"/>
              <a:gd name="connsiteY1" fmla="*/ 121475 h 1732405"/>
              <a:gd name="connsiteX2" fmla="*/ 448475 w 1994457"/>
              <a:gd name="connsiteY2" fmla="*/ 46512 h 1732405"/>
              <a:gd name="connsiteX3" fmla="*/ 841545 w 1994457"/>
              <a:gd name="connsiteY3" fmla="*/ 3766 h 1732405"/>
              <a:gd name="connsiteX4" fmla="*/ 1251893 w 1994457"/>
              <a:gd name="connsiteY4" fmla="*/ 13549 h 1732405"/>
              <a:gd name="connsiteX5" fmla="*/ 1612223 w 1994457"/>
              <a:gd name="connsiteY5" fmla="*/ 50607 h 1732405"/>
              <a:gd name="connsiteX6" fmla="*/ 1994457 w 1994457"/>
              <a:gd name="connsiteY6" fmla="*/ 130452 h 1732405"/>
              <a:gd name="connsiteX7" fmla="*/ 1688690 w 1994457"/>
              <a:gd name="connsiteY7" fmla="*/ 1732405 h 1732405"/>
              <a:gd name="connsiteX8" fmla="*/ 1351755 w 1994457"/>
              <a:gd name="connsiteY8" fmla="*/ 1678999 h 1732405"/>
              <a:gd name="connsiteX9" fmla="*/ 1039239 w 1994457"/>
              <a:gd name="connsiteY9" fmla="*/ 1650166 h 1732405"/>
              <a:gd name="connsiteX10" fmla="*/ 668646 w 1994457"/>
              <a:gd name="connsiteY10" fmla="*/ 1659404 h 1732405"/>
              <a:gd name="connsiteX11" fmla="*/ 241855 w 1994457"/>
              <a:gd name="connsiteY11" fmla="*/ 1717277 h 1732405"/>
              <a:gd name="connsiteX0" fmla="*/ 241855 w 1994457"/>
              <a:gd name="connsiteY0" fmla="*/ 1717277 h 1732405"/>
              <a:gd name="connsiteX1" fmla="*/ 0 w 1994457"/>
              <a:gd name="connsiteY1" fmla="*/ 121475 h 1732405"/>
              <a:gd name="connsiteX2" fmla="*/ 448475 w 1994457"/>
              <a:gd name="connsiteY2" fmla="*/ 46512 h 1732405"/>
              <a:gd name="connsiteX3" fmla="*/ 841545 w 1994457"/>
              <a:gd name="connsiteY3" fmla="*/ 3766 h 1732405"/>
              <a:gd name="connsiteX4" fmla="*/ 1251893 w 1994457"/>
              <a:gd name="connsiteY4" fmla="*/ 13549 h 1732405"/>
              <a:gd name="connsiteX5" fmla="*/ 1612223 w 1994457"/>
              <a:gd name="connsiteY5" fmla="*/ 50607 h 1732405"/>
              <a:gd name="connsiteX6" fmla="*/ 1994457 w 1994457"/>
              <a:gd name="connsiteY6" fmla="*/ 130452 h 1732405"/>
              <a:gd name="connsiteX7" fmla="*/ 1688690 w 1994457"/>
              <a:gd name="connsiteY7" fmla="*/ 1732405 h 1732405"/>
              <a:gd name="connsiteX8" fmla="*/ 1351755 w 1994457"/>
              <a:gd name="connsiteY8" fmla="*/ 1678999 h 1732405"/>
              <a:gd name="connsiteX9" fmla="*/ 1039239 w 1994457"/>
              <a:gd name="connsiteY9" fmla="*/ 1650166 h 1732405"/>
              <a:gd name="connsiteX10" fmla="*/ 668646 w 1994457"/>
              <a:gd name="connsiteY10" fmla="*/ 1659404 h 1732405"/>
              <a:gd name="connsiteX11" fmla="*/ 241855 w 1994457"/>
              <a:gd name="connsiteY11" fmla="*/ 1717277 h 1732405"/>
              <a:gd name="connsiteX0" fmla="*/ 241855 w 1994457"/>
              <a:gd name="connsiteY0" fmla="*/ 1717277 h 1732405"/>
              <a:gd name="connsiteX1" fmla="*/ 0 w 1994457"/>
              <a:gd name="connsiteY1" fmla="*/ 121475 h 1732405"/>
              <a:gd name="connsiteX2" fmla="*/ 448475 w 1994457"/>
              <a:gd name="connsiteY2" fmla="*/ 46512 h 1732405"/>
              <a:gd name="connsiteX3" fmla="*/ 841545 w 1994457"/>
              <a:gd name="connsiteY3" fmla="*/ 3766 h 1732405"/>
              <a:gd name="connsiteX4" fmla="*/ 1251893 w 1994457"/>
              <a:gd name="connsiteY4" fmla="*/ 13549 h 1732405"/>
              <a:gd name="connsiteX5" fmla="*/ 1612223 w 1994457"/>
              <a:gd name="connsiteY5" fmla="*/ 50607 h 1732405"/>
              <a:gd name="connsiteX6" fmla="*/ 1994457 w 1994457"/>
              <a:gd name="connsiteY6" fmla="*/ 130452 h 1732405"/>
              <a:gd name="connsiteX7" fmla="*/ 1688690 w 1994457"/>
              <a:gd name="connsiteY7" fmla="*/ 1732405 h 1732405"/>
              <a:gd name="connsiteX8" fmla="*/ 1351755 w 1994457"/>
              <a:gd name="connsiteY8" fmla="*/ 1678999 h 1732405"/>
              <a:gd name="connsiteX9" fmla="*/ 1039239 w 1994457"/>
              <a:gd name="connsiteY9" fmla="*/ 1650166 h 1732405"/>
              <a:gd name="connsiteX10" fmla="*/ 668646 w 1994457"/>
              <a:gd name="connsiteY10" fmla="*/ 1659404 h 1732405"/>
              <a:gd name="connsiteX11" fmla="*/ 241855 w 1994457"/>
              <a:gd name="connsiteY11" fmla="*/ 1717277 h 1732405"/>
              <a:gd name="connsiteX0" fmla="*/ 241855 w 1994457"/>
              <a:gd name="connsiteY0" fmla="*/ 1717277 h 1728595"/>
              <a:gd name="connsiteX1" fmla="*/ 0 w 1994457"/>
              <a:gd name="connsiteY1" fmla="*/ 121475 h 1728595"/>
              <a:gd name="connsiteX2" fmla="*/ 448475 w 1994457"/>
              <a:gd name="connsiteY2" fmla="*/ 46512 h 1728595"/>
              <a:gd name="connsiteX3" fmla="*/ 841545 w 1994457"/>
              <a:gd name="connsiteY3" fmla="*/ 3766 h 1728595"/>
              <a:gd name="connsiteX4" fmla="*/ 1251893 w 1994457"/>
              <a:gd name="connsiteY4" fmla="*/ 13549 h 1728595"/>
              <a:gd name="connsiteX5" fmla="*/ 1612223 w 1994457"/>
              <a:gd name="connsiteY5" fmla="*/ 50607 h 1728595"/>
              <a:gd name="connsiteX6" fmla="*/ 1994457 w 1994457"/>
              <a:gd name="connsiteY6" fmla="*/ 130452 h 1728595"/>
              <a:gd name="connsiteX7" fmla="*/ 1692500 w 1994457"/>
              <a:gd name="connsiteY7" fmla="*/ 1728595 h 1728595"/>
              <a:gd name="connsiteX8" fmla="*/ 1351755 w 1994457"/>
              <a:gd name="connsiteY8" fmla="*/ 1678999 h 1728595"/>
              <a:gd name="connsiteX9" fmla="*/ 1039239 w 1994457"/>
              <a:gd name="connsiteY9" fmla="*/ 1650166 h 1728595"/>
              <a:gd name="connsiteX10" fmla="*/ 668646 w 1994457"/>
              <a:gd name="connsiteY10" fmla="*/ 1659404 h 1728595"/>
              <a:gd name="connsiteX11" fmla="*/ 241855 w 1994457"/>
              <a:gd name="connsiteY11" fmla="*/ 1717277 h 1728595"/>
              <a:gd name="connsiteX0" fmla="*/ 247570 w 1994457"/>
              <a:gd name="connsiteY0" fmla="*/ 1711562 h 1728595"/>
              <a:gd name="connsiteX1" fmla="*/ 0 w 1994457"/>
              <a:gd name="connsiteY1" fmla="*/ 121475 h 1728595"/>
              <a:gd name="connsiteX2" fmla="*/ 448475 w 1994457"/>
              <a:gd name="connsiteY2" fmla="*/ 46512 h 1728595"/>
              <a:gd name="connsiteX3" fmla="*/ 841545 w 1994457"/>
              <a:gd name="connsiteY3" fmla="*/ 3766 h 1728595"/>
              <a:gd name="connsiteX4" fmla="*/ 1251893 w 1994457"/>
              <a:gd name="connsiteY4" fmla="*/ 13549 h 1728595"/>
              <a:gd name="connsiteX5" fmla="*/ 1612223 w 1994457"/>
              <a:gd name="connsiteY5" fmla="*/ 50607 h 1728595"/>
              <a:gd name="connsiteX6" fmla="*/ 1994457 w 1994457"/>
              <a:gd name="connsiteY6" fmla="*/ 130452 h 1728595"/>
              <a:gd name="connsiteX7" fmla="*/ 1692500 w 1994457"/>
              <a:gd name="connsiteY7" fmla="*/ 1728595 h 1728595"/>
              <a:gd name="connsiteX8" fmla="*/ 1351755 w 1994457"/>
              <a:gd name="connsiteY8" fmla="*/ 1678999 h 1728595"/>
              <a:gd name="connsiteX9" fmla="*/ 1039239 w 1994457"/>
              <a:gd name="connsiteY9" fmla="*/ 1650166 h 1728595"/>
              <a:gd name="connsiteX10" fmla="*/ 668646 w 1994457"/>
              <a:gd name="connsiteY10" fmla="*/ 1659404 h 1728595"/>
              <a:gd name="connsiteX11" fmla="*/ 247570 w 1994457"/>
              <a:gd name="connsiteY11" fmla="*/ 1711562 h 1728595"/>
              <a:gd name="connsiteX0" fmla="*/ 247570 w 1994457"/>
              <a:gd name="connsiteY0" fmla="*/ 1711562 h 1726690"/>
              <a:gd name="connsiteX1" fmla="*/ 0 w 1994457"/>
              <a:gd name="connsiteY1" fmla="*/ 121475 h 1726690"/>
              <a:gd name="connsiteX2" fmla="*/ 448475 w 1994457"/>
              <a:gd name="connsiteY2" fmla="*/ 46512 h 1726690"/>
              <a:gd name="connsiteX3" fmla="*/ 841545 w 1994457"/>
              <a:gd name="connsiteY3" fmla="*/ 3766 h 1726690"/>
              <a:gd name="connsiteX4" fmla="*/ 1251893 w 1994457"/>
              <a:gd name="connsiteY4" fmla="*/ 13549 h 1726690"/>
              <a:gd name="connsiteX5" fmla="*/ 1612223 w 1994457"/>
              <a:gd name="connsiteY5" fmla="*/ 50607 h 1726690"/>
              <a:gd name="connsiteX6" fmla="*/ 1994457 w 1994457"/>
              <a:gd name="connsiteY6" fmla="*/ 130452 h 1726690"/>
              <a:gd name="connsiteX7" fmla="*/ 1682975 w 1994457"/>
              <a:gd name="connsiteY7" fmla="*/ 1726690 h 1726690"/>
              <a:gd name="connsiteX8" fmla="*/ 1351755 w 1994457"/>
              <a:gd name="connsiteY8" fmla="*/ 1678999 h 1726690"/>
              <a:gd name="connsiteX9" fmla="*/ 1039239 w 1994457"/>
              <a:gd name="connsiteY9" fmla="*/ 1650166 h 1726690"/>
              <a:gd name="connsiteX10" fmla="*/ 668646 w 1994457"/>
              <a:gd name="connsiteY10" fmla="*/ 1659404 h 1726690"/>
              <a:gd name="connsiteX11" fmla="*/ 247570 w 1994457"/>
              <a:gd name="connsiteY11" fmla="*/ 1711562 h 1726690"/>
              <a:gd name="connsiteX0" fmla="*/ 247570 w 1994457"/>
              <a:gd name="connsiteY0" fmla="*/ 1711562 h 1726690"/>
              <a:gd name="connsiteX1" fmla="*/ 0 w 1994457"/>
              <a:gd name="connsiteY1" fmla="*/ 121475 h 1726690"/>
              <a:gd name="connsiteX2" fmla="*/ 448475 w 1994457"/>
              <a:gd name="connsiteY2" fmla="*/ 46512 h 1726690"/>
              <a:gd name="connsiteX3" fmla="*/ 841545 w 1994457"/>
              <a:gd name="connsiteY3" fmla="*/ 3766 h 1726690"/>
              <a:gd name="connsiteX4" fmla="*/ 1251893 w 1994457"/>
              <a:gd name="connsiteY4" fmla="*/ 13549 h 1726690"/>
              <a:gd name="connsiteX5" fmla="*/ 1612223 w 1994457"/>
              <a:gd name="connsiteY5" fmla="*/ 50607 h 1726690"/>
              <a:gd name="connsiteX6" fmla="*/ 1994457 w 1994457"/>
              <a:gd name="connsiteY6" fmla="*/ 130452 h 1726690"/>
              <a:gd name="connsiteX7" fmla="*/ 1688690 w 1994457"/>
              <a:gd name="connsiteY7" fmla="*/ 1726690 h 1726690"/>
              <a:gd name="connsiteX8" fmla="*/ 1351755 w 1994457"/>
              <a:gd name="connsiteY8" fmla="*/ 1678999 h 1726690"/>
              <a:gd name="connsiteX9" fmla="*/ 1039239 w 1994457"/>
              <a:gd name="connsiteY9" fmla="*/ 1650166 h 1726690"/>
              <a:gd name="connsiteX10" fmla="*/ 668646 w 1994457"/>
              <a:gd name="connsiteY10" fmla="*/ 1659404 h 1726690"/>
              <a:gd name="connsiteX11" fmla="*/ 247570 w 1994457"/>
              <a:gd name="connsiteY11" fmla="*/ 1711562 h 1726690"/>
              <a:gd name="connsiteX0" fmla="*/ 247570 w 1994457"/>
              <a:gd name="connsiteY0" fmla="*/ 1711562 h 1728595"/>
              <a:gd name="connsiteX1" fmla="*/ 0 w 1994457"/>
              <a:gd name="connsiteY1" fmla="*/ 121475 h 1728595"/>
              <a:gd name="connsiteX2" fmla="*/ 448475 w 1994457"/>
              <a:gd name="connsiteY2" fmla="*/ 46512 h 1728595"/>
              <a:gd name="connsiteX3" fmla="*/ 841545 w 1994457"/>
              <a:gd name="connsiteY3" fmla="*/ 3766 h 1728595"/>
              <a:gd name="connsiteX4" fmla="*/ 1251893 w 1994457"/>
              <a:gd name="connsiteY4" fmla="*/ 13549 h 1728595"/>
              <a:gd name="connsiteX5" fmla="*/ 1612223 w 1994457"/>
              <a:gd name="connsiteY5" fmla="*/ 50607 h 1728595"/>
              <a:gd name="connsiteX6" fmla="*/ 1994457 w 1994457"/>
              <a:gd name="connsiteY6" fmla="*/ 130452 h 1728595"/>
              <a:gd name="connsiteX7" fmla="*/ 1686785 w 1994457"/>
              <a:gd name="connsiteY7" fmla="*/ 1728595 h 1728595"/>
              <a:gd name="connsiteX8" fmla="*/ 1351755 w 1994457"/>
              <a:gd name="connsiteY8" fmla="*/ 1678999 h 1728595"/>
              <a:gd name="connsiteX9" fmla="*/ 1039239 w 1994457"/>
              <a:gd name="connsiteY9" fmla="*/ 1650166 h 1728595"/>
              <a:gd name="connsiteX10" fmla="*/ 668646 w 1994457"/>
              <a:gd name="connsiteY10" fmla="*/ 1659404 h 1728595"/>
              <a:gd name="connsiteX11" fmla="*/ 247570 w 1994457"/>
              <a:gd name="connsiteY11" fmla="*/ 1711562 h 1728595"/>
              <a:gd name="connsiteX0" fmla="*/ 247570 w 1994457"/>
              <a:gd name="connsiteY0" fmla="*/ 1711562 h 1728595"/>
              <a:gd name="connsiteX1" fmla="*/ 0 w 1994457"/>
              <a:gd name="connsiteY1" fmla="*/ 117665 h 1728595"/>
              <a:gd name="connsiteX2" fmla="*/ 448475 w 1994457"/>
              <a:gd name="connsiteY2" fmla="*/ 46512 h 1728595"/>
              <a:gd name="connsiteX3" fmla="*/ 841545 w 1994457"/>
              <a:gd name="connsiteY3" fmla="*/ 3766 h 1728595"/>
              <a:gd name="connsiteX4" fmla="*/ 1251893 w 1994457"/>
              <a:gd name="connsiteY4" fmla="*/ 13549 h 1728595"/>
              <a:gd name="connsiteX5" fmla="*/ 1612223 w 1994457"/>
              <a:gd name="connsiteY5" fmla="*/ 50607 h 1728595"/>
              <a:gd name="connsiteX6" fmla="*/ 1994457 w 1994457"/>
              <a:gd name="connsiteY6" fmla="*/ 130452 h 1728595"/>
              <a:gd name="connsiteX7" fmla="*/ 1686785 w 1994457"/>
              <a:gd name="connsiteY7" fmla="*/ 1728595 h 1728595"/>
              <a:gd name="connsiteX8" fmla="*/ 1351755 w 1994457"/>
              <a:gd name="connsiteY8" fmla="*/ 1678999 h 1728595"/>
              <a:gd name="connsiteX9" fmla="*/ 1039239 w 1994457"/>
              <a:gd name="connsiteY9" fmla="*/ 1650166 h 1728595"/>
              <a:gd name="connsiteX10" fmla="*/ 668646 w 1994457"/>
              <a:gd name="connsiteY10" fmla="*/ 1659404 h 1728595"/>
              <a:gd name="connsiteX11" fmla="*/ 247570 w 1994457"/>
              <a:gd name="connsiteY11" fmla="*/ 1711562 h 1728595"/>
              <a:gd name="connsiteX0" fmla="*/ 247570 w 1994457"/>
              <a:gd name="connsiteY0" fmla="*/ 1711562 h 1728595"/>
              <a:gd name="connsiteX1" fmla="*/ 0 w 1994457"/>
              <a:gd name="connsiteY1" fmla="*/ 119570 h 1728595"/>
              <a:gd name="connsiteX2" fmla="*/ 448475 w 1994457"/>
              <a:gd name="connsiteY2" fmla="*/ 46512 h 1728595"/>
              <a:gd name="connsiteX3" fmla="*/ 841545 w 1994457"/>
              <a:gd name="connsiteY3" fmla="*/ 3766 h 1728595"/>
              <a:gd name="connsiteX4" fmla="*/ 1251893 w 1994457"/>
              <a:gd name="connsiteY4" fmla="*/ 13549 h 1728595"/>
              <a:gd name="connsiteX5" fmla="*/ 1612223 w 1994457"/>
              <a:gd name="connsiteY5" fmla="*/ 50607 h 1728595"/>
              <a:gd name="connsiteX6" fmla="*/ 1994457 w 1994457"/>
              <a:gd name="connsiteY6" fmla="*/ 130452 h 1728595"/>
              <a:gd name="connsiteX7" fmla="*/ 1686785 w 1994457"/>
              <a:gd name="connsiteY7" fmla="*/ 1728595 h 1728595"/>
              <a:gd name="connsiteX8" fmla="*/ 1351755 w 1994457"/>
              <a:gd name="connsiteY8" fmla="*/ 1678999 h 1728595"/>
              <a:gd name="connsiteX9" fmla="*/ 1039239 w 1994457"/>
              <a:gd name="connsiteY9" fmla="*/ 1650166 h 1728595"/>
              <a:gd name="connsiteX10" fmla="*/ 668646 w 1994457"/>
              <a:gd name="connsiteY10" fmla="*/ 1659404 h 1728595"/>
              <a:gd name="connsiteX11" fmla="*/ 247570 w 1994457"/>
              <a:gd name="connsiteY11" fmla="*/ 1711562 h 1728595"/>
              <a:gd name="connsiteX0" fmla="*/ 247570 w 1994457"/>
              <a:gd name="connsiteY0" fmla="*/ 1702874 h 1719907"/>
              <a:gd name="connsiteX1" fmla="*/ 0 w 1994457"/>
              <a:gd name="connsiteY1" fmla="*/ 110882 h 1719907"/>
              <a:gd name="connsiteX2" fmla="*/ 448475 w 1994457"/>
              <a:gd name="connsiteY2" fmla="*/ 37824 h 1719907"/>
              <a:gd name="connsiteX3" fmla="*/ 839640 w 1994457"/>
              <a:gd name="connsiteY3" fmla="*/ 12223 h 1719907"/>
              <a:gd name="connsiteX4" fmla="*/ 1251893 w 1994457"/>
              <a:gd name="connsiteY4" fmla="*/ 4861 h 1719907"/>
              <a:gd name="connsiteX5" fmla="*/ 1612223 w 1994457"/>
              <a:gd name="connsiteY5" fmla="*/ 41919 h 1719907"/>
              <a:gd name="connsiteX6" fmla="*/ 1994457 w 1994457"/>
              <a:gd name="connsiteY6" fmla="*/ 121764 h 1719907"/>
              <a:gd name="connsiteX7" fmla="*/ 1686785 w 1994457"/>
              <a:gd name="connsiteY7" fmla="*/ 1719907 h 1719907"/>
              <a:gd name="connsiteX8" fmla="*/ 1351755 w 1994457"/>
              <a:gd name="connsiteY8" fmla="*/ 1670311 h 1719907"/>
              <a:gd name="connsiteX9" fmla="*/ 1039239 w 1994457"/>
              <a:gd name="connsiteY9" fmla="*/ 1641478 h 1719907"/>
              <a:gd name="connsiteX10" fmla="*/ 668646 w 1994457"/>
              <a:gd name="connsiteY10" fmla="*/ 1650716 h 1719907"/>
              <a:gd name="connsiteX11" fmla="*/ 247570 w 1994457"/>
              <a:gd name="connsiteY11" fmla="*/ 1702874 h 1719907"/>
              <a:gd name="connsiteX0" fmla="*/ 247570 w 1994457"/>
              <a:gd name="connsiteY0" fmla="*/ 1705485 h 1722518"/>
              <a:gd name="connsiteX1" fmla="*/ 0 w 1994457"/>
              <a:gd name="connsiteY1" fmla="*/ 113493 h 1722518"/>
              <a:gd name="connsiteX2" fmla="*/ 448475 w 1994457"/>
              <a:gd name="connsiteY2" fmla="*/ 40435 h 1722518"/>
              <a:gd name="connsiteX3" fmla="*/ 839640 w 1994457"/>
              <a:gd name="connsiteY3" fmla="*/ 7214 h 1722518"/>
              <a:gd name="connsiteX4" fmla="*/ 1251893 w 1994457"/>
              <a:gd name="connsiteY4" fmla="*/ 7472 h 1722518"/>
              <a:gd name="connsiteX5" fmla="*/ 1612223 w 1994457"/>
              <a:gd name="connsiteY5" fmla="*/ 44530 h 1722518"/>
              <a:gd name="connsiteX6" fmla="*/ 1994457 w 1994457"/>
              <a:gd name="connsiteY6" fmla="*/ 124375 h 1722518"/>
              <a:gd name="connsiteX7" fmla="*/ 1686785 w 1994457"/>
              <a:gd name="connsiteY7" fmla="*/ 1722518 h 1722518"/>
              <a:gd name="connsiteX8" fmla="*/ 1351755 w 1994457"/>
              <a:gd name="connsiteY8" fmla="*/ 1672922 h 1722518"/>
              <a:gd name="connsiteX9" fmla="*/ 1039239 w 1994457"/>
              <a:gd name="connsiteY9" fmla="*/ 1644089 h 1722518"/>
              <a:gd name="connsiteX10" fmla="*/ 668646 w 1994457"/>
              <a:gd name="connsiteY10" fmla="*/ 1653327 h 1722518"/>
              <a:gd name="connsiteX11" fmla="*/ 247570 w 1994457"/>
              <a:gd name="connsiteY11" fmla="*/ 1705485 h 1722518"/>
              <a:gd name="connsiteX0" fmla="*/ 247570 w 1994457"/>
              <a:gd name="connsiteY0" fmla="*/ 1703658 h 1720691"/>
              <a:gd name="connsiteX1" fmla="*/ 0 w 1994457"/>
              <a:gd name="connsiteY1" fmla="*/ 111666 h 1720691"/>
              <a:gd name="connsiteX2" fmla="*/ 448475 w 1994457"/>
              <a:gd name="connsiteY2" fmla="*/ 38608 h 1720691"/>
              <a:gd name="connsiteX3" fmla="*/ 839640 w 1994457"/>
              <a:gd name="connsiteY3" fmla="*/ 5387 h 1720691"/>
              <a:gd name="connsiteX4" fmla="*/ 1251893 w 1994457"/>
              <a:gd name="connsiteY4" fmla="*/ 5645 h 1720691"/>
              <a:gd name="connsiteX5" fmla="*/ 1612223 w 1994457"/>
              <a:gd name="connsiteY5" fmla="*/ 42703 h 1720691"/>
              <a:gd name="connsiteX6" fmla="*/ 1994457 w 1994457"/>
              <a:gd name="connsiteY6" fmla="*/ 122548 h 1720691"/>
              <a:gd name="connsiteX7" fmla="*/ 1686785 w 1994457"/>
              <a:gd name="connsiteY7" fmla="*/ 1720691 h 1720691"/>
              <a:gd name="connsiteX8" fmla="*/ 1351755 w 1994457"/>
              <a:gd name="connsiteY8" fmla="*/ 1671095 h 1720691"/>
              <a:gd name="connsiteX9" fmla="*/ 1039239 w 1994457"/>
              <a:gd name="connsiteY9" fmla="*/ 1642262 h 1720691"/>
              <a:gd name="connsiteX10" fmla="*/ 668646 w 1994457"/>
              <a:gd name="connsiteY10" fmla="*/ 1651500 h 1720691"/>
              <a:gd name="connsiteX11" fmla="*/ 247570 w 1994457"/>
              <a:gd name="connsiteY11" fmla="*/ 1703658 h 1720691"/>
              <a:gd name="connsiteX0" fmla="*/ 247570 w 1994457"/>
              <a:gd name="connsiteY0" fmla="*/ 1704318 h 1721351"/>
              <a:gd name="connsiteX1" fmla="*/ 0 w 1994457"/>
              <a:gd name="connsiteY1" fmla="*/ 112326 h 1721351"/>
              <a:gd name="connsiteX2" fmla="*/ 448475 w 1994457"/>
              <a:gd name="connsiteY2" fmla="*/ 39268 h 1721351"/>
              <a:gd name="connsiteX3" fmla="*/ 839640 w 1994457"/>
              <a:gd name="connsiteY3" fmla="*/ 6047 h 1721351"/>
              <a:gd name="connsiteX4" fmla="*/ 1251893 w 1994457"/>
              <a:gd name="connsiteY4" fmla="*/ 6305 h 1721351"/>
              <a:gd name="connsiteX5" fmla="*/ 1612223 w 1994457"/>
              <a:gd name="connsiteY5" fmla="*/ 43363 h 1721351"/>
              <a:gd name="connsiteX6" fmla="*/ 1994457 w 1994457"/>
              <a:gd name="connsiteY6" fmla="*/ 123208 h 1721351"/>
              <a:gd name="connsiteX7" fmla="*/ 1686785 w 1994457"/>
              <a:gd name="connsiteY7" fmla="*/ 1721351 h 1721351"/>
              <a:gd name="connsiteX8" fmla="*/ 1351755 w 1994457"/>
              <a:gd name="connsiteY8" fmla="*/ 1671755 h 1721351"/>
              <a:gd name="connsiteX9" fmla="*/ 1039239 w 1994457"/>
              <a:gd name="connsiteY9" fmla="*/ 1642922 h 1721351"/>
              <a:gd name="connsiteX10" fmla="*/ 668646 w 1994457"/>
              <a:gd name="connsiteY10" fmla="*/ 1652160 h 1721351"/>
              <a:gd name="connsiteX11" fmla="*/ 247570 w 1994457"/>
              <a:gd name="connsiteY11" fmla="*/ 1704318 h 1721351"/>
              <a:gd name="connsiteX0" fmla="*/ 247570 w 1994457"/>
              <a:gd name="connsiteY0" fmla="*/ 1704512 h 1721545"/>
              <a:gd name="connsiteX1" fmla="*/ 0 w 1994457"/>
              <a:gd name="connsiteY1" fmla="*/ 112520 h 1721545"/>
              <a:gd name="connsiteX2" fmla="*/ 438950 w 1994457"/>
              <a:gd name="connsiteY2" fmla="*/ 41367 h 1721545"/>
              <a:gd name="connsiteX3" fmla="*/ 839640 w 1994457"/>
              <a:gd name="connsiteY3" fmla="*/ 6241 h 1721545"/>
              <a:gd name="connsiteX4" fmla="*/ 1251893 w 1994457"/>
              <a:gd name="connsiteY4" fmla="*/ 6499 h 1721545"/>
              <a:gd name="connsiteX5" fmla="*/ 1612223 w 1994457"/>
              <a:gd name="connsiteY5" fmla="*/ 43557 h 1721545"/>
              <a:gd name="connsiteX6" fmla="*/ 1994457 w 1994457"/>
              <a:gd name="connsiteY6" fmla="*/ 123402 h 1721545"/>
              <a:gd name="connsiteX7" fmla="*/ 1686785 w 1994457"/>
              <a:gd name="connsiteY7" fmla="*/ 1721545 h 1721545"/>
              <a:gd name="connsiteX8" fmla="*/ 1351755 w 1994457"/>
              <a:gd name="connsiteY8" fmla="*/ 1671949 h 1721545"/>
              <a:gd name="connsiteX9" fmla="*/ 1039239 w 1994457"/>
              <a:gd name="connsiteY9" fmla="*/ 1643116 h 1721545"/>
              <a:gd name="connsiteX10" fmla="*/ 668646 w 1994457"/>
              <a:gd name="connsiteY10" fmla="*/ 1652354 h 1721545"/>
              <a:gd name="connsiteX11" fmla="*/ 247570 w 1994457"/>
              <a:gd name="connsiteY11" fmla="*/ 1704512 h 1721545"/>
              <a:gd name="connsiteX0" fmla="*/ 247570 w 1994457"/>
              <a:gd name="connsiteY0" fmla="*/ 1706417 h 1723450"/>
              <a:gd name="connsiteX1" fmla="*/ 0 w 1994457"/>
              <a:gd name="connsiteY1" fmla="*/ 114425 h 1723450"/>
              <a:gd name="connsiteX2" fmla="*/ 438950 w 1994457"/>
              <a:gd name="connsiteY2" fmla="*/ 43272 h 1723450"/>
              <a:gd name="connsiteX3" fmla="*/ 839640 w 1994457"/>
              <a:gd name="connsiteY3" fmla="*/ 8146 h 1723450"/>
              <a:gd name="connsiteX4" fmla="*/ 1251893 w 1994457"/>
              <a:gd name="connsiteY4" fmla="*/ 8404 h 1723450"/>
              <a:gd name="connsiteX5" fmla="*/ 1612223 w 1994457"/>
              <a:gd name="connsiteY5" fmla="*/ 45462 h 1723450"/>
              <a:gd name="connsiteX6" fmla="*/ 1994457 w 1994457"/>
              <a:gd name="connsiteY6" fmla="*/ 125307 h 1723450"/>
              <a:gd name="connsiteX7" fmla="*/ 1686785 w 1994457"/>
              <a:gd name="connsiteY7" fmla="*/ 1723450 h 1723450"/>
              <a:gd name="connsiteX8" fmla="*/ 1351755 w 1994457"/>
              <a:gd name="connsiteY8" fmla="*/ 1673854 h 1723450"/>
              <a:gd name="connsiteX9" fmla="*/ 1039239 w 1994457"/>
              <a:gd name="connsiteY9" fmla="*/ 1645021 h 1723450"/>
              <a:gd name="connsiteX10" fmla="*/ 668646 w 1994457"/>
              <a:gd name="connsiteY10" fmla="*/ 1654259 h 1723450"/>
              <a:gd name="connsiteX11" fmla="*/ 247570 w 1994457"/>
              <a:gd name="connsiteY11" fmla="*/ 1706417 h 1723450"/>
              <a:gd name="connsiteX0" fmla="*/ 247570 w 1994457"/>
              <a:gd name="connsiteY0" fmla="*/ 1705148 h 1722181"/>
              <a:gd name="connsiteX1" fmla="*/ 0 w 1994457"/>
              <a:gd name="connsiteY1" fmla="*/ 113156 h 1722181"/>
              <a:gd name="connsiteX2" fmla="*/ 438950 w 1994457"/>
              <a:gd name="connsiteY2" fmla="*/ 42003 h 1722181"/>
              <a:gd name="connsiteX3" fmla="*/ 839640 w 1994457"/>
              <a:gd name="connsiteY3" fmla="*/ 6877 h 1722181"/>
              <a:gd name="connsiteX4" fmla="*/ 1251893 w 1994457"/>
              <a:gd name="connsiteY4" fmla="*/ 7135 h 1722181"/>
              <a:gd name="connsiteX5" fmla="*/ 1612223 w 1994457"/>
              <a:gd name="connsiteY5" fmla="*/ 44193 h 1722181"/>
              <a:gd name="connsiteX6" fmla="*/ 1994457 w 1994457"/>
              <a:gd name="connsiteY6" fmla="*/ 124038 h 1722181"/>
              <a:gd name="connsiteX7" fmla="*/ 1686785 w 1994457"/>
              <a:gd name="connsiteY7" fmla="*/ 1722181 h 1722181"/>
              <a:gd name="connsiteX8" fmla="*/ 1351755 w 1994457"/>
              <a:gd name="connsiteY8" fmla="*/ 1672585 h 1722181"/>
              <a:gd name="connsiteX9" fmla="*/ 1039239 w 1994457"/>
              <a:gd name="connsiteY9" fmla="*/ 1643752 h 1722181"/>
              <a:gd name="connsiteX10" fmla="*/ 668646 w 1994457"/>
              <a:gd name="connsiteY10" fmla="*/ 1652990 h 1722181"/>
              <a:gd name="connsiteX11" fmla="*/ 247570 w 1994457"/>
              <a:gd name="connsiteY11" fmla="*/ 1705148 h 1722181"/>
              <a:gd name="connsiteX0" fmla="*/ 247570 w 1994457"/>
              <a:gd name="connsiteY0" fmla="*/ 1703693 h 1720726"/>
              <a:gd name="connsiteX1" fmla="*/ 0 w 1994457"/>
              <a:gd name="connsiteY1" fmla="*/ 111701 h 1720726"/>
              <a:gd name="connsiteX2" fmla="*/ 438950 w 1994457"/>
              <a:gd name="connsiteY2" fmla="*/ 40548 h 1720726"/>
              <a:gd name="connsiteX3" fmla="*/ 839640 w 1994457"/>
              <a:gd name="connsiteY3" fmla="*/ 5422 h 1720726"/>
              <a:gd name="connsiteX4" fmla="*/ 1251893 w 1994457"/>
              <a:gd name="connsiteY4" fmla="*/ 5680 h 1720726"/>
              <a:gd name="connsiteX5" fmla="*/ 1612223 w 1994457"/>
              <a:gd name="connsiteY5" fmla="*/ 42738 h 1720726"/>
              <a:gd name="connsiteX6" fmla="*/ 1994457 w 1994457"/>
              <a:gd name="connsiteY6" fmla="*/ 122583 h 1720726"/>
              <a:gd name="connsiteX7" fmla="*/ 1686785 w 1994457"/>
              <a:gd name="connsiteY7" fmla="*/ 1720726 h 1720726"/>
              <a:gd name="connsiteX8" fmla="*/ 1351755 w 1994457"/>
              <a:gd name="connsiteY8" fmla="*/ 1671130 h 1720726"/>
              <a:gd name="connsiteX9" fmla="*/ 1039239 w 1994457"/>
              <a:gd name="connsiteY9" fmla="*/ 1642297 h 1720726"/>
              <a:gd name="connsiteX10" fmla="*/ 668646 w 1994457"/>
              <a:gd name="connsiteY10" fmla="*/ 1651535 h 1720726"/>
              <a:gd name="connsiteX11" fmla="*/ 247570 w 1994457"/>
              <a:gd name="connsiteY11" fmla="*/ 1703693 h 1720726"/>
              <a:gd name="connsiteX0" fmla="*/ 247570 w 1994457"/>
              <a:gd name="connsiteY0" fmla="*/ 1703693 h 1720726"/>
              <a:gd name="connsiteX1" fmla="*/ 0 w 1994457"/>
              <a:gd name="connsiteY1" fmla="*/ 111701 h 1720726"/>
              <a:gd name="connsiteX2" fmla="*/ 438950 w 1994457"/>
              <a:gd name="connsiteY2" fmla="*/ 40548 h 1720726"/>
              <a:gd name="connsiteX3" fmla="*/ 839640 w 1994457"/>
              <a:gd name="connsiteY3" fmla="*/ 5422 h 1720726"/>
              <a:gd name="connsiteX4" fmla="*/ 1251893 w 1994457"/>
              <a:gd name="connsiteY4" fmla="*/ 5680 h 1720726"/>
              <a:gd name="connsiteX5" fmla="*/ 1612223 w 1994457"/>
              <a:gd name="connsiteY5" fmla="*/ 42738 h 1720726"/>
              <a:gd name="connsiteX6" fmla="*/ 1994457 w 1994457"/>
              <a:gd name="connsiteY6" fmla="*/ 122583 h 1720726"/>
              <a:gd name="connsiteX7" fmla="*/ 1686785 w 1994457"/>
              <a:gd name="connsiteY7" fmla="*/ 1720726 h 1720726"/>
              <a:gd name="connsiteX8" fmla="*/ 1351755 w 1994457"/>
              <a:gd name="connsiteY8" fmla="*/ 1671130 h 1720726"/>
              <a:gd name="connsiteX9" fmla="*/ 1039239 w 1994457"/>
              <a:gd name="connsiteY9" fmla="*/ 1642297 h 1720726"/>
              <a:gd name="connsiteX10" fmla="*/ 668646 w 1994457"/>
              <a:gd name="connsiteY10" fmla="*/ 1651535 h 1720726"/>
              <a:gd name="connsiteX11" fmla="*/ 247570 w 1994457"/>
              <a:gd name="connsiteY11" fmla="*/ 1703693 h 1720726"/>
              <a:gd name="connsiteX0" fmla="*/ 247570 w 1994457"/>
              <a:gd name="connsiteY0" fmla="*/ 1703693 h 1720726"/>
              <a:gd name="connsiteX1" fmla="*/ 0 w 1994457"/>
              <a:gd name="connsiteY1" fmla="*/ 111701 h 1720726"/>
              <a:gd name="connsiteX2" fmla="*/ 438950 w 1994457"/>
              <a:gd name="connsiteY2" fmla="*/ 40548 h 1720726"/>
              <a:gd name="connsiteX3" fmla="*/ 839640 w 1994457"/>
              <a:gd name="connsiteY3" fmla="*/ 5422 h 1720726"/>
              <a:gd name="connsiteX4" fmla="*/ 1251893 w 1994457"/>
              <a:gd name="connsiteY4" fmla="*/ 5680 h 1720726"/>
              <a:gd name="connsiteX5" fmla="*/ 1612223 w 1994457"/>
              <a:gd name="connsiteY5" fmla="*/ 42738 h 1720726"/>
              <a:gd name="connsiteX6" fmla="*/ 1994457 w 1994457"/>
              <a:gd name="connsiteY6" fmla="*/ 122583 h 1720726"/>
              <a:gd name="connsiteX7" fmla="*/ 1686785 w 1994457"/>
              <a:gd name="connsiteY7" fmla="*/ 1720726 h 1720726"/>
              <a:gd name="connsiteX8" fmla="*/ 1351755 w 1994457"/>
              <a:gd name="connsiteY8" fmla="*/ 1671130 h 1720726"/>
              <a:gd name="connsiteX9" fmla="*/ 1039239 w 1994457"/>
              <a:gd name="connsiteY9" fmla="*/ 1642297 h 1720726"/>
              <a:gd name="connsiteX10" fmla="*/ 668646 w 1994457"/>
              <a:gd name="connsiteY10" fmla="*/ 1651535 h 1720726"/>
              <a:gd name="connsiteX11" fmla="*/ 247570 w 1994457"/>
              <a:gd name="connsiteY11" fmla="*/ 1703693 h 1720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94457" h="1720726">
                <a:moveTo>
                  <a:pt x="247570" y="1703693"/>
                </a:moveTo>
                <a:lnTo>
                  <a:pt x="0" y="111701"/>
                </a:lnTo>
                <a:cubicBezTo>
                  <a:pt x="138017" y="80835"/>
                  <a:pt x="245789" y="64228"/>
                  <a:pt x="438950" y="40548"/>
                </a:cubicBezTo>
                <a:cubicBezTo>
                  <a:pt x="630592" y="16942"/>
                  <a:pt x="704150" y="13138"/>
                  <a:pt x="839640" y="5422"/>
                </a:cubicBezTo>
                <a:cubicBezTo>
                  <a:pt x="975036" y="-2289"/>
                  <a:pt x="1096684" y="-1387"/>
                  <a:pt x="1251893" y="5680"/>
                </a:cubicBezTo>
                <a:cubicBezTo>
                  <a:pt x="1446933" y="21208"/>
                  <a:pt x="1438138" y="17685"/>
                  <a:pt x="1612223" y="42738"/>
                </a:cubicBezTo>
                <a:cubicBezTo>
                  <a:pt x="1754874" y="69353"/>
                  <a:pt x="1867046" y="95968"/>
                  <a:pt x="1994457" y="122583"/>
                </a:cubicBezTo>
                <a:lnTo>
                  <a:pt x="1686785" y="1720726"/>
                </a:lnTo>
                <a:cubicBezTo>
                  <a:pt x="1539715" y="1694903"/>
                  <a:pt x="1558983" y="1700963"/>
                  <a:pt x="1351755" y="1671130"/>
                </a:cubicBezTo>
                <a:cubicBezTo>
                  <a:pt x="1210152" y="1657508"/>
                  <a:pt x="1132716" y="1643887"/>
                  <a:pt x="1039239" y="1642297"/>
                </a:cubicBezTo>
                <a:cubicBezTo>
                  <a:pt x="919719" y="1645376"/>
                  <a:pt x="824261" y="1640435"/>
                  <a:pt x="668646" y="1651535"/>
                </a:cubicBezTo>
                <a:cubicBezTo>
                  <a:pt x="451519" y="1676173"/>
                  <a:pt x="396518" y="1679055"/>
                  <a:pt x="247570" y="1703693"/>
                </a:cubicBezTo>
                <a:close/>
              </a:path>
            </a:pathLst>
          </a:custGeom>
          <a:blipFill>
            <a:blip r:embed="rId4"/>
            <a:stretch>
              <a:fillRect/>
            </a:stretch>
          </a:blipFill>
          <a:ln>
            <a:solidFill>
              <a:srgbClr val="4D4D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Freeform 8"/>
          <p:cNvSpPr/>
          <p:nvPr/>
        </p:nvSpPr>
        <p:spPr>
          <a:xfrm>
            <a:off x="5291680" y="878610"/>
            <a:ext cx="1891406" cy="2026462"/>
          </a:xfrm>
          <a:custGeom>
            <a:avLst/>
            <a:gdLst>
              <a:gd name="connsiteX0" fmla="*/ 0 w 1689904"/>
              <a:gd name="connsiteY0" fmla="*/ 1597306 h 2013995"/>
              <a:gd name="connsiteX1" fmla="*/ 266218 w 1689904"/>
              <a:gd name="connsiteY1" fmla="*/ 0 h 2013995"/>
              <a:gd name="connsiteX2" fmla="*/ 763929 w 1689904"/>
              <a:gd name="connsiteY2" fmla="*/ 150471 h 2013995"/>
              <a:gd name="connsiteX3" fmla="*/ 1157468 w 1689904"/>
              <a:gd name="connsiteY3" fmla="*/ 324091 h 2013995"/>
              <a:gd name="connsiteX4" fmla="*/ 1620456 w 1689904"/>
              <a:gd name="connsiteY4" fmla="*/ 578734 h 2013995"/>
              <a:gd name="connsiteX5" fmla="*/ 1689904 w 1689904"/>
              <a:gd name="connsiteY5" fmla="*/ 659757 h 2013995"/>
              <a:gd name="connsiteX6" fmla="*/ 983848 w 1689904"/>
              <a:gd name="connsiteY6" fmla="*/ 2013995 h 2013995"/>
              <a:gd name="connsiteX7" fmla="*/ 763929 w 1689904"/>
              <a:gd name="connsiteY7" fmla="*/ 1863524 h 2013995"/>
              <a:gd name="connsiteX8" fmla="*/ 335666 w 1689904"/>
              <a:gd name="connsiteY8" fmla="*/ 1701478 h 2013995"/>
              <a:gd name="connsiteX9" fmla="*/ 127322 w 1689904"/>
              <a:gd name="connsiteY9" fmla="*/ 1643605 h 2013995"/>
              <a:gd name="connsiteX10" fmla="*/ 0 w 1689904"/>
              <a:gd name="connsiteY10" fmla="*/ 1597306 h 2013995"/>
              <a:gd name="connsiteX0" fmla="*/ 0 w 1817226"/>
              <a:gd name="connsiteY0" fmla="*/ 1597306 h 2013995"/>
              <a:gd name="connsiteX1" fmla="*/ 266218 w 1817226"/>
              <a:gd name="connsiteY1" fmla="*/ 0 h 2013995"/>
              <a:gd name="connsiteX2" fmla="*/ 763929 w 1817226"/>
              <a:gd name="connsiteY2" fmla="*/ 150471 h 2013995"/>
              <a:gd name="connsiteX3" fmla="*/ 1157468 w 1817226"/>
              <a:gd name="connsiteY3" fmla="*/ 324091 h 2013995"/>
              <a:gd name="connsiteX4" fmla="*/ 1620456 w 1817226"/>
              <a:gd name="connsiteY4" fmla="*/ 578734 h 2013995"/>
              <a:gd name="connsiteX5" fmla="*/ 1817226 w 1817226"/>
              <a:gd name="connsiteY5" fmla="*/ 706056 h 2013995"/>
              <a:gd name="connsiteX6" fmla="*/ 983848 w 1817226"/>
              <a:gd name="connsiteY6" fmla="*/ 2013995 h 2013995"/>
              <a:gd name="connsiteX7" fmla="*/ 763929 w 1817226"/>
              <a:gd name="connsiteY7" fmla="*/ 1863524 h 2013995"/>
              <a:gd name="connsiteX8" fmla="*/ 335666 w 1817226"/>
              <a:gd name="connsiteY8" fmla="*/ 1701478 h 2013995"/>
              <a:gd name="connsiteX9" fmla="*/ 127322 w 1817226"/>
              <a:gd name="connsiteY9" fmla="*/ 1643605 h 2013995"/>
              <a:gd name="connsiteX10" fmla="*/ 0 w 1817226"/>
              <a:gd name="connsiteY10" fmla="*/ 1597306 h 2013995"/>
              <a:gd name="connsiteX0" fmla="*/ 0 w 1817226"/>
              <a:gd name="connsiteY0" fmla="*/ 1597306 h 2013995"/>
              <a:gd name="connsiteX1" fmla="*/ 266218 w 1817226"/>
              <a:gd name="connsiteY1" fmla="*/ 0 h 2013995"/>
              <a:gd name="connsiteX2" fmla="*/ 763929 w 1817226"/>
              <a:gd name="connsiteY2" fmla="*/ 150471 h 2013995"/>
              <a:gd name="connsiteX3" fmla="*/ 1203767 w 1817226"/>
              <a:gd name="connsiteY3" fmla="*/ 324091 h 2013995"/>
              <a:gd name="connsiteX4" fmla="*/ 1620456 w 1817226"/>
              <a:gd name="connsiteY4" fmla="*/ 578734 h 2013995"/>
              <a:gd name="connsiteX5" fmla="*/ 1817226 w 1817226"/>
              <a:gd name="connsiteY5" fmla="*/ 706056 h 2013995"/>
              <a:gd name="connsiteX6" fmla="*/ 983848 w 1817226"/>
              <a:gd name="connsiteY6" fmla="*/ 2013995 h 2013995"/>
              <a:gd name="connsiteX7" fmla="*/ 763929 w 1817226"/>
              <a:gd name="connsiteY7" fmla="*/ 1863524 h 2013995"/>
              <a:gd name="connsiteX8" fmla="*/ 335666 w 1817226"/>
              <a:gd name="connsiteY8" fmla="*/ 1701478 h 2013995"/>
              <a:gd name="connsiteX9" fmla="*/ 127322 w 1817226"/>
              <a:gd name="connsiteY9" fmla="*/ 1643605 h 2013995"/>
              <a:gd name="connsiteX10" fmla="*/ 0 w 1817226"/>
              <a:gd name="connsiteY10" fmla="*/ 1597306 h 2013995"/>
              <a:gd name="connsiteX0" fmla="*/ 0 w 1879572"/>
              <a:gd name="connsiteY0" fmla="*/ 1597306 h 2013995"/>
              <a:gd name="connsiteX1" fmla="*/ 266218 w 1879572"/>
              <a:gd name="connsiteY1" fmla="*/ 0 h 2013995"/>
              <a:gd name="connsiteX2" fmla="*/ 763929 w 1879572"/>
              <a:gd name="connsiteY2" fmla="*/ 150471 h 2013995"/>
              <a:gd name="connsiteX3" fmla="*/ 1203767 w 1879572"/>
              <a:gd name="connsiteY3" fmla="*/ 324091 h 2013995"/>
              <a:gd name="connsiteX4" fmla="*/ 1620456 w 1879572"/>
              <a:gd name="connsiteY4" fmla="*/ 578734 h 2013995"/>
              <a:gd name="connsiteX5" fmla="*/ 1879572 w 1879572"/>
              <a:gd name="connsiteY5" fmla="*/ 747620 h 2013995"/>
              <a:gd name="connsiteX6" fmla="*/ 983848 w 1879572"/>
              <a:gd name="connsiteY6" fmla="*/ 2013995 h 2013995"/>
              <a:gd name="connsiteX7" fmla="*/ 763929 w 1879572"/>
              <a:gd name="connsiteY7" fmla="*/ 1863524 h 2013995"/>
              <a:gd name="connsiteX8" fmla="*/ 335666 w 1879572"/>
              <a:gd name="connsiteY8" fmla="*/ 1701478 h 2013995"/>
              <a:gd name="connsiteX9" fmla="*/ 127322 w 1879572"/>
              <a:gd name="connsiteY9" fmla="*/ 1643605 h 2013995"/>
              <a:gd name="connsiteX10" fmla="*/ 0 w 1879572"/>
              <a:gd name="connsiteY10" fmla="*/ 1597306 h 2013995"/>
              <a:gd name="connsiteX0" fmla="*/ 0 w 1879572"/>
              <a:gd name="connsiteY0" fmla="*/ 1597306 h 2013995"/>
              <a:gd name="connsiteX1" fmla="*/ 266218 w 1879572"/>
              <a:gd name="connsiteY1" fmla="*/ 0 h 2013995"/>
              <a:gd name="connsiteX2" fmla="*/ 763929 w 1879572"/>
              <a:gd name="connsiteY2" fmla="*/ 150471 h 2013995"/>
              <a:gd name="connsiteX3" fmla="*/ 1203767 w 1879572"/>
              <a:gd name="connsiteY3" fmla="*/ 324091 h 2013995"/>
              <a:gd name="connsiteX4" fmla="*/ 1620456 w 1879572"/>
              <a:gd name="connsiteY4" fmla="*/ 578734 h 2013995"/>
              <a:gd name="connsiteX5" fmla="*/ 1879572 w 1879572"/>
              <a:gd name="connsiteY5" fmla="*/ 747620 h 2013995"/>
              <a:gd name="connsiteX6" fmla="*/ 983848 w 1879572"/>
              <a:gd name="connsiteY6" fmla="*/ 2013995 h 2013995"/>
              <a:gd name="connsiteX7" fmla="*/ 800024 w 1879572"/>
              <a:gd name="connsiteY7" fmla="*/ 1883576 h 2013995"/>
              <a:gd name="connsiteX8" fmla="*/ 335666 w 1879572"/>
              <a:gd name="connsiteY8" fmla="*/ 1701478 h 2013995"/>
              <a:gd name="connsiteX9" fmla="*/ 127322 w 1879572"/>
              <a:gd name="connsiteY9" fmla="*/ 1643605 h 2013995"/>
              <a:gd name="connsiteX10" fmla="*/ 0 w 1879572"/>
              <a:gd name="connsiteY10" fmla="*/ 1597306 h 2013995"/>
              <a:gd name="connsiteX0" fmla="*/ 0 w 1879572"/>
              <a:gd name="connsiteY0" fmla="*/ 1597306 h 2013995"/>
              <a:gd name="connsiteX1" fmla="*/ 266218 w 1879572"/>
              <a:gd name="connsiteY1" fmla="*/ 0 h 2013995"/>
              <a:gd name="connsiteX2" fmla="*/ 763929 w 1879572"/>
              <a:gd name="connsiteY2" fmla="*/ 150471 h 2013995"/>
              <a:gd name="connsiteX3" fmla="*/ 1203767 w 1879572"/>
              <a:gd name="connsiteY3" fmla="*/ 324091 h 2013995"/>
              <a:gd name="connsiteX4" fmla="*/ 1620456 w 1879572"/>
              <a:gd name="connsiteY4" fmla="*/ 578734 h 2013995"/>
              <a:gd name="connsiteX5" fmla="*/ 1879572 w 1879572"/>
              <a:gd name="connsiteY5" fmla="*/ 747620 h 2013995"/>
              <a:gd name="connsiteX6" fmla="*/ 983848 w 1879572"/>
              <a:gd name="connsiteY6" fmla="*/ 2013995 h 2013995"/>
              <a:gd name="connsiteX7" fmla="*/ 800024 w 1879572"/>
              <a:gd name="connsiteY7" fmla="*/ 1883576 h 2013995"/>
              <a:gd name="connsiteX8" fmla="*/ 564266 w 1879572"/>
              <a:gd name="connsiteY8" fmla="*/ 1785699 h 2013995"/>
              <a:gd name="connsiteX9" fmla="*/ 127322 w 1879572"/>
              <a:gd name="connsiteY9" fmla="*/ 1643605 h 2013995"/>
              <a:gd name="connsiteX10" fmla="*/ 0 w 1879572"/>
              <a:gd name="connsiteY10" fmla="*/ 1597306 h 2013995"/>
              <a:gd name="connsiteX0" fmla="*/ 0 w 1879572"/>
              <a:gd name="connsiteY0" fmla="*/ 1597306 h 2013995"/>
              <a:gd name="connsiteX1" fmla="*/ 266218 w 1879572"/>
              <a:gd name="connsiteY1" fmla="*/ 0 h 2013995"/>
              <a:gd name="connsiteX2" fmla="*/ 763929 w 1879572"/>
              <a:gd name="connsiteY2" fmla="*/ 150471 h 2013995"/>
              <a:gd name="connsiteX3" fmla="*/ 1203767 w 1879572"/>
              <a:gd name="connsiteY3" fmla="*/ 324091 h 2013995"/>
              <a:gd name="connsiteX4" fmla="*/ 1620456 w 1879572"/>
              <a:gd name="connsiteY4" fmla="*/ 578734 h 2013995"/>
              <a:gd name="connsiteX5" fmla="*/ 1879572 w 1879572"/>
              <a:gd name="connsiteY5" fmla="*/ 747620 h 2013995"/>
              <a:gd name="connsiteX6" fmla="*/ 983848 w 1879572"/>
              <a:gd name="connsiteY6" fmla="*/ 2013995 h 2013995"/>
              <a:gd name="connsiteX7" fmla="*/ 800024 w 1879572"/>
              <a:gd name="connsiteY7" fmla="*/ 1883576 h 2013995"/>
              <a:gd name="connsiteX8" fmla="*/ 564266 w 1879572"/>
              <a:gd name="connsiteY8" fmla="*/ 1785699 h 2013995"/>
              <a:gd name="connsiteX9" fmla="*/ 251648 w 1879572"/>
              <a:gd name="connsiteY9" fmla="*/ 1663658 h 2013995"/>
              <a:gd name="connsiteX10" fmla="*/ 0 w 1879572"/>
              <a:gd name="connsiteY10" fmla="*/ 1597306 h 2013995"/>
              <a:gd name="connsiteX0" fmla="*/ 0 w 1879572"/>
              <a:gd name="connsiteY0" fmla="*/ 1597306 h 2013995"/>
              <a:gd name="connsiteX1" fmla="*/ 266218 w 1879572"/>
              <a:gd name="connsiteY1" fmla="*/ 0 h 2013995"/>
              <a:gd name="connsiteX2" fmla="*/ 763929 w 1879572"/>
              <a:gd name="connsiteY2" fmla="*/ 150471 h 2013995"/>
              <a:gd name="connsiteX3" fmla="*/ 1203767 w 1879572"/>
              <a:gd name="connsiteY3" fmla="*/ 324091 h 2013995"/>
              <a:gd name="connsiteX4" fmla="*/ 1620456 w 1879572"/>
              <a:gd name="connsiteY4" fmla="*/ 578734 h 2013995"/>
              <a:gd name="connsiteX5" fmla="*/ 1879572 w 1879572"/>
              <a:gd name="connsiteY5" fmla="*/ 747620 h 2013995"/>
              <a:gd name="connsiteX6" fmla="*/ 983848 w 1879572"/>
              <a:gd name="connsiteY6" fmla="*/ 2013995 h 2013995"/>
              <a:gd name="connsiteX7" fmla="*/ 783982 w 1879572"/>
              <a:gd name="connsiteY7" fmla="*/ 1887586 h 2013995"/>
              <a:gd name="connsiteX8" fmla="*/ 564266 w 1879572"/>
              <a:gd name="connsiteY8" fmla="*/ 1785699 h 2013995"/>
              <a:gd name="connsiteX9" fmla="*/ 251648 w 1879572"/>
              <a:gd name="connsiteY9" fmla="*/ 1663658 h 2013995"/>
              <a:gd name="connsiteX10" fmla="*/ 0 w 1879572"/>
              <a:gd name="connsiteY10" fmla="*/ 1597306 h 2013995"/>
              <a:gd name="connsiteX0" fmla="*/ 0 w 1879572"/>
              <a:gd name="connsiteY0" fmla="*/ 1597306 h 2013995"/>
              <a:gd name="connsiteX1" fmla="*/ 266218 w 1879572"/>
              <a:gd name="connsiteY1" fmla="*/ 0 h 2013995"/>
              <a:gd name="connsiteX2" fmla="*/ 663666 w 1879572"/>
              <a:gd name="connsiteY2" fmla="*/ 106355 h 2013995"/>
              <a:gd name="connsiteX3" fmla="*/ 1203767 w 1879572"/>
              <a:gd name="connsiteY3" fmla="*/ 324091 h 2013995"/>
              <a:gd name="connsiteX4" fmla="*/ 1620456 w 1879572"/>
              <a:gd name="connsiteY4" fmla="*/ 578734 h 2013995"/>
              <a:gd name="connsiteX5" fmla="*/ 1879572 w 1879572"/>
              <a:gd name="connsiteY5" fmla="*/ 747620 h 2013995"/>
              <a:gd name="connsiteX6" fmla="*/ 983848 w 1879572"/>
              <a:gd name="connsiteY6" fmla="*/ 2013995 h 2013995"/>
              <a:gd name="connsiteX7" fmla="*/ 783982 w 1879572"/>
              <a:gd name="connsiteY7" fmla="*/ 1887586 h 2013995"/>
              <a:gd name="connsiteX8" fmla="*/ 564266 w 1879572"/>
              <a:gd name="connsiteY8" fmla="*/ 1785699 h 2013995"/>
              <a:gd name="connsiteX9" fmla="*/ 251648 w 1879572"/>
              <a:gd name="connsiteY9" fmla="*/ 1663658 h 2013995"/>
              <a:gd name="connsiteX10" fmla="*/ 0 w 1879572"/>
              <a:gd name="connsiteY10" fmla="*/ 1597306 h 2013995"/>
              <a:gd name="connsiteX0" fmla="*/ 0 w 1879572"/>
              <a:gd name="connsiteY0" fmla="*/ 1597306 h 2013995"/>
              <a:gd name="connsiteX1" fmla="*/ 266218 w 1879572"/>
              <a:gd name="connsiteY1" fmla="*/ 0 h 2013995"/>
              <a:gd name="connsiteX2" fmla="*/ 663666 w 1879572"/>
              <a:gd name="connsiteY2" fmla="*/ 106355 h 2013995"/>
              <a:gd name="connsiteX3" fmla="*/ 999230 w 1879572"/>
              <a:gd name="connsiteY3" fmla="*/ 227838 h 2013995"/>
              <a:gd name="connsiteX4" fmla="*/ 1620456 w 1879572"/>
              <a:gd name="connsiteY4" fmla="*/ 578734 h 2013995"/>
              <a:gd name="connsiteX5" fmla="*/ 1879572 w 1879572"/>
              <a:gd name="connsiteY5" fmla="*/ 747620 h 2013995"/>
              <a:gd name="connsiteX6" fmla="*/ 983848 w 1879572"/>
              <a:gd name="connsiteY6" fmla="*/ 2013995 h 2013995"/>
              <a:gd name="connsiteX7" fmla="*/ 783982 w 1879572"/>
              <a:gd name="connsiteY7" fmla="*/ 1887586 h 2013995"/>
              <a:gd name="connsiteX8" fmla="*/ 564266 w 1879572"/>
              <a:gd name="connsiteY8" fmla="*/ 1785699 h 2013995"/>
              <a:gd name="connsiteX9" fmla="*/ 251648 w 1879572"/>
              <a:gd name="connsiteY9" fmla="*/ 1663658 h 2013995"/>
              <a:gd name="connsiteX10" fmla="*/ 0 w 1879572"/>
              <a:gd name="connsiteY10" fmla="*/ 1597306 h 2013995"/>
              <a:gd name="connsiteX0" fmla="*/ 0 w 1879572"/>
              <a:gd name="connsiteY0" fmla="*/ 1597306 h 2013995"/>
              <a:gd name="connsiteX1" fmla="*/ 266218 w 1879572"/>
              <a:gd name="connsiteY1" fmla="*/ 0 h 2013995"/>
              <a:gd name="connsiteX2" fmla="*/ 663666 w 1879572"/>
              <a:gd name="connsiteY2" fmla="*/ 106355 h 2013995"/>
              <a:gd name="connsiteX3" fmla="*/ 999230 w 1879572"/>
              <a:gd name="connsiteY3" fmla="*/ 227838 h 2013995"/>
              <a:gd name="connsiteX4" fmla="*/ 1352258 w 1879572"/>
              <a:gd name="connsiteY4" fmla="*/ 404150 h 2013995"/>
              <a:gd name="connsiteX5" fmla="*/ 1620456 w 1879572"/>
              <a:gd name="connsiteY5" fmla="*/ 578734 h 2013995"/>
              <a:gd name="connsiteX6" fmla="*/ 1879572 w 1879572"/>
              <a:gd name="connsiteY6" fmla="*/ 747620 h 2013995"/>
              <a:gd name="connsiteX7" fmla="*/ 983848 w 1879572"/>
              <a:gd name="connsiteY7" fmla="*/ 2013995 h 2013995"/>
              <a:gd name="connsiteX8" fmla="*/ 783982 w 1879572"/>
              <a:gd name="connsiteY8" fmla="*/ 1887586 h 2013995"/>
              <a:gd name="connsiteX9" fmla="*/ 564266 w 1879572"/>
              <a:gd name="connsiteY9" fmla="*/ 1785699 h 2013995"/>
              <a:gd name="connsiteX10" fmla="*/ 251648 w 1879572"/>
              <a:gd name="connsiteY10" fmla="*/ 1663658 h 2013995"/>
              <a:gd name="connsiteX11" fmla="*/ 0 w 1879572"/>
              <a:gd name="connsiteY11" fmla="*/ 1597306 h 2013995"/>
              <a:gd name="connsiteX0" fmla="*/ 0 w 1879572"/>
              <a:gd name="connsiteY0" fmla="*/ 1597306 h 2013995"/>
              <a:gd name="connsiteX1" fmla="*/ 266218 w 1879572"/>
              <a:gd name="connsiteY1" fmla="*/ 0 h 2013995"/>
              <a:gd name="connsiteX2" fmla="*/ 663666 w 1879572"/>
              <a:gd name="connsiteY2" fmla="*/ 106355 h 2013995"/>
              <a:gd name="connsiteX3" fmla="*/ 999230 w 1879572"/>
              <a:gd name="connsiteY3" fmla="*/ 227838 h 2013995"/>
              <a:gd name="connsiteX4" fmla="*/ 1352258 w 1879572"/>
              <a:gd name="connsiteY4" fmla="*/ 404150 h 2013995"/>
              <a:gd name="connsiteX5" fmla="*/ 1608425 w 1879572"/>
              <a:gd name="connsiteY5" fmla="*/ 562692 h 2013995"/>
              <a:gd name="connsiteX6" fmla="*/ 1879572 w 1879572"/>
              <a:gd name="connsiteY6" fmla="*/ 747620 h 2013995"/>
              <a:gd name="connsiteX7" fmla="*/ 983848 w 1879572"/>
              <a:gd name="connsiteY7" fmla="*/ 2013995 h 2013995"/>
              <a:gd name="connsiteX8" fmla="*/ 783982 w 1879572"/>
              <a:gd name="connsiteY8" fmla="*/ 1887586 h 2013995"/>
              <a:gd name="connsiteX9" fmla="*/ 564266 w 1879572"/>
              <a:gd name="connsiteY9" fmla="*/ 1785699 h 2013995"/>
              <a:gd name="connsiteX10" fmla="*/ 251648 w 1879572"/>
              <a:gd name="connsiteY10" fmla="*/ 1663658 h 2013995"/>
              <a:gd name="connsiteX11" fmla="*/ 0 w 1879572"/>
              <a:gd name="connsiteY11" fmla="*/ 1597306 h 2013995"/>
              <a:gd name="connsiteX0" fmla="*/ 0 w 1879572"/>
              <a:gd name="connsiteY0" fmla="*/ 1597306 h 2013995"/>
              <a:gd name="connsiteX1" fmla="*/ 266218 w 1879572"/>
              <a:gd name="connsiteY1" fmla="*/ 0 h 2013995"/>
              <a:gd name="connsiteX2" fmla="*/ 663666 w 1879572"/>
              <a:gd name="connsiteY2" fmla="*/ 106355 h 2013995"/>
              <a:gd name="connsiteX3" fmla="*/ 999230 w 1879572"/>
              <a:gd name="connsiteY3" fmla="*/ 235859 h 2013995"/>
              <a:gd name="connsiteX4" fmla="*/ 1352258 w 1879572"/>
              <a:gd name="connsiteY4" fmla="*/ 404150 h 2013995"/>
              <a:gd name="connsiteX5" fmla="*/ 1608425 w 1879572"/>
              <a:gd name="connsiteY5" fmla="*/ 562692 h 2013995"/>
              <a:gd name="connsiteX6" fmla="*/ 1879572 w 1879572"/>
              <a:gd name="connsiteY6" fmla="*/ 747620 h 2013995"/>
              <a:gd name="connsiteX7" fmla="*/ 983848 w 1879572"/>
              <a:gd name="connsiteY7" fmla="*/ 2013995 h 2013995"/>
              <a:gd name="connsiteX8" fmla="*/ 783982 w 1879572"/>
              <a:gd name="connsiteY8" fmla="*/ 1887586 h 2013995"/>
              <a:gd name="connsiteX9" fmla="*/ 564266 w 1879572"/>
              <a:gd name="connsiteY9" fmla="*/ 1785699 h 2013995"/>
              <a:gd name="connsiteX10" fmla="*/ 251648 w 1879572"/>
              <a:gd name="connsiteY10" fmla="*/ 1663658 h 2013995"/>
              <a:gd name="connsiteX11" fmla="*/ 0 w 1879572"/>
              <a:gd name="connsiteY11" fmla="*/ 1597306 h 2013995"/>
              <a:gd name="connsiteX0" fmla="*/ 0 w 1879572"/>
              <a:gd name="connsiteY0" fmla="*/ 1597306 h 2013995"/>
              <a:gd name="connsiteX1" fmla="*/ 266218 w 1879572"/>
              <a:gd name="connsiteY1" fmla="*/ 0 h 2013995"/>
              <a:gd name="connsiteX2" fmla="*/ 663666 w 1879572"/>
              <a:gd name="connsiteY2" fmla="*/ 106355 h 2013995"/>
              <a:gd name="connsiteX3" fmla="*/ 999230 w 1879572"/>
              <a:gd name="connsiteY3" fmla="*/ 235859 h 2013995"/>
              <a:gd name="connsiteX4" fmla="*/ 1352258 w 1879572"/>
              <a:gd name="connsiteY4" fmla="*/ 404150 h 2013995"/>
              <a:gd name="connsiteX5" fmla="*/ 1608425 w 1879572"/>
              <a:gd name="connsiteY5" fmla="*/ 562692 h 2013995"/>
              <a:gd name="connsiteX6" fmla="*/ 1879572 w 1879572"/>
              <a:gd name="connsiteY6" fmla="*/ 747620 h 2013995"/>
              <a:gd name="connsiteX7" fmla="*/ 983848 w 1879572"/>
              <a:gd name="connsiteY7" fmla="*/ 2013995 h 2013995"/>
              <a:gd name="connsiteX8" fmla="*/ 783982 w 1879572"/>
              <a:gd name="connsiteY8" fmla="*/ 1887586 h 2013995"/>
              <a:gd name="connsiteX9" fmla="*/ 564266 w 1879572"/>
              <a:gd name="connsiteY9" fmla="*/ 1785699 h 2013995"/>
              <a:gd name="connsiteX10" fmla="*/ 251648 w 1879572"/>
              <a:gd name="connsiteY10" fmla="*/ 1663658 h 2013995"/>
              <a:gd name="connsiteX11" fmla="*/ 0 w 1879572"/>
              <a:gd name="connsiteY11" fmla="*/ 1597306 h 2013995"/>
              <a:gd name="connsiteX0" fmla="*/ 0 w 1879572"/>
              <a:gd name="connsiteY0" fmla="*/ 1597306 h 2013995"/>
              <a:gd name="connsiteX1" fmla="*/ 266218 w 1879572"/>
              <a:gd name="connsiteY1" fmla="*/ 0 h 2013995"/>
              <a:gd name="connsiteX2" fmla="*/ 663666 w 1879572"/>
              <a:gd name="connsiteY2" fmla="*/ 106355 h 2013995"/>
              <a:gd name="connsiteX3" fmla="*/ 999230 w 1879572"/>
              <a:gd name="connsiteY3" fmla="*/ 235859 h 2013995"/>
              <a:gd name="connsiteX4" fmla="*/ 1352258 w 1879572"/>
              <a:gd name="connsiteY4" fmla="*/ 404150 h 2013995"/>
              <a:gd name="connsiteX5" fmla="*/ 1608425 w 1879572"/>
              <a:gd name="connsiteY5" fmla="*/ 562692 h 2013995"/>
              <a:gd name="connsiteX6" fmla="*/ 1879572 w 1879572"/>
              <a:gd name="connsiteY6" fmla="*/ 747620 h 2013995"/>
              <a:gd name="connsiteX7" fmla="*/ 983848 w 1879572"/>
              <a:gd name="connsiteY7" fmla="*/ 2013995 h 2013995"/>
              <a:gd name="connsiteX8" fmla="*/ 783982 w 1879572"/>
              <a:gd name="connsiteY8" fmla="*/ 1887586 h 2013995"/>
              <a:gd name="connsiteX9" fmla="*/ 564266 w 1879572"/>
              <a:gd name="connsiteY9" fmla="*/ 1785699 h 2013995"/>
              <a:gd name="connsiteX10" fmla="*/ 251648 w 1879572"/>
              <a:gd name="connsiteY10" fmla="*/ 1663658 h 2013995"/>
              <a:gd name="connsiteX11" fmla="*/ 0 w 1879572"/>
              <a:gd name="connsiteY11" fmla="*/ 1597306 h 2013995"/>
              <a:gd name="connsiteX0" fmla="*/ 0 w 1879572"/>
              <a:gd name="connsiteY0" fmla="*/ 1605327 h 2022016"/>
              <a:gd name="connsiteX1" fmla="*/ 270228 w 1879572"/>
              <a:gd name="connsiteY1" fmla="*/ 0 h 2022016"/>
              <a:gd name="connsiteX2" fmla="*/ 663666 w 1879572"/>
              <a:gd name="connsiteY2" fmla="*/ 114376 h 2022016"/>
              <a:gd name="connsiteX3" fmla="*/ 999230 w 1879572"/>
              <a:gd name="connsiteY3" fmla="*/ 243880 h 2022016"/>
              <a:gd name="connsiteX4" fmla="*/ 1352258 w 1879572"/>
              <a:gd name="connsiteY4" fmla="*/ 412171 h 2022016"/>
              <a:gd name="connsiteX5" fmla="*/ 1608425 w 1879572"/>
              <a:gd name="connsiteY5" fmla="*/ 570713 h 2022016"/>
              <a:gd name="connsiteX6" fmla="*/ 1879572 w 1879572"/>
              <a:gd name="connsiteY6" fmla="*/ 755641 h 2022016"/>
              <a:gd name="connsiteX7" fmla="*/ 983848 w 1879572"/>
              <a:gd name="connsiteY7" fmla="*/ 2022016 h 2022016"/>
              <a:gd name="connsiteX8" fmla="*/ 783982 w 1879572"/>
              <a:gd name="connsiteY8" fmla="*/ 1895607 h 2022016"/>
              <a:gd name="connsiteX9" fmla="*/ 564266 w 1879572"/>
              <a:gd name="connsiteY9" fmla="*/ 1793720 h 2022016"/>
              <a:gd name="connsiteX10" fmla="*/ 251648 w 1879572"/>
              <a:gd name="connsiteY10" fmla="*/ 1671679 h 2022016"/>
              <a:gd name="connsiteX11" fmla="*/ 0 w 1879572"/>
              <a:gd name="connsiteY11" fmla="*/ 1605327 h 2022016"/>
              <a:gd name="connsiteX0" fmla="*/ 0 w 1879572"/>
              <a:gd name="connsiteY0" fmla="*/ 1605327 h 2022016"/>
              <a:gd name="connsiteX1" fmla="*/ 270228 w 1879572"/>
              <a:gd name="connsiteY1" fmla="*/ 0 h 2022016"/>
              <a:gd name="connsiteX2" fmla="*/ 663666 w 1879572"/>
              <a:gd name="connsiteY2" fmla="*/ 114376 h 2022016"/>
              <a:gd name="connsiteX3" fmla="*/ 1015272 w 1879572"/>
              <a:gd name="connsiteY3" fmla="*/ 243880 h 2022016"/>
              <a:gd name="connsiteX4" fmla="*/ 1352258 w 1879572"/>
              <a:gd name="connsiteY4" fmla="*/ 412171 h 2022016"/>
              <a:gd name="connsiteX5" fmla="*/ 1608425 w 1879572"/>
              <a:gd name="connsiteY5" fmla="*/ 570713 h 2022016"/>
              <a:gd name="connsiteX6" fmla="*/ 1879572 w 1879572"/>
              <a:gd name="connsiteY6" fmla="*/ 755641 h 2022016"/>
              <a:gd name="connsiteX7" fmla="*/ 983848 w 1879572"/>
              <a:gd name="connsiteY7" fmla="*/ 2022016 h 2022016"/>
              <a:gd name="connsiteX8" fmla="*/ 783982 w 1879572"/>
              <a:gd name="connsiteY8" fmla="*/ 1895607 h 2022016"/>
              <a:gd name="connsiteX9" fmla="*/ 564266 w 1879572"/>
              <a:gd name="connsiteY9" fmla="*/ 1793720 h 2022016"/>
              <a:gd name="connsiteX10" fmla="*/ 251648 w 1879572"/>
              <a:gd name="connsiteY10" fmla="*/ 1671679 h 2022016"/>
              <a:gd name="connsiteX11" fmla="*/ 0 w 1879572"/>
              <a:gd name="connsiteY11" fmla="*/ 1605327 h 2022016"/>
              <a:gd name="connsiteX0" fmla="*/ 0 w 1879572"/>
              <a:gd name="connsiteY0" fmla="*/ 1605327 h 2022016"/>
              <a:gd name="connsiteX1" fmla="*/ 270228 w 1879572"/>
              <a:gd name="connsiteY1" fmla="*/ 0 h 2022016"/>
              <a:gd name="connsiteX2" fmla="*/ 663666 w 1879572"/>
              <a:gd name="connsiteY2" fmla="*/ 114376 h 2022016"/>
              <a:gd name="connsiteX3" fmla="*/ 1015272 w 1879572"/>
              <a:gd name="connsiteY3" fmla="*/ 243880 h 2022016"/>
              <a:gd name="connsiteX4" fmla="*/ 1352258 w 1879572"/>
              <a:gd name="connsiteY4" fmla="*/ 412171 h 2022016"/>
              <a:gd name="connsiteX5" fmla="*/ 1608425 w 1879572"/>
              <a:gd name="connsiteY5" fmla="*/ 570713 h 2022016"/>
              <a:gd name="connsiteX6" fmla="*/ 1879572 w 1879572"/>
              <a:gd name="connsiteY6" fmla="*/ 755641 h 2022016"/>
              <a:gd name="connsiteX7" fmla="*/ 983848 w 1879572"/>
              <a:gd name="connsiteY7" fmla="*/ 2022016 h 2022016"/>
              <a:gd name="connsiteX8" fmla="*/ 783982 w 1879572"/>
              <a:gd name="connsiteY8" fmla="*/ 1895607 h 2022016"/>
              <a:gd name="connsiteX9" fmla="*/ 564266 w 1879572"/>
              <a:gd name="connsiteY9" fmla="*/ 1793720 h 2022016"/>
              <a:gd name="connsiteX10" fmla="*/ 251648 w 1879572"/>
              <a:gd name="connsiteY10" fmla="*/ 1671679 h 2022016"/>
              <a:gd name="connsiteX11" fmla="*/ 0 w 1879572"/>
              <a:gd name="connsiteY11" fmla="*/ 1605327 h 2022016"/>
              <a:gd name="connsiteX0" fmla="*/ 0 w 1879572"/>
              <a:gd name="connsiteY0" fmla="*/ 1605327 h 2022016"/>
              <a:gd name="connsiteX1" fmla="*/ 270228 w 1879572"/>
              <a:gd name="connsiteY1" fmla="*/ 0 h 2022016"/>
              <a:gd name="connsiteX2" fmla="*/ 663666 w 1879572"/>
              <a:gd name="connsiteY2" fmla="*/ 114376 h 2022016"/>
              <a:gd name="connsiteX3" fmla="*/ 1015272 w 1879572"/>
              <a:gd name="connsiteY3" fmla="*/ 243880 h 2022016"/>
              <a:gd name="connsiteX4" fmla="*/ 1352258 w 1879572"/>
              <a:gd name="connsiteY4" fmla="*/ 412171 h 2022016"/>
              <a:gd name="connsiteX5" fmla="*/ 1608425 w 1879572"/>
              <a:gd name="connsiteY5" fmla="*/ 570713 h 2022016"/>
              <a:gd name="connsiteX6" fmla="*/ 1879572 w 1879572"/>
              <a:gd name="connsiteY6" fmla="*/ 755641 h 2022016"/>
              <a:gd name="connsiteX7" fmla="*/ 983848 w 1879572"/>
              <a:gd name="connsiteY7" fmla="*/ 2022016 h 2022016"/>
              <a:gd name="connsiteX8" fmla="*/ 783982 w 1879572"/>
              <a:gd name="connsiteY8" fmla="*/ 1895607 h 2022016"/>
              <a:gd name="connsiteX9" fmla="*/ 564266 w 1879572"/>
              <a:gd name="connsiteY9" fmla="*/ 1793720 h 2022016"/>
              <a:gd name="connsiteX10" fmla="*/ 251648 w 1879572"/>
              <a:gd name="connsiteY10" fmla="*/ 1671679 h 2022016"/>
              <a:gd name="connsiteX11" fmla="*/ 0 w 1879572"/>
              <a:gd name="connsiteY11" fmla="*/ 1605327 h 2022016"/>
              <a:gd name="connsiteX0" fmla="*/ 0 w 1879572"/>
              <a:gd name="connsiteY0" fmla="*/ 1605327 h 2022016"/>
              <a:gd name="connsiteX1" fmla="*/ 270228 w 1879572"/>
              <a:gd name="connsiteY1" fmla="*/ 0 h 2022016"/>
              <a:gd name="connsiteX2" fmla="*/ 663666 w 1879572"/>
              <a:gd name="connsiteY2" fmla="*/ 114376 h 2022016"/>
              <a:gd name="connsiteX3" fmla="*/ 1015272 w 1879572"/>
              <a:gd name="connsiteY3" fmla="*/ 243880 h 2022016"/>
              <a:gd name="connsiteX4" fmla="*/ 1352258 w 1879572"/>
              <a:gd name="connsiteY4" fmla="*/ 412171 h 2022016"/>
              <a:gd name="connsiteX5" fmla="*/ 1608425 w 1879572"/>
              <a:gd name="connsiteY5" fmla="*/ 570713 h 2022016"/>
              <a:gd name="connsiteX6" fmla="*/ 1879572 w 1879572"/>
              <a:gd name="connsiteY6" fmla="*/ 755641 h 2022016"/>
              <a:gd name="connsiteX7" fmla="*/ 983848 w 1879572"/>
              <a:gd name="connsiteY7" fmla="*/ 2022016 h 2022016"/>
              <a:gd name="connsiteX8" fmla="*/ 783982 w 1879572"/>
              <a:gd name="connsiteY8" fmla="*/ 1895607 h 2022016"/>
              <a:gd name="connsiteX9" fmla="*/ 564266 w 1879572"/>
              <a:gd name="connsiteY9" fmla="*/ 1793720 h 2022016"/>
              <a:gd name="connsiteX10" fmla="*/ 251648 w 1879572"/>
              <a:gd name="connsiteY10" fmla="*/ 1671679 h 2022016"/>
              <a:gd name="connsiteX11" fmla="*/ 0 w 1879572"/>
              <a:gd name="connsiteY11" fmla="*/ 1605327 h 2022016"/>
              <a:gd name="connsiteX0" fmla="*/ 0 w 1879572"/>
              <a:gd name="connsiteY0" fmla="*/ 1605327 h 2022016"/>
              <a:gd name="connsiteX1" fmla="*/ 270228 w 1879572"/>
              <a:gd name="connsiteY1" fmla="*/ 0 h 2022016"/>
              <a:gd name="connsiteX2" fmla="*/ 663666 w 1879572"/>
              <a:gd name="connsiteY2" fmla="*/ 114376 h 2022016"/>
              <a:gd name="connsiteX3" fmla="*/ 1015272 w 1879572"/>
              <a:gd name="connsiteY3" fmla="*/ 243880 h 2022016"/>
              <a:gd name="connsiteX4" fmla="*/ 1352258 w 1879572"/>
              <a:gd name="connsiteY4" fmla="*/ 412171 h 2022016"/>
              <a:gd name="connsiteX5" fmla="*/ 1608425 w 1879572"/>
              <a:gd name="connsiteY5" fmla="*/ 570713 h 2022016"/>
              <a:gd name="connsiteX6" fmla="*/ 1879572 w 1879572"/>
              <a:gd name="connsiteY6" fmla="*/ 755641 h 2022016"/>
              <a:gd name="connsiteX7" fmla="*/ 983848 w 1879572"/>
              <a:gd name="connsiteY7" fmla="*/ 2022016 h 2022016"/>
              <a:gd name="connsiteX8" fmla="*/ 783982 w 1879572"/>
              <a:gd name="connsiteY8" fmla="*/ 1895607 h 2022016"/>
              <a:gd name="connsiteX9" fmla="*/ 516140 w 1879572"/>
              <a:gd name="connsiteY9" fmla="*/ 1769657 h 2022016"/>
              <a:gd name="connsiteX10" fmla="*/ 251648 w 1879572"/>
              <a:gd name="connsiteY10" fmla="*/ 1671679 h 2022016"/>
              <a:gd name="connsiteX11" fmla="*/ 0 w 1879572"/>
              <a:gd name="connsiteY11" fmla="*/ 1605327 h 2022016"/>
              <a:gd name="connsiteX0" fmla="*/ 0 w 1879572"/>
              <a:gd name="connsiteY0" fmla="*/ 1605327 h 2022016"/>
              <a:gd name="connsiteX1" fmla="*/ 270228 w 1879572"/>
              <a:gd name="connsiteY1" fmla="*/ 0 h 2022016"/>
              <a:gd name="connsiteX2" fmla="*/ 663666 w 1879572"/>
              <a:gd name="connsiteY2" fmla="*/ 114376 h 2022016"/>
              <a:gd name="connsiteX3" fmla="*/ 1015272 w 1879572"/>
              <a:gd name="connsiteY3" fmla="*/ 243880 h 2022016"/>
              <a:gd name="connsiteX4" fmla="*/ 1352258 w 1879572"/>
              <a:gd name="connsiteY4" fmla="*/ 412171 h 2022016"/>
              <a:gd name="connsiteX5" fmla="*/ 1608425 w 1879572"/>
              <a:gd name="connsiteY5" fmla="*/ 570713 h 2022016"/>
              <a:gd name="connsiteX6" fmla="*/ 1879572 w 1879572"/>
              <a:gd name="connsiteY6" fmla="*/ 755641 h 2022016"/>
              <a:gd name="connsiteX7" fmla="*/ 983848 w 1879572"/>
              <a:gd name="connsiteY7" fmla="*/ 2022016 h 2022016"/>
              <a:gd name="connsiteX8" fmla="*/ 783982 w 1879572"/>
              <a:gd name="connsiteY8" fmla="*/ 1895607 h 2022016"/>
              <a:gd name="connsiteX9" fmla="*/ 516140 w 1879572"/>
              <a:gd name="connsiteY9" fmla="*/ 1769657 h 2022016"/>
              <a:gd name="connsiteX10" fmla="*/ 251648 w 1879572"/>
              <a:gd name="connsiteY10" fmla="*/ 1671679 h 2022016"/>
              <a:gd name="connsiteX11" fmla="*/ 0 w 1879572"/>
              <a:gd name="connsiteY11" fmla="*/ 1605327 h 2022016"/>
              <a:gd name="connsiteX0" fmla="*/ 0 w 1879572"/>
              <a:gd name="connsiteY0" fmla="*/ 1605327 h 2022016"/>
              <a:gd name="connsiteX1" fmla="*/ 270228 w 1879572"/>
              <a:gd name="connsiteY1" fmla="*/ 0 h 2022016"/>
              <a:gd name="connsiteX2" fmla="*/ 663666 w 1879572"/>
              <a:gd name="connsiteY2" fmla="*/ 114376 h 2022016"/>
              <a:gd name="connsiteX3" fmla="*/ 1015272 w 1879572"/>
              <a:gd name="connsiteY3" fmla="*/ 243880 h 2022016"/>
              <a:gd name="connsiteX4" fmla="*/ 1352258 w 1879572"/>
              <a:gd name="connsiteY4" fmla="*/ 412171 h 2022016"/>
              <a:gd name="connsiteX5" fmla="*/ 1608425 w 1879572"/>
              <a:gd name="connsiteY5" fmla="*/ 570713 h 2022016"/>
              <a:gd name="connsiteX6" fmla="*/ 1879572 w 1879572"/>
              <a:gd name="connsiteY6" fmla="*/ 755641 h 2022016"/>
              <a:gd name="connsiteX7" fmla="*/ 983848 w 1879572"/>
              <a:gd name="connsiteY7" fmla="*/ 2022016 h 2022016"/>
              <a:gd name="connsiteX8" fmla="*/ 783982 w 1879572"/>
              <a:gd name="connsiteY8" fmla="*/ 1895607 h 2022016"/>
              <a:gd name="connsiteX9" fmla="*/ 516140 w 1879572"/>
              <a:gd name="connsiteY9" fmla="*/ 1769657 h 2022016"/>
              <a:gd name="connsiteX10" fmla="*/ 251648 w 1879572"/>
              <a:gd name="connsiteY10" fmla="*/ 1671679 h 2022016"/>
              <a:gd name="connsiteX11" fmla="*/ 0 w 1879572"/>
              <a:gd name="connsiteY11" fmla="*/ 1605327 h 2022016"/>
              <a:gd name="connsiteX0" fmla="*/ 0 w 1879572"/>
              <a:gd name="connsiteY0" fmla="*/ 1605327 h 2022016"/>
              <a:gd name="connsiteX1" fmla="*/ 270228 w 1879572"/>
              <a:gd name="connsiteY1" fmla="*/ 0 h 2022016"/>
              <a:gd name="connsiteX2" fmla="*/ 663666 w 1879572"/>
              <a:gd name="connsiteY2" fmla="*/ 114376 h 2022016"/>
              <a:gd name="connsiteX3" fmla="*/ 1015272 w 1879572"/>
              <a:gd name="connsiteY3" fmla="*/ 243880 h 2022016"/>
              <a:gd name="connsiteX4" fmla="*/ 1352258 w 1879572"/>
              <a:gd name="connsiteY4" fmla="*/ 412171 h 2022016"/>
              <a:gd name="connsiteX5" fmla="*/ 1608425 w 1879572"/>
              <a:gd name="connsiteY5" fmla="*/ 570713 h 2022016"/>
              <a:gd name="connsiteX6" fmla="*/ 1879572 w 1879572"/>
              <a:gd name="connsiteY6" fmla="*/ 755641 h 2022016"/>
              <a:gd name="connsiteX7" fmla="*/ 983848 w 1879572"/>
              <a:gd name="connsiteY7" fmla="*/ 2022016 h 2022016"/>
              <a:gd name="connsiteX8" fmla="*/ 783982 w 1879572"/>
              <a:gd name="connsiteY8" fmla="*/ 1895607 h 2022016"/>
              <a:gd name="connsiteX9" fmla="*/ 516140 w 1879572"/>
              <a:gd name="connsiteY9" fmla="*/ 1769657 h 2022016"/>
              <a:gd name="connsiteX10" fmla="*/ 251648 w 1879572"/>
              <a:gd name="connsiteY10" fmla="*/ 1671679 h 2022016"/>
              <a:gd name="connsiteX11" fmla="*/ 0 w 1879572"/>
              <a:gd name="connsiteY11" fmla="*/ 1605327 h 2022016"/>
              <a:gd name="connsiteX0" fmla="*/ 0 w 1879572"/>
              <a:gd name="connsiteY0" fmla="*/ 1605327 h 2022016"/>
              <a:gd name="connsiteX1" fmla="*/ 270228 w 1879572"/>
              <a:gd name="connsiteY1" fmla="*/ 0 h 2022016"/>
              <a:gd name="connsiteX2" fmla="*/ 663666 w 1879572"/>
              <a:gd name="connsiteY2" fmla="*/ 114376 h 2022016"/>
              <a:gd name="connsiteX3" fmla="*/ 1015272 w 1879572"/>
              <a:gd name="connsiteY3" fmla="*/ 243880 h 2022016"/>
              <a:gd name="connsiteX4" fmla="*/ 1352258 w 1879572"/>
              <a:gd name="connsiteY4" fmla="*/ 412171 h 2022016"/>
              <a:gd name="connsiteX5" fmla="*/ 1608425 w 1879572"/>
              <a:gd name="connsiteY5" fmla="*/ 570713 h 2022016"/>
              <a:gd name="connsiteX6" fmla="*/ 1879572 w 1879572"/>
              <a:gd name="connsiteY6" fmla="*/ 755641 h 2022016"/>
              <a:gd name="connsiteX7" fmla="*/ 983848 w 1879572"/>
              <a:gd name="connsiteY7" fmla="*/ 2022016 h 2022016"/>
              <a:gd name="connsiteX8" fmla="*/ 783982 w 1879572"/>
              <a:gd name="connsiteY8" fmla="*/ 1895607 h 2022016"/>
              <a:gd name="connsiteX9" fmla="*/ 516140 w 1879572"/>
              <a:gd name="connsiteY9" fmla="*/ 1769657 h 2022016"/>
              <a:gd name="connsiteX10" fmla="*/ 251648 w 1879572"/>
              <a:gd name="connsiteY10" fmla="*/ 1671679 h 2022016"/>
              <a:gd name="connsiteX11" fmla="*/ 0 w 1879572"/>
              <a:gd name="connsiteY11" fmla="*/ 1605327 h 2022016"/>
              <a:gd name="connsiteX0" fmla="*/ 0 w 1879572"/>
              <a:gd name="connsiteY0" fmla="*/ 1605327 h 2022016"/>
              <a:gd name="connsiteX1" fmla="*/ 270228 w 1879572"/>
              <a:gd name="connsiteY1" fmla="*/ 0 h 2022016"/>
              <a:gd name="connsiteX2" fmla="*/ 663666 w 1879572"/>
              <a:gd name="connsiteY2" fmla="*/ 114376 h 2022016"/>
              <a:gd name="connsiteX3" fmla="*/ 1015272 w 1879572"/>
              <a:gd name="connsiteY3" fmla="*/ 243880 h 2022016"/>
              <a:gd name="connsiteX4" fmla="*/ 1352258 w 1879572"/>
              <a:gd name="connsiteY4" fmla="*/ 412171 h 2022016"/>
              <a:gd name="connsiteX5" fmla="*/ 1608425 w 1879572"/>
              <a:gd name="connsiteY5" fmla="*/ 570713 h 2022016"/>
              <a:gd name="connsiteX6" fmla="*/ 1879572 w 1879572"/>
              <a:gd name="connsiteY6" fmla="*/ 755641 h 2022016"/>
              <a:gd name="connsiteX7" fmla="*/ 983848 w 1879572"/>
              <a:gd name="connsiteY7" fmla="*/ 2022016 h 2022016"/>
              <a:gd name="connsiteX8" fmla="*/ 783982 w 1879572"/>
              <a:gd name="connsiteY8" fmla="*/ 1895607 h 2022016"/>
              <a:gd name="connsiteX9" fmla="*/ 516140 w 1879572"/>
              <a:gd name="connsiteY9" fmla="*/ 1769657 h 2022016"/>
              <a:gd name="connsiteX10" fmla="*/ 251648 w 1879572"/>
              <a:gd name="connsiteY10" fmla="*/ 1671679 h 2022016"/>
              <a:gd name="connsiteX11" fmla="*/ 0 w 1879572"/>
              <a:gd name="connsiteY11" fmla="*/ 1605327 h 2022016"/>
              <a:gd name="connsiteX0" fmla="*/ 0 w 1879572"/>
              <a:gd name="connsiteY0" fmla="*/ 1605327 h 2022016"/>
              <a:gd name="connsiteX1" fmla="*/ 291999 w 1879572"/>
              <a:gd name="connsiteY1" fmla="*/ 0 h 2022016"/>
              <a:gd name="connsiteX2" fmla="*/ 663666 w 1879572"/>
              <a:gd name="connsiteY2" fmla="*/ 114376 h 2022016"/>
              <a:gd name="connsiteX3" fmla="*/ 1015272 w 1879572"/>
              <a:gd name="connsiteY3" fmla="*/ 243880 h 2022016"/>
              <a:gd name="connsiteX4" fmla="*/ 1352258 w 1879572"/>
              <a:gd name="connsiteY4" fmla="*/ 412171 h 2022016"/>
              <a:gd name="connsiteX5" fmla="*/ 1608425 w 1879572"/>
              <a:gd name="connsiteY5" fmla="*/ 570713 h 2022016"/>
              <a:gd name="connsiteX6" fmla="*/ 1879572 w 1879572"/>
              <a:gd name="connsiteY6" fmla="*/ 755641 h 2022016"/>
              <a:gd name="connsiteX7" fmla="*/ 983848 w 1879572"/>
              <a:gd name="connsiteY7" fmla="*/ 2022016 h 2022016"/>
              <a:gd name="connsiteX8" fmla="*/ 783982 w 1879572"/>
              <a:gd name="connsiteY8" fmla="*/ 1895607 h 2022016"/>
              <a:gd name="connsiteX9" fmla="*/ 516140 w 1879572"/>
              <a:gd name="connsiteY9" fmla="*/ 1769657 h 2022016"/>
              <a:gd name="connsiteX10" fmla="*/ 251648 w 1879572"/>
              <a:gd name="connsiteY10" fmla="*/ 1671679 h 2022016"/>
              <a:gd name="connsiteX11" fmla="*/ 0 w 1879572"/>
              <a:gd name="connsiteY11" fmla="*/ 1605327 h 2022016"/>
              <a:gd name="connsiteX0" fmla="*/ 0 w 1879572"/>
              <a:gd name="connsiteY0" fmla="*/ 1605327 h 2022016"/>
              <a:gd name="connsiteX1" fmla="*/ 291999 w 1879572"/>
              <a:gd name="connsiteY1" fmla="*/ 0 h 2022016"/>
              <a:gd name="connsiteX2" fmla="*/ 674552 w 1879572"/>
              <a:gd name="connsiteY2" fmla="*/ 136147 h 2022016"/>
              <a:gd name="connsiteX3" fmla="*/ 1015272 w 1879572"/>
              <a:gd name="connsiteY3" fmla="*/ 243880 h 2022016"/>
              <a:gd name="connsiteX4" fmla="*/ 1352258 w 1879572"/>
              <a:gd name="connsiteY4" fmla="*/ 412171 h 2022016"/>
              <a:gd name="connsiteX5" fmla="*/ 1608425 w 1879572"/>
              <a:gd name="connsiteY5" fmla="*/ 570713 h 2022016"/>
              <a:gd name="connsiteX6" fmla="*/ 1879572 w 1879572"/>
              <a:gd name="connsiteY6" fmla="*/ 755641 h 2022016"/>
              <a:gd name="connsiteX7" fmla="*/ 983848 w 1879572"/>
              <a:gd name="connsiteY7" fmla="*/ 2022016 h 2022016"/>
              <a:gd name="connsiteX8" fmla="*/ 783982 w 1879572"/>
              <a:gd name="connsiteY8" fmla="*/ 1895607 h 2022016"/>
              <a:gd name="connsiteX9" fmla="*/ 516140 w 1879572"/>
              <a:gd name="connsiteY9" fmla="*/ 1769657 h 2022016"/>
              <a:gd name="connsiteX10" fmla="*/ 251648 w 1879572"/>
              <a:gd name="connsiteY10" fmla="*/ 1671679 h 2022016"/>
              <a:gd name="connsiteX11" fmla="*/ 0 w 1879572"/>
              <a:gd name="connsiteY11" fmla="*/ 1605327 h 2022016"/>
              <a:gd name="connsiteX0" fmla="*/ 0 w 1879572"/>
              <a:gd name="connsiteY0" fmla="*/ 1605327 h 2022016"/>
              <a:gd name="connsiteX1" fmla="*/ 291999 w 1879572"/>
              <a:gd name="connsiteY1" fmla="*/ 0 h 2022016"/>
              <a:gd name="connsiteX2" fmla="*/ 674552 w 1879572"/>
              <a:gd name="connsiteY2" fmla="*/ 136147 h 2022016"/>
              <a:gd name="connsiteX3" fmla="*/ 1026157 w 1879572"/>
              <a:gd name="connsiteY3" fmla="*/ 265651 h 2022016"/>
              <a:gd name="connsiteX4" fmla="*/ 1352258 w 1879572"/>
              <a:gd name="connsiteY4" fmla="*/ 412171 h 2022016"/>
              <a:gd name="connsiteX5" fmla="*/ 1608425 w 1879572"/>
              <a:gd name="connsiteY5" fmla="*/ 570713 h 2022016"/>
              <a:gd name="connsiteX6" fmla="*/ 1879572 w 1879572"/>
              <a:gd name="connsiteY6" fmla="*/ 755641 h 2022016"/>
              <a:gd name="connsiteX7" fmla="*/ 983848 w 1879572"/>
              <a:gd name="connsiteY7" fmla="*/ 2022016 h 2022016"/>
              <a:gd name="connsiteX8" fmla="*/ 783982 w 1879572"/>
              <a:gd name="connsiteY8" fmla="*/ 1895607 h 2022016"/>
              <a:gd name="connsiteX9" fmla="*/ 516140 w 1879572"/>
              <a:gd name="connsiteY9" fmla="*/ 1769657 h 2022016"/>
              <a:gd name="connsiteX10" fmla="*/ 251648 w 1879572"/>
              <a:gd name="connsiteY10" fmla="*/ 1671679 h 2022016"/>
              <a:gd name="connsiteX11" fmla="*/ 0 w 1879572"/>
              <a:gd name="connsiteY11" fmla="*/ 1605327 h 2022016"/>
              <a:gd name="connsiteX0" fmla="*/ 0 w 1889097"/>
              <a:gd name="connsiteY0" fmla="*/ 1592627 h 2022016"/>
              <a:gd name="connsiteX1" fmla="*/ 301524 w 1889097"/>
              <a:gd name="connsiteY1" fmla="*/ 0 h 2022016"/>
              <a:gd name="connsiteX2" fmla="*/ 684077 w 1889097"/>
              <a:gd name="connsiteY2" fmla="*/ 136147 h 2022016"/>
              <a:gd name="connsiteX3" fmla="*/ 1035682 w 1889097"/>
              <a:gd name="connsiteY3" fmla="*/ 265651 h 2022016"/>
              <a:gd name="connsiteX4" fmla="*/ 1361783 w 1889097"/>
              <a:gd name="connsiteY4" fmla="*/ 412171 h 2022016"/>
              <a:gd name="connsiteX5" fmla="*/ 1617950 w 1889097"/>
              <a:gd name="connsiteY5" fmla="*/ 570713 h 2022016"/>
              <a:gd name="connsiteX6" fmla="*/ 1889097 w 1889097"/>
              <a:gd name="connsiteY6" fmla="*/ 755641 h 2022016"/>
              <a:gd name="connsiteX7" fmla="*/ 993373 w 1889097"/>
              <a:gd name="connsiteY7" fmla="*/ 2022016 h 2022016"/>
              <a:gd name="connsiteX8" fmla="*/ 793507 w 1889097"/>
              <a:gd name="connsiteY8" fmla="*/ 1895607 h 2022016"/>
              <a:gd name="connsiteX9" fmla="*/ 525665 w 1889097"/>
              <a:gd name="connsiteY9" fmla="*/ 1769657 h 2022016"/>
              <a:gd name="connsiteX10" fmla="*/ 261173 w 1889097"/>
              <a:gd name="connsiteY10" fmla="*/ 1671679 h 2022016"/>
              <a:gd name="connsiteX11" fmla="*/ 0 w 1889097"/>
              <a:gd name="connsiteY11" fmla="*/ 1592627 h 2022016"/>
              <a:gd name="connsiteX0" fmla="*/ 0 w 1889097"/>
              <a:gd name="connsiteY0" fmla="*/ 1595802 h 2022016"/>
              <a:gd name="connsiteX1" fmla="*/ 301524 w 1889097"/>
              <a:gd name="connsiteY1" fmla="*/ 0 h 2022016"/>
              <a:gd name="connsiteX2" fmla="*/ 684077 w 1889097"/>
              <a:gd name="connsiteY2" fmla="*/ 136147 h 2022016"/>
              <a:gd name="connsiteX3" fmla="*/ 1035682 w 1889097"/>
              <a:gd name="connsiteY3" fmla="*/ 265651 h 2022016"/>
              <a:gd name="connsiteX4" fmla="*/ 1361783 w 1889097"/>
              <a:gd name="connsiteY4" fmla="*/ 412171 h 2022016"/>
              <a:gd name="connsiteX5" fmla="*/ 1617950 w 1889097"/>
              <a:gd name="connsiteY5" fmla="*/ 570713 h 2022016"/>
              <a:gd name="connsiteX6" fmla="*/ 1889097 w 1889097"/>
              <a:gd name="connsiteY6" fmla="*/ 755641 h 2022016"/>
              <a:gd name="connsiteX7" fmla="*/ 993373 w 1889097"/>
              <a:gd name="connsiteY7" fmla="*/ 2022016 h 2022016"/>
              <a:gd name="connsiteX8" fmla="*/ 793507 w 1889097"/>
              <a:gd name="connsiteY8" fmla="*/ 1895607 h 2022016"/>
              <a:gd name="connsiteX9" fmla="*/ 525665 w 1889097"/>
              <a:gd name="connsiteY9" fmla="*/ 1769657 h 2022016"/>
              <a:gd name="connsiteX10" fmla="*/ 261173 w 1889097"/>
              <a:gd name="connsiteY10" fmla="*/ 1671679 h 2022016"/>
              <a:gd name="connsiteX11" fmla="*/ 0 w 1889097"/>
              <a:gd name="connsiteY11" fmla="*/ 1595802 h 2022016"/>
              <a:gd name="connsiteX0" fmla="*/ 0 w 1889097"/>
              <a:gd name="connsiteY0" fmla="*/ 1595802 h 2022016"/>
              <a:gd name="connsiteX1" fmla="*/ 301524 w 1889097"/>
              <a:gd name="connsiteY1" fmla="*/ 0 h 2022016"/>
              <a:gd name="connsiteX2" fmla="*/ 687252 w 1889097"/>
              <a:gd name="connsiteY2" fmla="*/ 126622 h 2022016"/>
              <a:gd name="connsiteX3" fmla="*/ 1035682 w 1889097"/>
              <a:gd name="connsiteY3" fmla="*/ 265651 h 2022016"/>
              <a:gd name="connsiteX4" fmla="*/ 1361783 w 1889097"/>
              <a:gd name="connsiteY4" fmla="*/ 412171 h 2022016"/>
              <a:gd name="connsiteX5" fmla="*/ 1617950 w 1889097"/>
              <a:gd name="connsiteY5" fmla="*/ 570713 h 2022016"/>
              <a:gd name="connsiteX6" fmla="*/ 1889097 w 1889097"/>
              <a:gd name="connsiteY6" fmla="*/ 755641 h 2022016"/>
              <a:gd name="connsiteX7" fmla="*/ 993373 w 1889097"/>
              <a:gd name="connsiteY7" fmla="*/ 2022016 h 2022016"/>
              <a:gd name="connsiteX8" fmla="*/ 793507 w 1889097"/>
              <a:gd name="connsiteY8" fmla="*/ 1895607 h 2022016"/>
              <a:gd name="connsiteX9" fmla="*/ 525665 w 1889097"/>
              <a:gd name="connsiteY9" fmla="*/ 1769657 h 2022016"/>
              <a:gd name="connsiteX10" fmla="*/ 261173 w 1889097"/>
              <a:gd name="connsiteY10" fmla="*/ 1671679 h 2022016"/>
              <a:gd name="connsiteX11" fmla="*/ 0 w 1889097"/>
              <a:gd name="connsiteY11" fmla="*/ 1595802 h 2022016"/>
              <a:gd name="connsiteX0" fmla="*/ 0 w 1889097"/>
              <a:gd name="connsiteY0" fmla="*/ 1595802 h 2022016"/>
              <a:gd name="connsiteX1" fmla="*/ 301524 w 1889097"/>
              <a:gd name="connsiteY1" fmla="*/ 0 h 2022016"/>
              <a:gd name="connsiteX2" fmla="*/ 687252 w 1889097"/>
              <a:gd name="connsiteY2" fmla="*/ 126622 h 2022016"/>
              <a:gd name="connsiteX3" fmla="*/ 1035682 w 1889097"/>
              <a:gd name="connsiteY3" fmla="*/ 265651 h 2022016"/>
              <a:gd name="connsiteX4" fmla="*/ 1336383 w 1889097"/>
              <a:gd name="connsiteY4" fmla="*/ 405821 h 2022016"/>
              <a:gd name="connsiteX5" fmla="*/ 1617950 w 1889097"/>
              <a:gd name="connsiteY5" fmla="*/ 570713 h 2022016"/>
              <a:gd name="connsiteX6" fmla="*/ 1889097 w 1889097"/>
              <a:gd name="connsiteY6" fmla="*/ 755641 h 2022016"/>
              <a:gd name="connsiteX7" fmla="*/ 993373 w 1889097"/>
              <a:gd name="connsiteY7" fmla="*/ 2022016 h 2022016"/>
              <a:gd name="connsiteX8" fmla="*/ 793507 w 1889097"/>
              <a:gd name="connsiteY8" fmla="*/ 1895607 h 2022016"/>
              <a:gd name="connsiteX9" fmla="*/ 525665 w 1889097"/>
              <a:gd name="connsiteY9" fmla="*/ 1769657 h 2022016"/>
              <a:gd name="connsiteX10" fmla="*/ 261173 w 1889097"/>
              <a:gd name="connsiteY10" fmla="*/ 1671679 h 2022016"/>
              <a:gd name="connsiteX11" fmla="*/ 0 w 1889097"/>
              <a:gd name="connsiteY11" fmla="*/ 1595802 h 2022016"/>
              <a:gd name="connsiteX0" fmla="*/ 0 w 1889097"/>
              <a:gd name="connsiteY0" fmla="*/ 1595802 h 2022016"/>
              <a:gd name="connsiteX1" fmla="*/ 301524 w 1889097"/>
              <a:gd name="connsiteY1" fmla="*/ 0 h 2022016"/>
              <a:gd name="connsiteX2" fmla="*/ 687252 w 1889097"/>
              <a:gd name="connsiteY2" fmla="*/ 126622 h 2022016"/>
              <a:gd name="connsiteX3" fmla="*/ 1022982 w 1889097"/>
              <a:gd name="connsiteY3" fmla="*/ 246601 h 2022016"/>
              <a:gd name="connsiteX4" fmla="*/ 1336383 w 1889097"/>
              <a:gd name="connsiteY4" fmla="*/ 405821 h 2022016"/>
              <a:gd name="connsiteX5" fmla="*/ 1617950 w 1889097"/>
              <a:gd name="connsiteY5" fmla="*/ 570713 h 2022016"/>
              <a:gd name="connsiteX6" fmla="*/ 1889097 w 1889097"/>
              <a:gd name="connsiteY6" fmla="*/ 755641 h 2022016"/>
              <a:gd name="connsiteX7" fmla="*/ 993373 w 1889097"/>
              <a:gd name="connsiteY7" fmla="*/ 2022016 h 2022016"/>
              <a:gd name="connsiteX8" fmla="*/ 793507 w 1889097"/>
              <a:gd name="connsiteY8" fmla="*/ 1895607 h 2022016"/>
              <a:gd name="connsiteX9" fmla="*/ 525665 w 1889097"/>
              <a:gd name="connsiteY9" fmla="*/ 1769657 h 2022016"/>
              <a:gd name="connsiteX10" fmla="*/ 261173 w 1889097"/>
              <a:gd name="connsiteY10" fmla="*/ 1671679 h 2022016"/>
              <a:gd name="connsiteX11" fmla="*/ 0 w 1889097"/>
              <a:gd name="connsiteY11" fmla="*/ 1595802 h 2022016"/>
              <a:gd name="connsiteX0" fmla="*/ 0 w 1889097"/>
              <a:gd name="connsiteY0" fmla="*/ 1595802 h 2022016"/>
              <a:gd name="connsiteX1" fmla="*/ 301524 w 1889097"/>
              <a:gd name="connsiteY1" fmla="*/ 0 h 2022016"/>
              <a:gd name="connsiteX2" fmla="*/ 687252 w 1889097"/>
              <a:gd name="connsiteY2" fmla="*/ 126622 h 2022016"/>
              <a:gd name="connsiteX3" fmla="*/ 1016632 w 1889097"/>
              <a:gd name="connsiteY3" fmla="*/ 252951 h 2022016"/>
              <a:gd name="connsiteX4" fmla="*/ 1336383 w 1889097"/>
              <a:gd name="connsiteY4" fmla="*/ 405821 h 2022016"/>
              <a:gd name="connsiteX5" fmla="*/ 1617950 w 1889097"/>
              <a:gd name="connsiteY5" fmla="*/ 570713 h 2022016"/>
              <a:gd name="connsiteX6" fmla="*/ 1889097 w 1889097"/>
              <a:gd name="connsiteY6" fmla="*/ 755641 h 2022016"/>
              <a:gd name="connsiteX7" fmla="*/ 993373 w 1889097"/>
              <a:gd name="connsiteY7" fmla="*/ 2022016 h 2022016"/>
              <a:gd name="connsiteX8" fmla="*/ 793507 w 1889097"/>
              <a:gd name="connsiteY8" fmla="*/ 1895607 h 2022016"/>
              <a:gd name="connsiteX9" fmla="*/ 525665 w 1889097"/>
              <a:gd name="connsiteY9" fmla="*/ 1769657 h 2022016"/>
              <a:gd name="connsiteX10" fmla="*/ 261173 w 1889097"/>
              <a:gd name="connsiteY10" fmla="*/ 1671679 h 2022016"/>
              <a:gd name="connsiteX11" fmla="*/ 0 w 1889097"/>
              <a:gd name="connsiteY11" fmla="*/ 1595802 h 2022016"/>
              <a:gd name="connsiteX0" fmla="*/ 0 w 1889097"/>
              <a:gd name="connsiteY0" fmla="*/ 1595802 h 2022016"/>
              <a:gd name="connsiteX1" fmla="*/ 301524 w 1889097"/>
              <a:gd name="connsiteY1" fmla="*/ 0 h 2022016"/>
              <a:gd name="connsiteX2" fmla="*/ 687252 w 1889097"/>
              <a:gd name="connsiteY2" fmla="*/ 126622 h 2022016"/>
              <a:gd name="connsiteX3" fmla="*/ 1016632 w 1889097"/>
              <a:gd name="connsiteY3" fmla="*/ 252951 h 2022016"/>
              <a:gd name="connsiteX4" fmla="*/ 1349083 w 1889097"/>
              <a:gd name="connsiteY4" fmla="*/ 421696 h 2022016"/>
              <a:gd name="connsiteX5" fmla="*/ 1617950 w 1889097"/>
              <a:gd name="connsiteY5" fmla="*/ 570713 h 2022016"/>
              <a:gd name="connsiteX6" fmla="*/ 1889097 w 1889097"/>
              <a:gd name="connsiteY6" fmla="*/ 755641 h 2022016"/>
              <a:gd name="connsiteX7" fmla="*/ 993373 w 1889097"/>
              <a:gd name="connsiteY7" fmla="*/ 2022016 h 2022016"/>
              <a:gd name="connsiteX8" fmla="*/ 793507 w 1889097"/>
              <a:gd name="connsiteY8" fmla="*/ 1895607 h 2022016"/>
              <a:gd name="connsiteX9" fmla="*/ 525665 w 1889097"/>
              <a:gd name="connsiteY9" fmla="*/ 1769657 h 2022016"/>
              <a:gd name="connsiteX10" fmla="*/ 261173 w 1889097"/>
              <a:gd name="connsiteY10" fmla="*/ 1671679 h 2022016"/>
              <a:gd name="connsiteX11" fmla="*/ 0 w 1889097"/>
              <a:gd name="connsiteY11" fmla="*/ 1595802 h 2022016"/>
              <a:gd name="connsiteX0" fmla="*/ 0 w 1889097"/>
              <a:gd name="connsiteY0" fmla="*/ 1595802 h 2022016"/>
              <a:gd name="connsiteX1" fmla="*/ 301524 w 1889097"/>
              <a:gd name="connsiteY1" fmla="*/ 0 h 2022016"/>
              <a:gd name="connsiteX2" fmla="*/ 687252 w 1889097"/>
              <a:gd name="connsiteY2" fmla="*/ 126622 h 2022016"/>
              <a:gd name="connsiteX3" fmla="*/ 1016632 w 1889097"/>
              <a:gd name="connsiteY3" fmla="*/ 252951 h 2022016"/>
              <a:gd name="connsiteX4" fmla="*/ 1352258 w 1889097"/>
              <a:gd name="connsiteY4" fmla="*/ 421696 h 2022016"/>
              <a:gd name="connsiteX5" fmla="*/ 1617950 w 1889097"/>
              <a:gd name="connsiteY5" fmla="*/ 570713 h 2022016"/>
              <a:gd name="connsiteX6" fmla="*/ 1889097 w 1889097"/>
              <a:gd name="connsiteY6" fmla="*/ 755641 h 2022016"/>
              <a:gd name="connsiteX7" fmla="*/ 993373 w 1889097"/>
              <a:gd name="connsiteY7" fmla="*/ 2022016 h 2022016"/>
              <a:gd name="connsiteX8" fmla="*/ 793507 w 1889097"/>
              <a:gd name="connsiteY8" fmla="*/ 1895607 h 2022016"/>
              <a:gd name="connsiteX9" fmla="*/ 525665 w 1889097"/>
              <a:gd name="connsiteY9" fmla="*/ 1769657 h 2022016"/>
              <a:gd name="connsiteX10" fmla="*/ 261173 w 1889097"/>
              <a:gd name="connsiteY10" fmla="*/ 1671679 h 2022016"/>
              <a:gd name="connsiteX11" fmla="*/ 0 w 1889097"/>
              <a:gd name="connsiteY11" fmla="*/ 1595802 h 2022016"/>
              <a:gd name="connsiteX0" fmla="*/ 0 w 1889097"/>
              <a:gd name="connsiteY0" fmla="*/ 1595802 h 2022016"/>
              <a:gd name="connsiteX1" fmla="*/ 301524 w 1889097"/>
              <a:gd name="connsiteY1" fmla="*/ 0 h 2022016"/>
              <a:gd name="connsiteX2" fmla="*/ 687252 w 1889097"/>
              <a:gd name="connsiteY2" fmla="*/ 126622 h 2022016"/>
              <a:gd name="connsiteX3" fmla="*/ 1016632 w 1889097"/>
              <a:gd name="connsiteY3" fmla="*/ 252951 h 2022016"/>
              <a:gd name="connsiteX4" fmla="*/ 1355433 w 1889097"/>
              <a:gd name="connsiteY4" fmla="*/ 415346 h 2022016"/>
              <a:gd name="connsiteX5" fmla="*/ 1617950 w 1889097"/>
              <a:gd name="connsiteY5" fmla="*/ 570713 h 2022016"/>
              <a:gd name="connsiteX6" fmla="*/ 1889097 w 1889097"/>
              <a:gd name="connsiteY6" fmla="*/ 755641 h 2022016"/>
              <a:gd name="connsiteX7" fmla="*/ 993373 w 1889097"/>
              <a:gd name="connsiteY7" fmla="*/ 2022016 h 2022016"/>
              <a:gd name="connsiteX8" fmla="*/ 793507 w 1889097"/>
              <a:gd name="connsiteY8" fmla="*/ 1895607 h 2022016"/>
              <a:gd name="connsiteX9" fmla="*/ 525665 w 1889097"/>
              <a:gd name="connsiteY9" fmla="*/ 1769657 h 2022016"/>
              <a:gd name="connsiteX10" fmla="*/ 261173 w 1889097"/>
              <a:gd name="connsiteY10" fmla="*/ 1671679 h 2022016"/>
              <a:gd name="connsiteX11" fmla="*/ 0 w 1889097"/>
              <a:gd name="connsiteY11" fmla="*/ 1595802 h 2022016"/>
              <a:gd name="connsiteX0" fmla="*/ 0 w 1889097"/>
              <a:gd name="connsiteY0" fmla="*/ 1595802 h 2022016"/>
              <a:gd name="connsiteX1" fmla="*/ 301524 w 1889097"/>
              <a:gd name="connsiteY1" fmla="*/ 0 h 2022016"/>
              <a:gd name="connsiteX2" fmla="*/ 687252 w 1889097"/>
              <a:gd name="connsiteY2" fmla="*/ 126622 h 2022016"/>
              <a:gd name="connsiteX3" fmla="*/ 1016632 w 1889097"/>
              <a:gd name="connsiteY3" fmla="*/ 252951 h 2022016"/>
              <a:gd name="connsiteX4" fmla="*/ 1355433 w 1889097"/>
              <a:gd name="connsiteY4" fmla="*/ 415346 h 2022016"/>
              <a:gd name="connsiteX5" fmla="*/ 1617950 w 1889097"/>
              <a:gd name="connsiteY5" fmla="*/ 570713 h 2022016"/>
              <a:gd name="connsiteX6" fmla="*/ 1889097 w 1889097"/>
              <a:gd name="connsiteY6" fmla="*/ 755641 h 2022016"/>
              <a:gd name="connsiteX7" fmla="*/ 993373 w 1889097"/>
              <a:gd name="connsiteY7" fmla="*/ 2022016 h 2022016"/>
              <a:gd name="connsiteX8" fmla="*/ 793507 w 1889097"/>
              <a:gd name="connsiteY8" fmla="*/ 1895607 h 2022016"/>
              <a:gd name="connsiteX9" fmla="*/ 525665 w 1889097"/>
              <a:gd name="connsiteY9" fmla="*/ 1769657 h 2022016"/>
              <a:gd name="connsiteX10" fmla="*/ 261173 w 1889097"/>
              <a:gd name="connsiteY10" fmla="*/ 1671679 h 2022016"/>
              <a:gd name="connsiteX11" fmla="*/ 0 w 1889097"/>
              <a:gd name="connsiteY11" fmla="*/ 1595802 h 2022016"/>
              <a:gd name="connsiteX0" fmla="*/ 0 w 1889097"/>
              <a:gd name="connsiteY0" fmla="*/ 1595802 h 2022016"/>
              <a:gd name="connsiteX1" fmla="*/ 301524 w 1889097"/>
              <a:gd name="connsiteY1" fmla="*/ 0 h 2022016"/>
              <a:gd name="connsiteX2" fmla="*/ 687252 w 1889097"/>
              <a:gd name="connsiteY2" fmla="*/ 126622 h 2022016"/>
              <a:gd name="connsiteX3" fmla="*/ 1016632 w 1889097"/>
              <a:gd name="connsiteY3" fmla="*/ 252951 h 2022016"/>
              <a:gd name="connsiteX4" fmla="*/ 1355433 w 1889097"/>
              <a:gd name="connsiteY4" fmla="*/ 415346 h 2022016"/>
              <a:gd name="connsiteX5" fmla="*/ 1617950 w 1889097"/>
              <a:gd name="connsiteY5" fmla="*/ 570713 h 2022016"/>
              <a:gd name="connsiteX6" fmla="*/ 1889097 w 1889097"/>
              <a:gd name="connsiteY6" fmla="*/ 755641 h 2022016"/>
              <a:gd name="connsiteX7" fmla="*/ 993373 w 1889097"/>
              <a:gd name="connsiteY7" fmla="*/ 2022016 h 2022016"/>
              <a:gd name="connsiteX8" fmla="*/ 793507 w 1889097"/>
              <a:gd name="connsiteY8" fmla="*/ 1895607 h 2022016"/>
              <a:gd name="connsiteX9" fmla="*/ 525665 w 1889097"/>
              <a:gd name="connsiteY9" fmla="*/ 1769657 h 2022016"/>
              <a:gd name="connsiteX10" fmla="*/ 261173 w 1889097"/>
              <a:gd name="connsiteY10" fmla="*/ 1671679 h 2022016"/>
              <a:gd name="connsiteX11" fmla="*/ 0 w 1889097"/>
              <a:gd name="connsiteY11" fmla="*/ 1595802 h 2022016"/>
              <a:gd name="connsiteX0" fmla="*/ 0 w 1889097"/>
              <a:gd name="connsiteY0" fmla="*/ 1595802 h 2022016"/>
              <a:gd name="connsiteX1" fmla="*/ 301524 w 1889097"/>
              <a:gd name="connsiteY1" fmla="*/ 0 h 2022016"/>
              <a:gd name="connsiteX2" fmla="*/ 687252 w 1889097"/>
              <a:gd name="connsiteY2" fmla="*/ 126622 h 2022016"/>
              <a:gd name="connsiteX3" fmla="*/ 1016632 w 1889097"/>
              <a:gd name="connsiteY3" fmla="*/ 252951 h 2022016"/>
              <a:gd name="connsiteX4" fmla="*/ 1355433 w 1889097"/>
              <a:gd name="connsiteY4" fmla="*/ 415346 h 2022016"/>
              <a:gd name="connsiteX5" fmla="*/ 1617950 w 1889097"/>
              <a:gd name="connsiteY5" fmla="*/ 570713 h 2022016"/>
              <a:gd name="connsiteX6" fmla="*/ 1889097 w 1889097"/>
              <a:gd name="connsiteY6" fmla="*/ 755641 h 2022016"/>
              <a:gd name="connsiteX7" fmla="*/ 993373 w 1889097"/>
              <a:gd name="connsiteY7" fmla="*/ 2022016 h 2022016"/>
              <a:gd name="connsiteX8" fmla="*/ 793507 w 1889097"/>
              <a:gd name="connsiteY8" fmla="*/ 1895607 h 2022016"/>
              <a:gd name="connsiteX9" fmla="*/ 525665 w 1889097"/>
              <a:gd name="connsiteY9" fmla="*/ 1769657 h 2022016"/>
              <a:gd name="connsiteX10" fmla="*/ 261173 w 1889097"/>
              <a:gd name="connsiteY10" fmla="*/ 1671679 h 2022016"/>
              <a:gd name="connsiteX11" fmla="*/ 0 w 1889097"/>
              <a:gd name="connsiteY11" fmla="*/ 1595802 h 2022016"/>
              <a:gd name="connsiteX0" fmla="*/ 0 w 1889097"/>
              <a:gd name="connsiteY0" fmla="*/ 1595802 h 2022016"/>
              <a:gd name="connsiteX1" fmla="*/ 301524 w 1889097"/>
              <a:gd name="connsiteY1" fmla="*/ 0 h 2022016"/>
              <a:gd name="connsiteX2" fmla="*/ 687252 w 1889097"/>
              <a:gd name="connsiteY2" fmla="*/ 126622 h 2022016"/>
              <a:gd name="connsiteX3" fmla="*/ 1016632 w 1889097"/>
              <a:gd name="connsiteY3" fmla="*/ 252951 h 2022016"/>
              <a:gd name="connsiteX4" fmla="*/ 1355433 w 1889097"/>
              <a:gd name="connsiteY4" fmla="*/ 415346 h 2022016"/>
              <a:gd name="connsiteX5" fmla="*/ 1617950 w 1889097"/>
              <a:gd name="connsiteY5" fmla="*/ 570713 h 2022016"/>
              <a:gd name="connsiteX6" fmla="*/ 1889097 w 1889097"/>
              <a:gd name="connsiteY6" fmla="*/ 755641 h 2022016"/>
              <a:gd name="connsiteX7" fmla="*/ 993373 w 1889097"/>
              <a:gd name="connsiteY7" fmla="*/ 2022016 h 2022016"/>
              <a:gd name="connsiteX8" fmla="*/ 793507 w 1889097"/>
              <a:gd name="connsiteY8" fmla="*/ 1895607 h 2022016"/>
              <a:gd name="connsiteX9" fmla="*/ 525665 w 1889097"/>
              <a:gd name="connsiteY9" fmla="*/ 1769657 h 2022016"/>
              <a:gd name="connsiteX10" fmla="*/ 261173 w 1889097"/>
              <a:gd name="connsiteY10" fmla="*/ 1671679 h 2022016"/>
              <a:gd name="connsiteX11" fmla="*/ 0 w 1889097"/>
              <a:gd name="connsiteY11" fmla="*/ 1595802 h 2022016"/>
              <a:gd name="connsiteX0" fmla="*/ 0 w 1889097"/>
              <a:gd name="connsiteY0" fmla="*/ 1595802 h 2022016"/>
              <a:gd name="connsiteX1" fmla="*/ 301524 w 1889097"/>
              <a:gd name="connsiteY1" fmla="*/ 0 h 2022016"/>
              <a:gd name="connsiteX2" fmla="*/ 687252 w 1889097"/>
              <a:gd name="connsiteY2" fmla="*/ 126622 h 2022016"/>
              <a:gd name="connsiteX3" fmla="*/ 1016632 w 1889097"/>
              <a:gd name="connsiteY3" fmla="*/ 252951 h 2022016"/>
              <a:gd name="connsiteX4" fmla="*/ 1355433 w 1889097"/>
              <a:gd name="connsiteY4" fmla="*/ 415346 h 2022016"/>
              <a:gd name="connsiteX5" fmla="*/ 1617950 w 1889097"/>
              <a:gd name="connsiteY5" fmla="*/ 570713 h 2022016"/>
              <a:gd name="connsiteX6" fmla="*/ 1889097 w 1889097"/>
              <a:gd name="connsiteY6" fmla="*/ 755641 h 2022016"/>
              <a:gd name="connsiteX7" fmla="*/ 993373 w 1889097"/>
              <a:gd name="connsiteY7" fmla="*/ 2022016 h 2022016"/>
              <a:gd name="connsiteX8" fmla="*/ 793507 w 1889097"/>
              <a:gd name="connsiteY8" fmla="*/ 1895607 h 2022016"/>
              <a:gd name="connsiteX9" fmla="*/ 525665 w 1889097"/>
              <a:gd name="connsiteY9" fmla="*/ 1769657 h 2022016"/>
              <a:gd name="connsiteX10" fmla="*/ 261173 w 1889097"/>
              <a:gd name="connsiteY10" fmla="*/ 1671679 h 2022016"/>
              <a:gd name="connsiteX11" fmla="*/ 0 w 1889097"/>
              <a:gd name="connsiteY11" fmla="*/ 1595802 h 2022016"/>
              <a:gd name="connsiteX0" fmla="*/ 0 w 1889097"/>
              <a:gd name="connsiteY0" fmla="*/ 1595802 h 2022016"/>
              <a:gd name="connsiteX1" fmla="*/ 301524 w 1889097"/>
              <a:gd name="connsiteY1" fmla="*/ 0 h 2022016"/>
              <a:gd name="connsiteX2" fmla="*/ 687252 w 1889097"/>
              <a:gd name="connsiteY2" fmla="*/ 126622 h 2022016"/>
              <a:gd name="connsiteX3" fmla="*/ 1016632 w 1889097"/>
              <a:gd name="connsiteY3" fmla="*/ 252951 h 2022016"/>
              <a:gd name="connsiteX4" fmla="*/ 1355433 w 1889097"/>
              <a:gd name="connsiteY4" fmla="*/ 415346 h 2022016"/>
              <a:gd name="connsiteX5" fmla="*/ 1617950 w 1889097"/>
              <a:gd name="connsiteY5" fmla="*/ 570713 h 2022016"/>
              <a:gd name="connsiteX6" fmla="*/ 1889097 w 1889097"/>
              <a:gd name="connsiteY6" fmla="*/ 755641 h 2022016"/>
              <a:gd name="connsiteX7" fmla="*/ 993373 w 1889097"/>
              <a:gd name="connsiteY7" fmla="*/ 2022016 h 2022016"/>
              <a:gd name="connsiteX8" fmla="*/ 793507 w 1889097"/>
              <a:gd name="connsiteY8" fmla="*/ 1895607 h 2022016"/>
              <a:gd name="connsiteX9" fmla="*/ 525665 w 1889097"/>
              <a:gd name="connsiteY9" fmla="*/ 1769657 h 2022016"/>
              <a:gd name="connsiteX10" fmla="*/ 261173 w 1889097"/>
              <a:gd name="connsiteY10" fmla="*/ 1671679 h 2022016"/>
              <a:gd name="connsiteX11" fmla="*/ 0 w 1889097"/>
              <a:gd name="connsiteY11" fmla="*/ 1595802 h 2022016"/>
              <a:gd name="connsiteX0" fmla="*/ 0 w 1889097"/>
              <a:gd name="connsiteY0" fmla="*/ 1595802 h 2018841"/>
              <a:gd name="connsiteX1" fmla="*/ 301524 w 1889097"/>
              <a:gd name="connsiteY1" fmla="*/ 0 h 2018841"/>
              <a:gd name="connsiteX2" fmla="*/ 687252 w 1889097"/>
              <a:gd name="connsiteY2" fmla="*/ 126622 h 2018841"/>
              <a:gd name="connsiteX3" fmla="*/ 1016632 w 1889097"/>
              <a:gd name="connsiteY3" fmla="*/ 252951 h 2018841"/>
              <a:gd name="connsiteX4" fmla="*/ 1355433 w 1889097"/>
              <a:gd name="connsiteY4" fmla="*/ 415346 h 2018841"/>
              <a:gd name="connsiteX5" fmla="*/ 1617950 w 1889097"/>
              <a:gd name="connsiteY5" fmla="*/ 570713 h 2018841"/>
              <a:gd name="connsiteX6" fmla="*/ 1889097 w 1889097"/>
              <a:gd name="connsiteY6" fmla="*/ 755641 h 2018841"/>
              <a:gd name="connsiteX7" fmla="*/ 999723 w 1889097"/>
              <a:gd name="connsiteY7" fmla="*/ 2018841 h 2018841"/>
              <a:gd name="connsiteX8" fmla="*/ 793507 w 1889097"/>
              <a:gd name="connsiteY8" fmla="*/ 1895607 h 2018841"/>
              <a:gd name="connsiteX9" fmla="*/ 525665 w 1889097"/>
              <a:gd name="connsiteY9" fmla="*/ 1769657 h 2018841"/>
              <a:gd name="connsiteX10" fmla="*/ 261173 w 1889097"/>
              <a:gd name="connsiteY10" fmla="*/ 1671679 h 2018841"/>
              <a:gd name="connsiteX11" fmla="*/ 0 w 1889097"/>
              <a:gd name="connsiteY11" fmla="*/ 1595802 h 2018841"/>
              <a:gd name="connsiteX0" fmla="*/ 0 w 1889097"/>
              <a:gd name="connsiteY0" fmla="*/ 1600421 h 2023460"/>
              <a:gd name="connsiteX1" fmla="*/ 299215 w 1889097"/>
              <a:gd name="connsiteY1" fmla="*/ 0 h 2023460"/>
              <a:gd name="connsiteX2" fmla="*/ 687252 w 1889097"/>
              <a:gd name="connsiteY2" fmla="*/ 131241 h 2023460"/>
              <a:gd name="connsiteX3" fmla="*/ 1016632 w 1889097"/>
              <a:gd name="connsiteY3" fmla="*/ 257570 h 2023460"/>
              <a:gd name="connsiteX4" fmla="*/ 1355433 w 1889097"/>
              <a:gd name="connsiteY4" fmla="*/ 419965 h 2023460"/>
              <a:gd name="connsiteX5" fmla="*/ 1617950 w 1889097"/>
              <a:gd name="connsiteY5" fmla="*/ 575332 h 2023460"/>
              <a:gd name="connsiteX6" fmla="*/ 1889097 w 1889097"/>
              <a:gd name="connsiteY6" fmla="*/ 760260 h 2023460"/>
              <a:gd name="connsiteX7" fmla="*/ 999723 w 1889097"/>
              <a:gd name="connsiteY7" fmla="*/ 2023460 h 2023460"/>
              <a:gd name="connsiteX8" fmla="*/ 793507 w 1889097"/>
              <a:gd name="connsiteY8" fmla="*/ 1900226 h 2023460"/>
              <a:gd name="connsiteX9" fmla="*/ 525665 w 1889097"/>
              <a:gd name="connsiteY9" fmla="*/ 1774276 h 2023460"/>
              <a:gd name="connsiteX10" fmla="*/ 261173 w 1889097"/>
              <a:gd name="connsiteY10" fmla="*/ 1676298 h 2023460"/>
              <a:gd name="connsiteX11" fmla="*/ 0 w 1889097"/>
              <a:gd name="connsiteY11" fmla="*/ 1600421 h 2023460"/>
              <a:gd name="connsiteX0" fmla="*/ 0 w 1889097"/>
              <a:gd name="connsiteY0" fmla="*/ 1600421 h 2018842"/>
              <a:gd name="connsiteX1" fmla="*/ 299215 w 1889097"/>
              <a:gd name="connsiteY1" fmla="*/ 0 h 2018842"/>
              <a:gd name="connsiteX2" fmla="*/ 687252 w 1889097"/>
              <a:gd name="connsiteY2" fmla="*/ 131241 h 2018842"/>
              <a:gd name="connsiteX3" fmla="*/ 1016632 w 1889097"/>
              <a:gd name="connsiteY3" fmla="*/ 257570 h 2018842"/>
              <a:gd name="connsiteX4" fmla="*/ 1355433 w 1889097"/>
              <a:gd name="connsiteY4" fmla="*/ 419965 h 2018842"/>
              <a:gd name="connsiteX5" fmla="*/ 1617950 w 1889097"/>
              <a:gd name="connsiteY5" fmla="*/ 575332 h 2018842"/>
              <a:gd name="connsiteX6" fmla="*/ 1889097 w 1889097"/>
              <a:gd name="connsiteY6" fmla="*/ 760260 h 2018842"/>
              <a:gd name="connsiteX7" fmla="*/ 1002032 w 1889097"/>
              <a:gd name="connsiteY7" fmla="*/ 2018842 h 2018842"/>
              <a:gd name="connsiteX8" fmla="*/ 793507 w 1889097"/>
              <a:gd name="connsiteY8" fmla="*/ 1900226 h 2018842"/>
              <a:gd name="connsiteX9" fmla="*/ 525665 w 1889097"/>
              <a:gd name="connsiteY9" fmla="*/ 1774276 h 2018842"/>
              <a:gd name="connsiteX10" fmla="*/ 261173 w 1889097"/>
              <a:gd name="connsiteY10" fmla="*/ 1676298 h 2018842"/>
              <a:gd name="connsiteX11" fmla="*/ 0 w 1889097"/>
              <a:gd name="connsiteY11" fmla="*/ 1600421 h 2018842"/>
              <a:gd name="connsiteX0" fmla="*/ 0 w 1891406"/>
              <a:gd name="connsiteY0" fmla="*/ 1600421 h 2018842"/>
              <a:gd name="connsiteX1" fmla="*/ 299215 w 1891406"/>
              <a:gd name="connsiteY1" fmla="*/ 0 h 2018842"/>
              <a:gd name="connsiteX2" fmla="*/ 687252 w 1891406"/>
              <a:gd name="connsiteY2" fmla="*/ 131241 h 2018842"/>
              <a:gd name="connsiteX3" fmla="*/ 1016632 w 1891406"/>
              <a:gd name="connsiteY3" fmla="*/ 257570 h 2018842"/>
              <a:gd name="connsiteX4" fmla="*/ 1355433 w 1891406"/>
              <a:gd name="connsiteY4" fmla="*/ 419965 h 2018842"/>
              <a:gd name="connsiteX5" fmla="*/ 1617950 w 1891406"/>
              <a:gd name="connsiteY5" fmla="*/ 575332 h 2018842"/>
              <a:gd name="connsiteX6" fmla="*/ 1891406 w 1891406"/>
              <a:gd name="connsiteY6" fmla="*/ 755642 h 2018842"/>
              <a:gd name="connsiteX7" fmla="*/ 1002032 w 1891406"/>
              <a:gd name="connsiteY7" fmla="*/ 2018842 h 2018842"/>
              <a:gd name="connsiteX8" fmla="*/ 793507 w 1891406"/>
              <a:gd name="connsiteY8" fmla="*/ 1900226 h 2018842"/>
              <a:gd name="connsiteX9" fmla="*/ 525665 w 1891406"/>
              <a:gd name="connsiteY9" fmla="*/ 1774276 h 2018842"/>
              <a:gd name="connsiteX10" fmla="*/ 261173 w 1891406"/>
              <a:gd name="connsiteY10" fmla="*/ 1676298 h 2018842"/>
              <a:gd name="connsiteX11" fmla="*/ 0 w 1891406"/>
              <a:gd name="connsiteY11" fmla="*/ 1600421 h 2018842"/>
              <a:gd name="connsiteX0" fmla="*/ 0 w 1891406"/>
              <a:gd name="connsiteY0" fmla="*/ 1600421 h 2018842"/>
              <a:gd name="connsiteX1" fmla="*/ 299215 w 1891406"/>
              <a:gd name="connsiteY1" fmla="*/ 0 h 2018842"/>
              <a:gd name="connsiteX2" fmla="*/ 687252 w 1891406"/>
              <a:gd name="connsiteY2" fmla="*/ 131241 h 2018842"/>
              <a:gd name="connsiteX3" fmla="*/ 1016632 w 1891406"/>
              <a:gd name="connsiteY3" fmla="*/ 257570 h 2018842"/>
              <a:gd name="connsiteX4" fmla="*/ 1355433 w 1891406"/>
              <a:gd name="connsiteY4" fmla="*/ 419965 h 2018842"/>
              <a:gd name="connsiteX5" fmla="*/ 1617950 w 1891406"/>
              <a:gd name="connsiteY5" fmla="*/ 575332 h 2018842"/>
              <a:gd name="connsiteX6" fmla="*/ 1891406 w 1891406"/>
              <a:gd name="connsiteY6" fmla="*/ 760260 h 2018842"/>
              <a:gd name="connsiteX7" fmla="*/ 1002032 w 1891406"/>
              <a:gd name="connsiteY7" fmla="*/ 2018842 h 2018842"/>
              <a:gd name="connsiteX8" fmla="*/ 793507 w 1891406"/>
              <a:gd name="connsiteY8" fmla="*/ 1900226 h 2018842"/>
              <a:gd name="connsiteX9" fmla="*/ 525665 w 1891406"/>
              <a:gd name="connsiteY9" fmla="*/ 1774276 h 2018842"/>
              <a:gd name="connsiteX10" fmla="*/ 261173 w 1891406"/>
              <a:gd name="connsiteY10" fmla="*/ 1676298 h 2018842"/>
              <a:gd name="connsiteX11" fmla="*/ 0 w 1891406"/>
              <a:gd name="connsiteY11" fmla="*/ 1600421 h 2018842"/>
              <a:gd name="connsiteX0" fmla="*/ 0 w 1891406"/>
              <a:gd name="connsiteY0" fmla="*/ 1600421 h 2024557"/>
              <a:gd name="connsiteX1" fmla="*/ 299215 w 1891406"/>
              <a:gd name="connsiteY1" fmla="*/ 0 h 2024557"/>
              <a:gd name="connsiteX2" fmla="*/ 687252 w 1891406"/>
              <a:gd name="connsiteY2" fmla="*/ 131241 h 2024557"/>
              <a:gd name="connsiteX3" fmla="*/ 1016632 w 1891406"/>
              <a:gd name="connsiteY3" fmla="*/ 257570 h 2024557"/>
              <a:gd name="connsiteX4" fmla="*/ 1355433 w 1891406"/>
              <a:gd name="connsiteY4" fmla="*/ 419965 h 2024557"/>
              <a:gd name="connsiteX5" fmla="*/ 1617950 w 1891406"/>
              <a:gd name="connsiteY5" fmla="*/ 575332 h 2024557"/>
              <a:gd name="connsiteX6" fmla="*/ 1891406 w 1891406"/>
              <a:gd name="connsiteY6" fmla="*/ 760260 h 2024557"/>
              <a:gd name="connsiteX7" fmla="*/ 1009652 w 1891406"/>
              <a:gd name="connsiteY7" fmla="*/ 2024557 h 2024557"/>
              <a:gd name="connsiteX8" fmla="*/ 793507 w 1891406"/>
              <a:gd name="connsiteY8" fmla="*/ 1900226 h 2024557"/>
              <a:gd name="connsiteX9" fmla="*/ 525665 w 1891406"/>
              <a:gd name="connsiteY9" fmla="*/ 1774276 h 2024557"/>
              <a:gd name="connsiteX10" fmla="*/ 261173 w 1891406"/>
              <a:gd name="connsiteY10" fmla="*/ 1676298 h 2024557"/>
              <a:gd name="connsiteX11" fmla="*/ 0 w 1891406"/>
              <a:gd name="connsiteY11" fmla="*/ 1600421 h 2024557"/>
              <a:gd name="connsiteX0" fmla="*/ 0 w 1891406"/>
              <a:gd name="connsiteY0" fmla="*/ 1600421 h 2026462"/>
              <a:gd name="connsiteX1" fmla="*/ 299215 w 1891406"/>
              <a:gd name="connsiteY1" fmla="*/ 0 h 2026462"/>
              <a:gd name="connsiteX2" fmla="*/ 687252 w 1891406"/>
              <a:gd name="connsiteY2" fmla="*/ 131241 h 2026462"/>
              <a:gd name="connsiteX3" fmla="*/ 1016632 w 1891406"/>
              <a:gd name="connsiteY3" fmla="*/ 257570 h 2026462"/>
              <a:gd name="connsiteX4" fmla="*/ 1355433 w 1891406"/>
              <a:gd name="connsiteY4" fmla="*/ 419965 h 2026462"/>
              <a:gd name="connsiteX5" fmla="*/ 1617950 w 1891406"/>
              <a:gd name="connsiteY5" fmla="*/ 575332 h 2026462"/>
              <a:gd name="connsiteX6" fmla="*/ 1891406 w 1891406"/>
              <a:gd name="connsiteY6" fmla="*/ 760260 h 2026462"/>
              <a:gd name="connsiteX7" fmla="*/ 1009652 w 1891406"/>
              <a:gd name="connsiteY7" fmla="*/ 2026462 h 2026462"/>
              <a:gd name="connsiteX8" fmla="*/ 793507 w 1891406"/>
              <a:gd name="connsiteY8" fmla="*/ 1900226 h 2026462"/>
              <a:gd name="connsiteX9" fmla="*/ 525665 w 1891406"/>
              <a:gd name="connsiteY9" fmla="*/ 1774276 h 2026462"/>
              <a:gd name="connsiteX10" fmla="*/ 261173 w 1891406"/>
              <a:gd name="connsiteY10" fmla="*/ 1676298 h 2026462"/>
              <a:gd name="connsiteX11" fmla="*/ 0 w 1891406"/>
              <a:gd name="connsiteY11" fmla="*/ 1600421 h 2026462"/>
              <a:gd name="connsiteX0" fmla="*/ 0 w 1891406"/>
              <a:gd name="connsiteY0" fmla="*/ 1600421 h 2026462"/>
              <a:gd name="connsiteX1" fmla="*/ 299215 w 1891406"/>
              <a:gd name="connsiteY1" fmla="*/ 0 h 2026462"/>
              <a:gd name="connsiteX2" fmla="*/ 689157 w 1891406"/>
              <a:gd name="connsiteY2" fmla="*/ 125526 h 2026462"/>
              <a:gd name="connsiteX3" fmla="*/ 1016632 w 1891406"/>
              <a:gd name="connsiteY3" fmla="*/ 257570 h 2026462"/>
              <a:gd name="connsiteX4" fmla="*/ 1355433 w 1891406"/>
              <a:gd name="connsiteY4" fmla="*/ 419965 h 2026462"/>
              <a:gd name="connsiteX5" fmla="*/ 1617950 w 1891406"/>
              <a:gd name="connsiteY5" fmla="*/ 575332 h 2026462"/>
              <a:gd name="connsiteX6" fmla="*/ 1891406 w 1891406"/>
              <a:gd name="connsiteY6" fmla="*/ 760260 h 2026462"/>
              <a:gd name="connsiteX7" fmla="*/ 1009652 w 1891406"/>
              <a:gd name="connsiteY7" fmla="*/ 2026462 h 2026462"/>
              <a:gd name="connsiteX8" fmla="*/ 793507 w 1891406"/>
              <a:gd name="connsiteY8" fmla="*/ 1900226 h 2026462"/>
              <a:gd name="connsiteX9" fmla="*/ 525665 w 1891406"/>
              <a:gd name="connsiteY9" fmla="*/ 1774276 h 2026462"/>
              <a:gd name="connsiteX10" fmla="*/ 261173 w 1891406"/>
              <a:gd name="connsiteY10" fmla="*/ 1676298 h 2026462"/>
              <a:gd name="connsiteX11" fmla="*/ 0 w 1891406"/>
              <a:gd name="connsiteY11" fmla="*/ 1600421 h 202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91406" h="2026462">
                <a:moveTo>
                  <a:pt x="0" y="1600421"/>
                </a:moveTo>
                <a:lnTo>
                  <a:pt x="299215" y="0"/>
                </a:lnTo>
                <a:cubicBezTo>
                  <a:pt x="431698" y="35452"/>
                  <a:pt x="536622" y="70022"/>
                  <a:pt x="689157" y="125526"/>
                </a:cubicBezTo>
                <a:cubicBezTo>
                  <a:pt x="881222" y="192757"/>
                  <a:pt x="864672" y="194350"/>
                  <a:pt x="1016632" y="257570"/>
                </a:cubicBezTo>
                <a:cubicBezTo>
                  <a:pt x="1185108" y="339067"/>
                  <a:pt x="1195145" y="338468"/>
                  <a:pt x="1355433" y="419965"/>
                </a:cubicBezTo>
                <a:cubicBezTo>
                  <a:pt x="1495966" y="503225"/>
                  <a:pt x="1484936" y="490735"/>
                  <a:pt x="1617950" y="575332"/>
                </a:cubicBezTo>
                <a:lnTo>
                  <a:pt x="1891406" y="760260"/>
                </a:lnTo>
                <a:lnTo>
                  <a:pt x="1009652" y="2026462"/>
                </a:lnTo>
                <a:cubicBezTo>
                  <a:pt x="943030" y="1984326"/>
                  <a:pt x="879179" y="1951887"/>
                  <a:pt x="793507" y="1900226"/>
                </a:cubicBezTo>
                <a:cubicBezTo>
                  <a:pt x="662951" y="1832843"/>
                  <a:pt x="614946" y="1816259"/>
                  <a:pt x="525665" y="1774276"/>
                </a:cubicBezTo>
                <a:lnTo>
                  <a:pt x="261173" y="1676298"/>
                </a:lnTo>
                <a:lnTo>
                  <a:pt x="0" y="1600421"/>
                </a:lnTo>
                <a:close/>
              </a:path>
            </a:pathLst>
          </a:custGeom>
          <a:blipFill>
            <a:blip r:embed="rId4"/>
            <a:stretch>
              <a:fillRect/>
            </a:stretch>
          </a:blipFill>
          <a:ln>
            <a:solidFill>
              <a:srgbClr val="4D4D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Freeform 9"/>
          <p:cNvSpPr/>
          <p:nvPr/>
        </p:nvSpPr>
        <p:spPr>
          <a:xfrm>
            <a:off x="6303557" y="1637167"/>
            <a:ext cx="1996411" cy="2060381"/>
          </a:xfrm>
          <a:custGeom>
            <a:avLst/>
            <a:gdLst>
              <a:gd name="connsiteX0" fmla="*/ 0 w 1840375"/>
              <a:gd name="connsiteY0" fmla="*/ 1377387 h 2152891"/>
              <a:gd name="connsiteX1" fmla="*/ 706056 w 1840375"/>
              <a:gd name="connsiteY1" fmla="*/ 0 h 2152891"/>
              <a:gd name="connsiteX2" fmla="*/ 1088020 w 1840375"/>
              <a:gd name="connsiteY2" fmla="*/ 266218 h 2152891"/>
              <a:gd name="connsiteX3" fmla="*/ 1377387 w 1840375"/>
              <a:gd name="connsiteY3" fmla="*/ 532435 h 2152891"/>
              <a:gd name="connsiteX4" fmla="*/ 1539433 w 1840375"/>
              <a:gd name="connsiteY4" fmla="*/ 729205 h 2152891"/>
              <a:gd name="connsiteX5" fmla="*/ 1736202 w 1840375"/>
              <a:gd name="connsiteY5" fmla="*/ 960699 h 2152891"/>
              <a:gd name="connsiteX6" fmla="*/ 1840375 w 1840375"/>
              <a:gd name="connsiteY6" fmla="*/ 1169043 h 2152891"/>
              <a:gd name="connsiteX7" fmla="*/ 729205 w 1840375"/>
              <a:gd name="connsiteY7" fmla="*/ 2152891 h 2152891"/>
              <a:gd name="connsiteX8" fmla="*/ 555585 w 1840375"/>
              <a:gd name="connsiteY8" fmla="*/ 1909823 h 2152891"/>
              <a:gd name="connsiteX9" fmla="*/ 381964 w 1840375"/>
              <a:gd name="connsiteY9" fmla="*/ 1736202 h 2152891"/>
              <a:gd name="connsiteX10" fmla="*/ 173620 w 1840375"/>
              <a:gd name="connsiteY10" fmla="*/ 1539433 h 2152891"/>
              <a:gd name="connsiteX11" fmla="*/ 0 w 1840375"/>
              <a:gd name="connsiteY11" fmla="*/ 1377387 h 2152891"/>
              <a:gd name="connsiteX0" fmla="*/ 0 w 1932972"/>
              <a:gd name="connsiteY0" fmla="*/ 1377387 h 2152891"/>
              <a:gd name="connsiteX1" fmla="*/ 706056 w 1932972"/>
              <a:gd name="connsiteY1" fmla="*/ 0 h 2152891"/>
              <a:gd name="connsiteX2" fmla="*/ 1088020 w 1932972"/>
              <a:gd name="connsiteY2" fmla="*/ 266218 h 2152891"/>
              <a:gd name="connsiteX3" fmla="*/ 1377387 w 1932972"/>
              <a:gd name="connsiteY3" fmla="*/ 532435 h 2152891"/>
              <a:gd name="connsiteX4" fmla="*/ 1539433 w 1932972"/>
              <a:gd name="connsiteY4" fmla="*/ 729205 h 2152891"/>
              <a:gd name="connsiteX5" fmla="*/ 1736202 w 1932972"/>
              <a:gd name="connsiteY5" fmla="*/ 960699 h 2152891"/>
              <a:gd name="connsiteX6" fmla="*/ 1932972 w 1932972"/>
              <a:gd name="connsiteY6" fmla="*/ 1307939 h 2152891"/>
              <a:gd name="connsiteX7" fmla="*/ 729205 w 1932972"/>
              <a:gd name="connsiteY7" fmla="*/ 2152891 h 2152891"/>
              <a:gd name="connsiteX8" fmla="*/ 555585 w 1932972"/>
              <a:gd name="connsiteY8" fmla="*/ 1909823 h 2152891"/>
              <a:gd name="connsiteX9" fmla="*/ 381964 w 1932972"/>
              <a:gd name="connsiteY9" fmla="*/ 1736202 h 2152891"/>
              <a:gd name="connsiteX10" fmla="*/ 173620 w 1932972"/>
              <a:gd name="connsiteY10" fmla="*/ 1539433 h 2152891"/>
              <a:gd name="connsiteX11" fmla="*/ 0 w 1932972"/>
              <a:gd name="connsiteY11" fmla="*/ 1377387 h 2152891"/>
              <a:gd name="connsiteX0" fmla="*/ 0 w 1932972"/>
              <a:gd name="connsiteY0" fmla="*/ 1319513 h 2095017"/>
              <a:gd name="connsiteX1" fmla="*/ 821803 w 1932972"/>
              <a:gd name="connsiteY1" fmla="*/ 0 h 2095017"/>
              <a:gd name="connsiteX2" fmla="*/ 1088020 w 1932972"/>
              <a:gd name="connsiteY2" fmla="*/ 208344 h 2095017"/>
              <a:gd name="connsiteX3" fmla="*/ 1377387 w 1932972"/>
              <a:gd name="connsiteY3" fmla="*/ 474561 h 2095017"/>
              <a:gd name="connsiteX4" fmla="*/ 1539433 w 1932972"/>
              <a:gd name="connsiteY4" fmla="*/ 671331 h 2095017"/>
              <a:gd name="connsiteX5" fmla="*/ 1736202 w 1932972"/>
              <a:gd name="connsiteY5" fmla="*/ 902825 h 2095017"/>
              <a:gd name="connsiteX6" fmla="*/ 1932972 w 1932972"/>
              <a:gd name="connsiteY6" fmla="*/ 1250065 h 2095017"/>
              <a:gd name="connsiteX7" fmla="*/ 729205 w 1932972"/>
              <a:gd name="connsiteY7" fmla="*/ 2095017 h 2095017"/>
              <a:gd name="connsiteX8" fmla="*/ 555585 w 1932972"/>
              <a:gd name="connsiteY8" fmla="*/ 1851949 h 2095017"/>
              <a:gd name="connsiteX9" fmla="*/ 381964 w 1932972"/>
              <a:gd name="connsiteY9" fmla="*/ 1678328 h 2095017"/>
              <a:gd name="connsiteX10" fmla="*/ 173620 w 1932972"/>
              <a:gd name="connsiteY10" fmla="*/ 1481559 h 2095017"/>
              <a:gd name="connsiteX11" fmla="*/ 0 w 1932972"/>
              <a:gd name="connsiteY11" fmla="*/ 1319513 h 2095017"/>
              <a:gd name="connsiteX0" fmla="*/ 0 w 1995317"/>
              <a:gd name="connsiteY0" fmla="*/ 1319513 h 2095017"/>
              <a:gd name="connsiteX1" fmla="*/ 821803 w 1995317"/>
              <a:gd name="connsiteY1" fmla="*/ 0 h 2095017"/>
              <a:gd name="connsiteX2" fmla="*/ 1088020 w 1995317"/>
              <a:gd name="connsiteY2" fmla="*/ 208344 h 2095017"/>
              <a:gd name="connsiteX3" fmla="*/ 1377387 w 1995317"/>
              <a:gd name="connsiteY3" fmla="*/ 474561 h 2095017"/>
              <a:gd name="connsiteX4" fmla="*/ 1539433 w 1995317"/>
              <a:gd name="connsiteY4" fmla="*/ 671331 h 2095017"/>
              <a:gd name="connsiteX5" fmla="*/ 1736202 w 1995317"/>
              <a:gd name="connsiteY5" fmla="*/ 902825 h 2095017"/>
              <a:gd name="connsiteX6" fmla="*/ 1995317 w 1995317"/>
              <a:gd name="connsiteY6" fmla="*/ 1291629 h 2095017"/>
              <a:gd name="connsiteX7" fmla="*/ 729205 w 1995317"/>
              <a:gd name="connsiteY7" fmla="*/ 2095017 h 2095017"/>
              <a:gd name="connsiteX8" fmla="*/ 555585 w 1995317"/>
              <a:gd name="connsiteY8" fmla="*/ 1851949 h 2095017"/>
              <a:gd name="connsiteX9" fmla="*/ 381964 w 1995317"/>
              <a:gd name="connsiteY9" fmla="*/ 1678328 h 2095017"/>
              <a:gd name="connsiteX10" fmla="*/ 173620 w 1995317"/>
              <a:gd name="connsiteY10" fmla="*/ 1481559 h 2095017"/>
              <a:gd name="connsiteX11" fmla="*/ 0 w 1995317"/>
              <a:gd name="connsiteY11" fmla="*/ 1319513 h 2095017"/>
              <a:gd name="connsiteX0" fmla="*/ 0 w 1995317"/>
              <a:gd name="connsiteY0" fmla="*/ 1284877 h 2060381"/>
              <a:gd name="connsiteX1" fmla="*/ 884149 w 1995317"/>
              <a:gd name="connsiteY1" fmla="*/ 0 h 2060381"/>
              <a:gd name="connsiteX2" fmla="*/ 1088020 w 1995317"/>
              <a:gd name="connsiteY2" fmla="*/ 173708 h 2060381"/>
              <a:gd name="connsiteX3" fmla="*/ 1377387 w 1995317"/>
              <a:gd name="connsiteY3" fmla="*/ 439925 h 2060381"/>
              <a:gd name="connsiteX4" fmla="*/ 1539433 w 1995317"/>
              <a:gd name="connsiteY4" fmla="*/ 636695 h 2060381"/>
              <a:gd name="connsiteX5" fmla="*/ 1736202 w 1995317"/>
              <a:gd name="connsiteY5" fmla="*/ 868189 h 2060381"/>
              <a:gd name="connsiteX6" fmla="*/ 1995317 w 1995317"/>
              <a:gd name="connsiteY6" fmla="*/ 1256993 h 2060381"/>
              <a:gd name="connsiteX7" fmla="*/ 729205 w 1995317"/>
              <a:gd name="connsiteY7" fmla="*/ 2060381 h 2060381"/>
              <a:gd name="connsiteX8" fmla="*/ 555585 w 1995317"/>
              <a:gd name="connsiteY8" fmla="*/ 1817313 h 2060381"/>
              <a:gd name="connsiteX9" fmla="*/ 381964 w 1995317"/>
              <a:gd name="connsiteY9" fmla="*/ 1643692 h 2060381"/>
              <a:gd name="connsiteX10" fmla="*/ 173620 w 1995317"/>
              <a:gd name="connsiteY10" fmla="*/ 1446923 h 2060381"/>
              <a:gd name="connsiteX11" fmla="*/ 0 w 1995317"/>
              <a:gd name="connsiteY11" fmla="*/ 1284877 h 2060381"/>
              <a:gd name="connsiteX0" fmla="*/ 0 w 1988390"/>
              <a:gd name="connsiteY0" fmla="*/ 1264095 h 2060381"/>
              <a:gd name="connsiteX1" fmla="*/ 877222 w 1988390"/>
              <a:gd name="connsiteY1" fmla="*/ 0 h 2060381"/>
              <a:gd name="connsiteX2" fmla="*/ 1081093 w 1988390"/>
              <a:gd name="connsiteY2" fmla="*/ 173708 h 2060381"/>
              <a:gd name="connsiteX3" fmla="*/ 1370460 w 1988390"/>
              <a:gd name="connsiteY3" fmla="*/ 439925 h 2060381"/>
              <a:gd name="connsiteX4" fmla="*/ 1532506 w 1988390"/>
              <a:gd name="connsiteY4" fmla="*/ 636695 h 2060381"/>
              <a:gd name="connsiteX5" fmla="*/ 1729275 w 1988390"/>
              <a:gd name="connsiteY5" fmla="*/ 868189 h 2060381"/>
              <a:gd name="connsiteX6" fmla="*/ 1988390 w 1988390"/>
              <a:gd name="connsiteY6" fmla="*/ 1256993 h 2060381"/>
              <a:gd name="connsiteX7" fmla="*/ 722278 w 1988390"/>
              <a:gd name="connsiteY7" fmla="*/ 2060381 h 2060381"/>
              <a:gd name="connsiteX8" fmla="*/ 548658 w 1988390"/>
              <a:gd name="connsiteY8" fmla="*/ 1817313 h 2060381"/>
              <a:gd name="connsiteX9" fmla="*/ 375037 w 1988390"/>
              <a:gd name="connsiteY9" fmla="*/ 1643692 h 2060381"/>
              <a:gd name="connsiteX10" fmla="*/ 166693 w 1988390"/>
              <a:gd name="connsiteY10" fmla="*/ 1446923 h 2060381"/>
              <a:gd name="connsiteX11" fmla="*/ 0 w 1988390"/>
              <a:gd name="connsiteY11" fmla="*/ 1264095 h 2060381"/>
              <a:gd name="connsiteX0" fmla="*/ 0 w 1988390"/>
              <a:gd name="connsiteY0" fmla="*/ 1264095 h 2060381"/>
              <a:gd name="connsiteX1" fmla="*/ 877222 w 1988390"/>
              <a:gd name="connsiteY1" fmla="*/ 0 h 2060381"/>
              <a:gd name="connsiteX2" fmla="*/ 1081093 w 1988390"/>
              <a:gd name="connsiteY2" fmla="*/ 173708 h 2060381"/>
              <a:gd name="connsiteX3" fmla="*/ 1370460 w 1988390"/>
              <a:gd name="connsiteY3" fmla="*/ 439925 h 2060381"/>
              <a:gd name="connsiteX4" fmla="*/ 1532506 w 1988390"/>
              <a:gd name="connsiteY4" fmla="*/ 636695 h 2060381"/>
              <a:gd name="connsiteX5" fmla="*/ 1729275 w 1988390"/>
              <a:gd name="connsiteY5" fmla="*/ 868189 h 2060381"/>
              <a:gd name="connsiteX6" fmla="*/ 1988390 w 1988390"/>
              <a:gd name="connsiteY6" fmla="*/ 1256993 h 2060381"/>
              <a:gd name="connsiteX7" fmla="*/ 722278 w 1988390"/>
              <a:gd name="connsiteY7" fmla="*/ 2060381 h 2060381"/>
              <a:gd name="connsiteX8" fmla="*/ 548658 w 1988390"/>
              <a:gd name="connsiteY8" fmla="*/ 1817313 h 2060381"/>
              <a:gd name="connsiteX9" fmla="*/ 375037 w 1988390"/>
              <a:gd name="connsiteY9" fmla="*/ 1643692 h 2060381"/>
              <a:gd name="connsiteX10" fmla="*/ 194767 w 1988390"/>
              <a:gd name="connsiteY10" fmla="*/ 1450934 h 2060381"/>
              <a:gd name="connsiteX11" fmla="*/ 0 w 1988390"/>
              <a:gd name="connsiteY11" fmla="*/ 1264095 h 2060381"/>
              <a:gd name="connsiteX0" fmla="*/ 0 w 1988390"/>
              <a:gd name="connsiteY0" fmla="*/ 1264095 h 2060381"/>
              <a:gd name="connsiteX1" fmla="*/ 877222 w 1988390"/>
              <a:gd name="connsiteY1" fmla="*/ 0 h 2060381"/>
              <a:gd name="connsiteX2" fmla="*/ 1081093 w 1988390"/>
              <a:gd name="connsiteY2" fmla="*/ 173708 h 2060381"/>
              <a:gd name="connsiteX3" fmla="*/ 1370460 w 1988390"/>
              <a:gd name="connsiteY3" fmla="*/ 439925 h 2060381"/>
              <a:gd name="connsiteX4" fmla="*/ 1532506 w 1988390"/>
              <a:gd name="connsiteY4" fmla="*/ 636695 h 2060381"/>
              <a:gd name="connsiteX5" fmla="*/ 1729275 w 1988390"/>
              <a:gd name="connsiteY5" fmla="*/ 868189 h 2060381"/>
              <a:gd name="connsiteX6" fmla="*/ 1988390 w 1988390"/>
              <a:gd name="connsiteY6" fmla="*/ 1256993 h 2060381"/>
              <a:gd name="connsiteX7" fmla="*/ 722278 w 1988390"/>
              <a:gd name="connsiteY7" fmla="*/ 2060381 h 2060381"/>
              <a:gd name="connsiteX8" fmla="*/ 548658 w 1988390"/>
              <a:gd name="connsiteY8" fmla="*/ 1817313 h 2060381"/>
              <a:gd name="connsiteX9" fmla="*/ 391079 w 1988390"/>
              <a:gd name="connsiteY9" fmla="*/ 1659734 h 2060381"/>
              <a:gd name="connsiteX10" fmla="*/ 194767 w 1988390"/>
              <a:gd name="connsiteY10" fmla="*/ 1450934 h 2060381"/>
              <a:gd name="connsiteX11" fmla="*/ 0 w 1988390"/>
              <a:gd name="connsiteY11" fmla="*/ 1264095 h 2060381"/>
              <a:gd name="connsiteX0" fmla="*/ 0 w 1988390"/>
              <a:gd name="connsiteY0" fmla="*/ 1264095 h 2060381"/>
              <a:gd name="connsiteX1" fmla="*/ 877222 w 1988390"/>
              <a:gd name="connsiteY1" fmla="*/ 0 h 2060381"/>
              <a:gd name="connsiteX2" fmla="*/ 1081093 w 1988390"/>
              <a:gd name="connsiteY2" fmla="*/ 173708 h 2060381"/>
              <a:gd name="connsiteX3" fmla="*/ 1370460 w 1988390"/>
              <a:gd name="connsiteY3" fmla="*/ 439925 h 2060381"/>
              <a:gd name="connsiteX4" fmla="*/ 1532506 w 1988390"/>
              <a:gd name="connsiteY4" fmla="*/ 636695 h 2060381"/>
              <a:gd name="connsiteX5" fmla="*/ 1729275 w 1988390"/>
              <a:gd name="connsiteY5" fmla="*/ 868189 h 2060381"/>
              <a:gd name="connsiteX6" fmla="*/ 1988390 w 1988390"/>
              <a:gd name="connsiteY6" fmla="*/ 1256993 h 2060381"/>
              <a:gd name="connsiteX7" fmla="*/ 722278 w 1988390"/>
              <a:gd name="connsiteY7" fmla="*/ 2060381 h 2060381"/>
              <a:gd name="connsiteX8" fmla="*/ 556680 w 1988390"/>
              <a:gd name="connsiteY8" fmla="*/ 1849397 h 2060381"/>
              <a:gd name="connsiteX9" fmla="*/ 391079 w 1988390"/>
              <a:gd name="connsiteY9" fmla="*/ 1659734 h 2060381"/>
              <a:gd name="connsiteX10" fmla="*/ 194767 w 1988390"/>
              <a:gd name="connsiteY10" fmla="*/ 1450934 h 2060381"/>
              <a:gd name="connsiteX11" fmla="*/ 0 w 1988390"/>
              <a:gd name="connsiteY11" fmla="*/ 1264095 h 2060381"/>
              <a:gd name="connsiteX0" fmla="*/ 0 w 1988390"/>
              <a:gd name="connsiteY0" fmla="*/ 1264095 h 2060381"/>
              <a:gd name="connsiteX1" fmla="*/ 877222 w 1988390"/>
              <a:gd name="connsiteY1" fmla="*/ 0 h 2060381"/>
              <a:gd name="connsiteX2" fmla="*/ 1081093 w 1988390"/>
              <a:gd name="connsiteY2" fmla="*/ 173708 h 2060381"/>
              <a:gd name="connsiteX3" fmla="*/ 1370460 w 1988390"/>
              <a:gd name="connsiteY3" fmla="*/ 439925 h 2060381"/>
              <a:gd name="connsiteX4" fmla="*/ 1532506 w 1988390"/>
              <a:gd name="connsiteY4" fmla="*/ 636695 h 2060381"/>
              <a:gd name="connsiteX5" fmla="*/ 1729275 w 1988390"/>
              <a:gd name="connsiteY5" fmla="*/ 868189 h 2060381"/>
              <a:gd name="connsiteX6" fmla="*/ 1988390 w 1988390"/>
              <a:gd name="connsiteY6" fmla="*/ 1256993 h 2060381"/>
              <a:gd name="connsiteX7" fmla="*/ 722278 w 1988390"/>
              <a:gd name="connsiteY7" fmla="*/ 2060381 h 2060381"/>
              <a:gd name="connsiteX8" fmla="*/ 552670 w 1988390"/>
              <a:gd name="connsiteY8" fmla="*/ 1833355 h 2060381"/>
              <a:gd name="connsiteX9" fmla="*/ 391079 w 1988390"/>
              <a:gd name="connsiteY9" fmla="*/ 1659734 h 2060381"/>
              <a:gd name="connsiteX10" fmla="*/ 194767 w 1988390"/>
              <a:gd name="connsiteY10" fmla="*/ 1450934 h 2060381"/>
              <a:gd name="connsiteX11" fmla="*/ 0 w 1988390"/>
              <a:gd name="connsiteY11" fmla="*/ 1264095 h 2060381"/>
              <a:gd name="connsiteX0" fmla="*/ 0 w 1988390"/>
              <a:gd name="connsiteY0" fmla="*/ 1264095 h 2060381"/>
              <a:gd name="connsiteX1" fmla="*/ 877222 w 1988390"/>
              <a:gd name="connsiteY1" fmla="*/ 0 h 2060381"/>
              <a:gd name="connsiteX2" fmla="*/ 1081093 w 1988390"/>
              <a:gd name="connsiteY2" fmla="*/ 173708 h 2060381"/>
              <a:gd name="connsiteX3" fmla="*/ 1370460 w 1988390"/>
              <a:gd name="connsiteY3" fmla="*/ 439925 h 2060381"/>
              <a:gd name="connsiteX4" fmla="*/ 1532506 w 1988390"/>
              <a:gd name="connsiteY4" fmla="*/ 636695 h 2060381"/>
              <a:gd name="connsiteX5" fmla="*/ 1729275 w 1988390"/>
              <a:gd name="connsiteY5" fmla="*/ 868189 h 2060381"/>
              <a:gd name="connsiteX6" fmla="*/ 1988390 w 1988390"/>
              <a:gd name="connsiteY6" fmla="*/ 1256993 h 2060381"/>
              <a:gd name="connsiteX7" fmla="*/ 722278 w 1988390"/>
              <a:gd name="connsiteY7" fmla="*/ 2060381 h 2060381"/>
              <a:gd name="connsiteX8" fmla="*/ 552670 w 1988390"/>
              <a:gd name="connsiteY8" fmla="*/ 1833355 h 2060381"/>
              <a:gd name="connsiteX9" fmla="*/ 399100 w 1988390"/>
              <a:gd name="connsiteY9" fmla="*/ 1651713 h 2060381"/>
              <a:gd name="connsiteX10" fmla="*/ 194767 w 1988390"/>
              <a:gd name="connsiteY10" fmla="*/ 1450934 h 2060381"/>
              <a:gd name="connsiteX11" fmla="*/ 0 w 1988390"/>
              <a:gd name="connsiteY11" fmla="*/ 1264095 h 2060381"/>
              <a:gd name="connsiteX0" fmla="*/ 0 w 1988390"/>
              <a:gd name="connsiteY0" fmla="*/ 1264095 h 2060381"/>
              <a:gd name="connsiteX1" fmla="*/ 877222 w 1988390"/>
              <a:gd name="connsiteY1" fmla="*/ 0 h 2060381"/>
              <a:gd name="connsiteX2" fmla="*/ 1081093 w 1988390"/>
              <a:gd name="connsiteY2" fmla="*/ 173708 h 2060381"/>
              <a:gd name="connsiteX3" fmla="*/ 1370460 w 1988390"/>
              <a:gd name="connsiteY3" fmla="*/ 439925 h 2060381"/>
              <a:gd name="connsiteX4" fmla="*/ 1532506 w 1988390"/>
              <a:gd name="connsiteY4" fmla="*/ 636695 h 2060381"/>
              <a:gd name="connsiteX5" fmla="*/ 1769380 w 1988390"/>
              <a:gd name="connsiteY5" fmla="*/ 912305 h 2060381"/>
              <a:gd name="connsiteX6" fmla="*/ 1988390 w 1988390"/>
              <a:gd name="connsiteY6" fmla="*/ 1256993 h 2060381"/>
              <a:gd name="connsiteX7" fmla="*/ 722278 w 1988390"/>
              <a:gd name="connsiteY7" fmla="*/ 2060381 h 2060381"/>
              <a:gd name="connsiteX8" fmla="*/ 552670 w 1988390"/>
              <a:gd name="connsiteY8" fmla="*/ 1833355 h 2060381"/>
              <a:gd name="connsiteX9" fmla="*/ 399100 w 1988390"/>
              <a:gd name="connsiteY9" fmla="*/ 1651713 h 2060381"/>
              <a:gd name="connsiteX10" fmla="*/ 194767 w 1988390"/>
              <a:gd name="connsiteY10" fmla="*/ 1450934 h 2060381"/>
              <a:gd name="connsiteX11" fmla="*/ 0 w 1988390"/>
              <a:gd name="connsiteY11" fmla="*/ 1264095 h 2060381"/>
              <a:gd name="connsiteX0" fmla="*/ 0 w 1988390"/>
              <a:gd name="connsiteY0" fmla="*/ 1264095 h 2060381"/>
              <a:gd name="connsiteX1" fmla="*/ 877222 w 1988390"/>
              <a:gd name="connsiteY1" fmla="*/ 0 h 2060381"/>
              <a:gd name="connsiteX2" fmla="*/ 1081093 w 1988390"/>
              <a:gd name="connsiteY2" fmla="*/ 173708 h 2060381"/>
              <a:gd name="connsiteX3" fmla="*/ 1370460 w 1988390"/>
              <a:gd name="connsiteY3" fmla="*/ 439925 h 2060381"/>
              <a:gd name="connsiteX4" fmla="*/ 1532506 w 1988390"/>
              <a:gd name="connsiteY4" fmla="*/ 636695 h 2060381"/>
              <a:gd name="connsiteX5" fmla="*/ 1769380 w 1988390"/>
              <a:gd name="connsiteY5" fmla="*/ 912305 h 2060381"/>
              <a:gd name="connsiteX6" fmla="*/ 1988390 w 1988390"/>
              <a:gd name="connsiteY6" fmla="*/ 1273036 h 2060381"/>
              <a:gd name="connsiteX7" fmla="*/ 722278 w 1988390"/>
              <a:gd name="connsiteY7" fmla="*/ 2060381 h 2060381"/>
              <a:gd name="connsiteX8" fmla="*/ 552670 w 1988390"/>
              <a:gd name="connsiteY8" fmla="*/ 1833355 h 2060381"/>
              <a:gd name="connsiteX9" fmla="*/ 399100 w 1988390"/>
              <a:gd name="connsiteY9" fmla="*/ 1651713 h 2060381"/>
              <a:gd name="connsiteX10" fmla="*/ 194767 w 1988390"/>
              <a:gd name="connsiteY10" fmla="*/ 1450934 h 2060381"/>
              <a:gd name="connsiteX11" fmla="*/ 0 w 1988390"/>
              <a:gd name="connsiteY11" fmla="*/ 1264095 h 2060381"/>
              <a:gd name="connsiteX0" fmla="*/ 0 w 1988390"/>
              <a:gd name="connsiteY0" fmla="*/ 1264095 h 2060381"/>
              <a:gd name="connsiteX1" fmla="*/ 877222 w 1988390"/>
              <a:gd name="connsiteY1" fmla="*/ 0 h 2060381"/>
              <a:gd name="connsiteX2" fmla="*/ 1081093 w 1988390"/>
              <a:gd name="connsiteY2" fmla="*/ 173708 h 2060381"/>
              <a:gd name="connsiteX3" fmla="*/ 1370460 w 1988390"/>
              <a:gd name="connsiteY3" fmla="*/ 439925 h 2060381"/>
              <a:gd name="connsiteX4" fmla="*/ 1568601 w 1988390"/>
              <a:gd name="connsiteY4" fmla="*/ 652737 h 2060381"/>
              <a:gd name="connsiteX5" fmla="*/ 1769380 w 1988390"/>
              <a:gd name="connsiteY5" fmla="*/ 912305 h 2060381"/>
              <a:gd name="connsiteX6" fmla="*/ 1988390 w 1988390"/>
              <a:gd name="connsiteY6" fmla="*/ 1273036 h 2060381"/>
              <a:gd name="connsiteX7" fmla="*/ 722278 w 1988390"/>
              <a:gd name="connsiteY7" fmla="*/ 2060381 h 2060381"/>
              <a:gd name="connsiteX8" fmla="*/ 552670 w 1988390"/>
              <a:gd name="connsiteY8" fmla="*/ 1833355 h 2060381"/>
              <a:gd name="connsiteX9" fmla="*/ 399100 w 1988390"/>
              <a:gd name="connsiteY9" fmla="*/ 1651713 h 2060381"/>
              <a:gd name="connsiteX10" fmla="*/ 194767 w 1988390"/>
              <a:gd name="connsiteY10" fmla="*/ 1450934 h 2060381"/>
              <a:gd name="connsiteX11" fmla="*/ 0 w 1988390"/>
              <a:gd name="connsiteY11" fmla="*/ 1264095 h 2060381"/>
              <a:gd name="connsiteX0" fmla="*/ 0 w 1988390"/>
              <a:gd name="connsiteY0" fmla="*/ 1264095 h 2060381"/>
              <a:gd name="connsiteX1" fmla="*/ 877222 w 1988390"/>
              <a:gd name="connsiteY1" fmla="*/ 0 h 2060381"/>
              <a:gd name="connsiteX2" fmla="*/ 1081093 w 1988390"/>
              <a:gd name="connsiteY2" fmla="*/ 173708 h 2060381"/>
              <a:gd name="connsiteX3" fmla="*/ 1374470 w 1988390"/>
              <a:gd name="connsiteY3" fmla="*/ 419873 h 2060381"/>
              <a:gd name="connsiteX4" fmla="*/ 1568601 w 1988390"/>
              <a:gd name="connsiteY4" fmla="*/ 652737 h 2060381"/>
              <a:gd name="connsiteX5" fmla="*/ 1769380 w 1988390"/>
              <a:gd name="connsiteY5" fmla="*/ 912305 h 2060381"/>
              <a:gd name="connsiteX6" fmla="*/ 1988390 w 1988390"/>
              <a:gd name="connsiteY6" fmla="*/ 1273036 h 2060381"/>
              <a:gd name="connsiteX7" fmla="*/ 722278 w 1988390"/>
              <a:gd name="connsiteY7" fmla="*/ 2060381 h 2060381"/>
              <a:gd name="connsiteX8" fmla="*/ 552670 w 1988390"/>
              <a:gd name="connsiteY8" fmla="*/ 1833355 h 2060381"/>
              <a:gd name="connsiteX9" fmla="*/ 399100 w 1988390"/>
              <a:gd name="connsiteY9" fmla="*/ 1651713 h 2060381"/>
              <a:gd name="connsiteX10" fmla="*/ 194767 w 1988390"/>
              <a:gd name="connsiteY10" fmla="*/ 1450934 h 2060381"/>
              <a:gd name="connsiteX11" fmla="*/ 0 w 1988390"/>
              <a:gd name="connsiteY11" fmla="*/ 1264095 h 2060381"/>
              <a:gd name="connsiteX0" fmla="*/ 0 w 1988390"/>
              <a:gd name="connsiteY0" fmla="*/ 1264095 h 2060381"/>
              <a:gd name="connsiteX1" fmla="*/ 877222 w 1988390"/>
              <a:gd name="connsiteY1" fmla="*/ 0 h 2060381"/>
              <a:gd name="connsiteX2" fmla="*/ 1081093 w 1988390"/>
              <a:gd name="connsiteY2" fmla="*/ 173708 h 2060381"/>
              <a:gd name="connsiteX3" fmla="*/ 1366449 w 1988390"/>
              <a:gd name="connsiteY3" fmla="*/ 431904 h 2060381"/>
              <a:gd name="connsiteX4" fmla="*/ 1568601 w 1988390"/>
              <a:gd name="connsiteY4" fmla="*/ 652737 h 2060381"/>
              <a:gd name="connsiteX5" fmla="*/ 1769380 w 1988390"/>
              <a:gd name="connsiteY5" fmla="*/ 912305 h 2060381"/>
              <a:gd name="connsiteX6" fmla="*/ 1988390 w 1988390"/>
              <a:gd name="connsiteY6" fmla="*/ 1273036 h 2060381"/>
              <a:gd name="connsiteX7" fmla="*/ 722278 w 1988390"/>
              <a:gd name="connsiteY7" fmla="*/ 2060381 h 2060381"/>
              <a:gd name="connsiteX8" fmla="*/ 552670 w 1988390"/>
              <a:gd name="connsiteY8" fmla="*/ 1833355 h 2060381"/>
              <a:gd name="connsiteX9" fmla="*/ 399100 w 1988390"/>
              <a:gd name="connsiteY9" fmla="*/ 1651713 h 2060381"/>
              <a:gd name="connsiteX10" fmla="*/ 194767 w 1988390"/>
              <a:gd name="connsiteY10" fmla="*/ 1450934 h 2060381"/>
              <a:gd name="connsiteX11" fmla="*/ 0 w 1988390"/>
              <a:gd name="connsiteY11" fmla="*/ 1264095 h 2060381"/>
              <a:gd name="connsiteX0" fmla="*/ 0 w 1988390"/>
              <a:gd name="connsiteY0" fmla="*/ 1264095 h 2060381"/>
              <a:gd name="connsiteX1" fmla="*/ 877222 w 1988390"/>
              <a:gd name="connsiteY1" fmla="*/ 0 h 2060381"/>
              <a:gd name="connsiteX2" fmla="*/ 1081093 w 1988390"/>
              <a:gd name="connsiteY2" fmla="*/ 173708 h 2060381"/>
              <a:gd name="connsiteX3" fmla="*/ 1374470 w 1988390"/>
              <a:gd name="connsiteY3" fmla="*/ 415862 h 2060381"/>
              <a:gd name="connsiteX4" fmla="*/ 1568601 w 1988390"/>
              <a:gd name="connsiteY4" fmla="*/ 652737 h 2060381"/>
              <a:gd name="connsiteX5" fmla="*/ 1769380 w 1988390"/>
              <a:gd name="connsiteY5" fmla="*/ 912305 h 2060381"/>
              <a:gd name="connsiteX6" fmla="*/ 1988390 w 1988390"/>
              <a:gd name="connsiteY6" fmla="*/ 1273036 h 2060381"/>
              <a:gd name="connsiteX7" fmla="*/ 722278 w 1988390"/>
              <a:gd name="connsiteY7" fmla="*/ 2060381 h 2060381"/>
              <a:gd name="connsiteX8" fmla="*/ 552670 w 1988390"/>
              <a:gd name="connsiteY8" fmla="*/ 1833355 h 2060381"/>
              <a:gd name="connsiteX9" fmla="*/ 399100 w 1988390"/>
              <a:gd name="connsiteY9" fmla="*/ 1651713 h 2060381"/>
              <a:gd name="connsiteX10" fmla="*/ 194767 w 1988390"/>
              <a:gd name="connsiteY10" fmla="*/ 1450934 h 2060381"/>
              <a:gd name="connsiteX11" fmla="*/ 0 w 1988390"/>
              <a:gd name="connsiteY11" fmla="*/ 1264095 h 2060381"/>
              <a:gd name="connsiteX0" fmla="*/ 0 w 1988390"/>
              <a:gd name="connsiteY0" fmla="*/ 1264095 h 2060381"/>
              <a:gd name="connsiteX1" fmla="*/ 877222 w 1988390"/>
              <a:gd name="connsiteY1" fmla="*/ 0 h 2060381"/>
              <a:gd name="connsiteX2" fmla="*/ 1081093 w 1988390"/>
              <a:gd name="connsiteY2" fmla="*/ 173708 h 2060381"/>
              <a:gd name="connsiteX3" fmla="*/ 1366449 w 1988390"/>
              <a:gd name="connsiteY3" fmla="*/ 407841 h 2060381"/>
              <a:gd name="connsiteX4" fmla="*/ 1568601 w 1988390"/>
              <a:gd name="connsiteY4" fmla="*/ 652737 h 2060381"/>
              <a:gd name="connsiteX5" fmla="*/ 1769380 w 1988390"/>
              <a:gd name="connsiteY5" fmla="*/ 912305 h 2060381"/>
              <a:gd name="connsiteX6" fmla="*/ 1988390 w 1988390"/>
              <a:gd name="connsiteY6" fmla="*/ 1273036 h 2060381"/>
              <a:gd name="connsiteX7" fmla="*/ 722278 w 1988390"/>
              <a:gd name="connsiteY7" fmla="*/ 2060381 h 2060381"/>
              <a:gd name="connsiteX8" fmla="*/ 552670 w 1988390"/>
              <a:gd name="connsiteY8" fmla="*/ 1833355 h 2060381"/>
              <a:gd name="connsiteX9" fmla="*/ 399100 w 1988390"/>
              <a:gd name="connsiteY9" fmla="*/ 1651713 h 2060381"/>
              <a:gd name="connsiteX10" fmla="*/ 194767 w 1988390"/>
              <a:gd name="connsiteY10" fmla="*/ 1450934 h 2060381"/>
              <a:gd name="connsiteX11" fmla="*/ 0 w 1988390"/>
              <a:gd name="connsiteY11" fmla="*/ 1264095 h 2060381"/>
              <a:gd name="connsiteX0" fmla="*/ 0 w 1988390"/>
              <a:gd name="connsiteY0" fmla="*/ 1264095 h 2060381"/>
              <a:gd name="connsiteX1" fmla="*/ 877222 w 1988390"/>
              <a:gd name="connsiteY1" fmla="*/ 0 h 2060381"/>
              <a:gd name="connsiteX2" fmla="*/ 1113178 w 1988390"/>
              <a:gd name="connsiteY2" fmla="*/ 189750 h 2060381"/>
              <a:gd name="connsiteX3" fmla="*/ 1366449 w 1988390"/>
              <a:gd name="connsiteY3" fmla="*/ 407841 h 2060381"/>
              <a:gd name="connsiteX4" fmla="*/ 1568601 w 1988390"/>
              <a:gd name="connsiteY4" fmla="*/ 652737 h 2060381"/>
              <a:gd name="connsiteX5" fmla="*/ 1769380 w 1988390"/>
              <a:gd name="connsiteY5" fmla="*/ 912305 h 2060381"/>
              <a:gd name="connsiteX6" fmla="*/ 1988390 w 1988390"/>
              <a:gd name="connsiteY6" fmla="*/ 1273036 h 2060381"/>
              <a:gd name="connsiteX7" fmla="*/ 722278 w 1988390"/>
              <a:gd name="connsiteY7" fmla="*/ 2060381 h 2060381"/>
              <a:gd name="connsiteX8" fmla="*/ 552670 w 1988390"/>
              <a:gd name="connsiteY8" fmla="*/ 1833355 h 2060381"/>
              <a:gd name="connsiteX9" fmla="*/ 399100 w 1988390"/>
              <a:gd name="connsiteY9" fmla="*/ 1651713 h 2060381"/>
              <a:gd name="connsiteX10" fmla="*/ 194767 w 1988390"/>
              <a:gd name="connsiteY10" fmla="*/ 1450934 h 2060381"/>
              <a:gd name="connsiteX11" fmla="*/ 0 w 1988390"/>
              <a:gd name="connsiteY11" fmla="*/ 1264095 h 2060381"/>
              <a:gd name="connsiteX0" fmla="*/ 0 w 1988390"/>
              <a:gd name="connsiteY0" fmla="*/ 1264095 h 2060381"/>
              <a:gd name="connsiteX1" fmla="*/ 877222 w 1988390"/>
              <a:gd name="connsiteY1" fmla="*/ 0 h 2060381"/>
              <a:gd name="connsiteX2" fmla="*/ 1113178 w 1988390"/>
              <a:gd name="connsiteY2" fmla="*/ 189750 h 2060381"/>
              <a:gd name="connsiteX3" fmla="*/ 1386501 w 1988390"/>
              <a:gd name="connsiteY3" fmla="*/ 431904 h 2060381"/>
              <a:gd name="connsiteX4" fmla="*/ 1568601 w 1988390"/>
              <a:gd name="connsiteY4" fmla="*/ 652737 h 2060381"/>
              <a:gd name="connsiteX5" fmla="*/ 1769380 w 1988390"/>
              <a:gd name="connsiteY5" fmla="*/ 912305 h 2060381"/>
              <a:gd name="connsiteX6" fmla="*/ 1988390 w 1988390"/>
              <a:gd name="connsiteY6" fmla="*/ 1273036 h 2060381"/>
              <a:gd name="connsiteX7" fmla="*/ 722278 w 1988390"/>
              <a:gd name="connsiteY7" fmla="*/ 2060381 h 2060381"/>
              <a:gd name="connsiteX8" fmla="*/ 552670 w 1988390"/>
              <a:gd name="connsiteY8" fmla="*/ 1833355 h 2060381"/>
              <a:gd name="connsiteX9" fmla="*/ 399100 w 1988390"/>
              <a:gd name="connsiteY9" fmla="*/ 1651713 h 2060381"/>
              <a:gd name="connsiteX10" fmla="*/ 194767 w 1988390"/>
              <a:gd name="connsiteY10" fmla="*/ 1450934 h 2060381"/>
              <a:gd name="connsiteX11" fmla="*/ 0 w 1988390"/>
              <a:gd name="connsiteY11" fmla="*/ 1264095 h 2060381"/>
              <a:gd name="connsiteX0" fmla="*/ 0 w 1988390"/>
              <a:gd name="connsiteY0" fmla="*/ 1264095 h 2060381"/>
              <a:gd name="connsiteX1" fmla="*/ 877222 w 1988390"/>
              <a:gd name="connsiteY1" fmla="*/ 0 h 2060381"/>
              <a:gd name="connsiteX2" fmla="*/ 1113178 w 1988390"/>
              <a:gd name="connsiteY2" fmla="*/ 189750 h 2060381"/>
              <a:gd name="connsiteX3" fmla="*/ 1386501 w 1988390"/>
              <a:gd name="connsiteY3" fmla="*/ 431904 h 2060381"/>
              <a:gd name="connsiteX4" fmla="*/ 1588654 w 1988390"/>
              <a:gd name="connsiteY4" fmla="*/ 668779 h 2060381"/>
              <a:gd name="connsiteX5" fmla="*/ 1769380 w 1988390"/>
              <a:gd name="connsiteY5" fmla="*/ 912305 h 2060381"/>
              <a:gd name="connsiteX6" fmla="*/ 1988390 w 1988390"/>
              <a:gd name="connsiteY6" fmla="*/ 1273036 h 2060381"/>
              <a:gd name="connsiteX7" fmla="*/ 722278 w 1988390"/>
              <a:gd name="connsiteY7" fmla="*/ 2060381 h 2060381"/>
              <a:gd name="connsiteX8" fmla="*/ 552670 w 1988390"/>
              <a:gd name="connsiteY8" fmla="*/ 1833355 h 2060381"/>
              <a:gd name="connsiteX9" fmla="*/ 399100 w 1988390"/>
              <a:gd name="connsiteY9" fmla="*/ 1651713 h 2060381"/>
              <a:gd name="connsiteX10" fmla="*/ 194767 w 1988390"/>
              <a:gd name="connsiteY10" fmla="*/ 1450934 h 2060381"/>
              <a:gd name="connsiteX11" fmla="*/ 0 w 1988390"/>
              <a:gd name="connsiteY11" fmla="*/ 1264095 h 2060381"/>
              <a:gd name="connsiteX0" fmla="*/ 0 w 1988390"/>
              <a:gd name="connsiteY0" fmla="*/ 1264095 h 2060381"/>
              <a:gd name="connsiteX1" fmla="*/ 877222 w 1988390"/>
              <a:gd name="connsiteY1" fmla="*/ 0 h 2060381"/>
              <a:gd name="connsiteX2" fmla="*/ 1113178 w 1988390"/>
              <a:gd name="connsiteY2" fmla="*/ 189750 h 2060381"/>
              <a:gd name="connsiteX3" fmla="*/ 1386501 w 1988390"/>
              <a:gd name="connsiteY3" fmla="*/ 431904 h 2060381"/>
              <a:gd name="connsiteX4" fmla="*/ 1588654 w 1988390"/>
              <a:gd name="connsiteY4" fmla="*/ 668779 h 2060381"/>
              <a:gd name="connsiteX5" fmla="*/ 1809485 w 1988390"/>
              <a:gd name="connsiteY5" fmla="*/ 972463 h 2060381"/>
              <a:gd name="connsiteX6" fmla="*/ 1988390 w 1988390"/>
              <a:gd name="connsiteY6" fmla="*/ 1273036 h 2060381"/>
              <a:gd name="connsiteX7" fmla="*/ 722278 w 1988390"/>
              <a:gd name="connsiteY7" fmla="*/ 2060381 h 2060381"/>
              <a:gd name="connsiteX8" fmla="*/ 552670 w 1988390"/>
              <a:gd name="connsiteY8" fmla="*/ 1833355 h 2060381"/>
              <a:gd name="connsiteX9" fmla="*/ 399100 w 1988390"/>
              <a:gd name="connsiteY9" fmla="*/ 1651713 h 2060381"/>
              <a:gd name="connsiteX10" fmla="*/ 194767 w 1988390"/>
              <a:gd name="connsiteY10" fmla="*/ 1450934 h 2060381"/>
              <a:gd name="connsiteX11" fmla="*/ 0 w 1988390"/>
              <a:gd name="connsiteY11" fmla="*/ 1264095 h 2060381"/>
              <a:gd name="connsiteX0" fmla="*/ 0 w 1996411"/>
              <a:gd name="connsiteY0" fmla="*/ 1264095 h 2060381"/>
              <a:gd name="connsiteX1" fmla="*/ 877222 w 1996411"/>
              <a:gd name="connsiteY1" fmla="*/ 0 h 2060381"/>
              <a:gd name="connsiteX2" fmla="*/ 1113178 w 1996411"/>
              <a:gd name="connsiteY2" fmla="*/ 189750 h 2060381"/>
              <a:gd name="connsiteX3" fmla="*/ 1386501 w 1996411"/>
              <a:gd name="connsiteY3" fmla="*/ 431904 h 2060381"/>
              <a:gd name="connsiteX4" fmla="*/ 1588654 w 1996411"/>
              <a:gd name="connsiteY4" fmla="*/ 668779 h 2060381"/>
              <a:gd name="connsiteX5" fmla="*/ 1809485 w 1996411"/>
              <a:gd name="connsiteY5" fmla="*/ 972463 h 2060381"/>
              <a:gd name="connsiteX6" fmla="*/ 1996411 w 1996411"/>
              <a:gd name="connsiteY6" fmla="*/ 1273036 h 2060381"/>
              <a:gd name="connsiteX7" fmla="*/ 722278 w 1996411"/>
              <a:gd name="connsiteY7" fmla="*/ 2060381 h 2060381"/>
              <a:gd name="connsiteX8" fmla="*/ 552670 w 1996411"/>
              <a:gd name="connsiteY8" fmla="*/ 1833355 h 2060381"/>
              <a:gd name="connsiteX9" fmla="*/ 399100 w 1996411"/>
              <a:gd name="connsiteY9" fmla="*/ 1651713 h 2060381"/>
              <a:gd name="connsiteX10" fmla="*/ 194767 w 1996411"/>
              <a:gd name="connsiteY10" fmla="*/ 1450934 h 2060381"/>
              <a:gd name="connsiteX11" fmla="*/ 0 w 1996411"/>
              <a:gd name="connsiteY11" fmla="*/ 1264095 h 2060381"/>
              <a:gd name="connsiteX0" fmla="*/ 0 w 1996411"/>
              <a:gd name="connsiteY0" fmla="*/ 1264095 h 2060381"/>
              <a:gd name="connsiteX1" fmla="*/ 877222 w 1996411"/>
              <a:gd name="connsiteY1" fmla="*/ 0 h 2060381"/>
              <a:gd name="connsiteX2" fmla="*/ 1113178 w 1996411"/>
              <a:gd name="connsiteY2" fmla="*/ 189750 h 2060381"/>
              <a:gd name="connsiteX3" fmla="*/ 1386501 w 1996411"/>
              <a:gd name="connsiteY3" fmla="*/ 431904 h 2060381"/>
              <a:gd name="connsiteX4" fmla="*/ 1588654 w 1996411"/>
              <a:gd name="connsiteY4" fmla="*/ 668779 h 2060381"/>
              <a:gd name="connsiteX5" fmla="*/ 1809485 w 1996411"/>
              <a:gd name="connsiteY5" fmla="*/ 972463 h 2060381"/>
              <a:gd name="connsiteX6" fmla="*/ 1996411 w 1996411"/>
              <a:gd name="connsiteY6" fmla="*/ 1273036 h 2060381"/>
              <a:gd name="connsiteX7" fmla="*/ 722278 w 1996411"/>
              <a:gd name="connsiteY7" fmla="*/ 2060381 h 2060381"/>
              <a:gd name="connsiteX8" fmla="*/ 552670 w 1996411"/>
              <a:gd name="connsiteY8" fmla="*/ 1833355 h 2060381"/>
              <a:gd name="connsiteX9" fmla="*/ 399100 w 1996411"/>
              <a:gd name="connsiteY9" fmla="*/ 1651713 h 2060381"/>
              <a:gd name="connsiteX10" fmla="*/ 194767 w 1996411"/>
              <a:gd name="connsiteY10" fmla="*/ 1450934 h 2060381"/>
              <a:gd name="connsiteX11" fmla="*/ 0 w 1996411"/>
              <a:gd name="connsiteY11" fmla="*/ 1264095 h 2060381"/>
              <a:gd name="connsiteX0" fmla="*/ 0 w 1996411"/>
              <a:gd name="connsiteY0" fmla="*/ 1264095 h 2060381"/>
              <a:gd name="connsiteX1" fmla="*/ 877222 w 1996411"/>
              <a:gd name="connsiteY1" fmla="*/ 0 h 2060381"/>
              <a:gd name="connsiteX2" fmla="*/ 1113178 w 1996411"/>
              <a:gd name="connsiteY2" fmla="*/ 189750 h 2060381"/>
              <a:gd name="connsiteX3" fmla="*/ 1386501 w 1996411"/>
              <a:gd name="connsiteY3" fmla="*/ 431904 h 2060381"/>
              <a:gd name="connsiteX4" fmla="*/ 1588654 w 1996411"/>
              <a:gd name="connsiteY4" fmla="*/ 668779 h 2060381"/>
              <a:gd name="connsiteX5" fmla="*/ 1809485 w 1996411"/>
              <a:gd name="connsiteY5" fmla="*/ 972463 h 2060381"/>
              <a:gd name="connsiteX6" fmla="*/ 1996411 w 1996411"/>
              <a:gd name="connsiteY6" fmla="*/ 1273036 h 2060381"/>
              <a:gd name="connsiteX7" fmla="*/ 722278 w 1996411"/>
              <a:gd name="connsiteY7" fmla="*/ 2060381 h 2060381"/>
              <a:gd name="connsiteX8" fmla="*/ 552670 w 1996411"/>
              <a:gd name="connsiteY8" fmla="*/ 1833355 h 2060381"/>
              <a:gd name="connsiteX9" fmla="*/ 399100 w 1996411"/>
              <a:gd name="connsiteY9" fmla="*/ 1651713 h 2060381"/>
              <a:gd name="connsiteX10" fmla="*/ 194767 w 1996411"/>
              <a:gd name="connsiteY10" fmla="*/ 1450934 h 2060381"/>
              <a:gd name="connsiteX11" fmla="*/ 0 w 1996411"/>
              <a:gd name="connsiteY11" fmla="*/ 1264095 h 2060381"/>
              <a:gd name="connsiteX0" fmla="*/ 0 w 1996411"/>
              <a:gd name="connsiteY0" fmla="*/ 1264095 h 2054031"/>
              <a:gd name="connsiteX1" fmla="*/ 877222 w 1996411"/>
              <a:gd name="connsiteY1" fmla="*/ 0 h 2054031"/>
              <a:gd name="connsiteX2" fmla="*/ 1113178 w 1996411"/>
              <a:gd name="connsiteY2" fmla="*/ 189750 h 2054031"/>
              <a:gd name="connsiteX3" fmla="*/ 1386501 w 1996411"/>
              <a:gd name="connsiteY3" fmla="*/ 431904 h 2054031"/>
              <a:gd name="connsiteX4" fmla="*/ 1588654 w 1996411"/>
              <a:gd name="connsiteY4" fmla="*/ 668779 h 2054031"/>
              <a:gd name="connsiteX5" fmla="*/ 1809485 w 1996411"/>
              <a:gd name="connsiteY5" fmla="*/ 972463 h 2054031"/>
              <a:gd name="connsiteX6" fmla="*/ 1996411 w 1996411"/>
              <a:gd name="connsiteY6" fmla="*/ 1273036 h 2054031"/>
              <a:gd name="connsiteX7" fmla="*/ 712753 w 1996411"/>
              <a:gd name="connsiteY7" fmla="*/ 2054031 h 2054031"/>
              <a:gd name="connsiteX8" fmla="*/ 552670 w 1996411"/>
              <a:gd name="connsiteY8" fmla="*/ 1833355 h 2054031"/>
              <a:gd name="connsiteX9" fmla="*/ 399100 w 1996411"/>
              <a:gd name="connsiteY9" fmla="*/ 1651713 h 2054031"/>
              <a:gd name="connsiteX10" fmla="*/ 194767 w 1996411"/>
              <a:gd name="connsiteY10" fmla="*/ 1450934 h 2054031"/>
              <a:gd name="connsiteX11" fmla="*/ 0 w 1996411"/>
              <a:gd name="connsiteY11" fmla="*/ 1264095 h 2054031"/>
              <a:gd name="connsiteX0" fmla="*/ 0 w 1996411"/>
              <a:gd name="connsiteY0" fmla="*/ 1270445 h 2060381"/>
              <a:gd name="connsiteX1" fmla="*/ 883572 w 1996411"/>
              <a:gd name="connsiteY1" fmla="*/ 0 h 2060381"/>
              <a:gd name="connsiteX2" fmla="*/ 1113178 w 1996411"/>
              <a:gd name="connsiteY2" fmla="*/ 196100 h 2060381"/>
              <a:gd name="connsiteX3" fmla="*/ 1386501 w 1996411"/>
              <a:gd name="connsiteY3" fmla="*/ 438254 h 2060381"/>
              <a:gd name="connsiteX4" fmla="*/ 1588654 w 1996411"/>
              <a:gd name="connsiteY4" fmla="*/ 675129 h 2060381"/>
              <a:gd name="connsiteX5" fmla="*/ 1809485 w 1996411"/>
              <a:gd name="connsiteY5" fmla="*/ 978813 h 2060381"/>
              <a:gd name="connsiteX6" fmla="*/ 1996411 w 1996411"/>
              <a:gd name="connsiteY6" fmla="*/ 1279386 h 2060381"/>
              <a:gd name="connsiteX7" fmla="*/ 712753 w 1996411"/>
              <a:gd name="connsiteY7" fmla="*/ 2060381 h 2060381"/>
              <a:gd name="connsiteX8" fmla="*/ 552670 w 1996411"/>
              <a:gd name="connsiteY8" fmla="*/ 1839705 h 2060381"/>
              <a:gd name="connsiteX9" fmla="*/ 399100 w 1996411"/>
              <a:gd name="connsiteY9" fmla="*/ 1658063 h 2060381"/>
              <a:gd name="connsiteX10" fmla="*/ 194767 w 1996411"/>
              <a:gd name="connsiteY10" fmla="*/ 1457284 h 2060381"/>
              <a:gd name="connsiteX11" fmla="*/ 0 w 1996411"/>
              <a:gd name="connsiteY11" fmla="*/ 1270445 h 2060381"/>
              <a:gd name="connsiteX0" fmla="*/ 0 w 1996411"/>
              <a:gd name="connsiteY0" fmla="*/ 1270445 h 2060381"/>
              <a:gd name="connsiteX1" fmla="*/ 883572 w 1996411"/>
              <a:gd name="connsiteY1" fmla="*/ 0 h 2060381"/>
              <a:gd name="connsiteX2" fmla="*/ 1129053 w 1996411"/>
              <a:gd name="connsiteY2" fmla="*/ 199275 h 2060381"/>
              <a:gd name="connsiteX3" fmla="*/ 1386501 w 1996411"/>
              <a:gd name="connsiteY3" fmla="*/ 438254 h 2060381"/>
              <a:gd name="connsiteX4" fmla="*/ 1588654 w 1996411"/>
              <a:gd name="connsiteY4" fmla="*/ 675129 h 2060381"/>
              <a:gd name="connsiteX5" fmla="*/ 1809485 w 1996411"/>
              <a:gd name="connsiteY5" fmla="*/ 978813 h 2060381"/>
              <a:gd name="connsiteX6" fmla="*/ 1996411 w 1996411"/>
              <a:gd name="connsiteY6" fmla="*/ 1279386 h 2060381"/>
              <a:gd name="connsiteX7" fmla="*/ 712753 w 1996411"/>
              <a:gd name="connsiteY7" fmla="*/ 2060381 h 2060381"/>
              <a:gd name="connsiteX8" fmla="*/ 552670 w 1996411"/>
              <a:gd name="connsiteY8" fmla="*/ 1839705 h 2060381"/>
              <a:gd name="connsiteX9" fmla="*/ 399100 w 1996411"/>
              <a:gd name="connsiteY9" fmla="*/ 1658063 h 2060381"/>
              <a:gd name="connsiteX10" fmla="*/ 194767 w 1996411"/>
              <a:gd name="connsiteY10" fmla="*/ 1457284 h 2060381"/>
              <a:gd name="connsiteX11" fmla="*/ 0 w 1996411"/>
              <a:gd name="connsiteY11" fmla="*/ 1270445 h 2060381"/>
              <a:gd name="connsiteX0" fmla="*/ 0 w 1996411"/>
              <a:gd name="connsiteY0" fmla="*/ 1270445 h 2060381"/>
              <a:gd name="connsiteX1" fmla="*/ 883572 w 1996411"/>
              <a:gd name="connsiteY1" fmla="*/ 0 h 2060381"/>
              <a:gd name="connsiteX2" fmla="*/ 1129053 w 1996411"/>
              <a:gd name="connsiteY2" fmla="*/ 199275 h 2060381"/>
              <a:gd name="connsiteX3" fmla="*/ 1386501 w 1996411"/>
              <a:gd name="connsiteY3" fmla="*/ 438254 h 2060381"/>
              <a:gd name="connsiteX4" fmla="*/ 1595004 w 1996411"/>
              <a:gd name="connsiteY4" fmla="*/ 678304 h 2060381"/>
              <a:gd name="connsiteX5" fmla="*/ 1809485 w 1996411"/>
              <a:gd name="connsiteY5" fmla="*/ 978813 h 2060381"/>
              <a:gd name="connsiteX6" fmla="*/ 1996411 w 1996411"/>
              <a:gd name="connsiteY6" fmla="*/ 1279386 h 2060381"/>
              <a:gd name="connsiteX7" fmla="*/ 712753 w 1996411"/>
              <a:gd name="connsiteY7" fmla="*/ 2060381 h 2060381"/>
              <a:gd name="connsiteX8" fmla="*/ 552670 w 1996411"/>
              <a:gd name="connsiteY8" fmla="*/ 1839705 h 2060381"/>
              <a:gd name="connsiteX9" fmla="*/ 399100 w 1996411"/>
              <a:gd name="connsiteY9" fmla="*/ 1658063 h 2060381"/>
              <a:gd name="connsiteX10" fmla="*/ 194767 w 1996411"/>
              <a:gd name="connsiteY10" fmla="*/ 1457284 h 2060381"/>
              <a:gd name="connsiteX11" fmla="*/ 0 w 1996411"/>
              <a:gd name="connsiteY11" fmla="*/ 1270445 h 2060381"/>
              <a:gd name="connsiteX0" fmla="*/ 0 w 1996411"/>
              <a:gd name="connsiteY0" fmla="*/ 1270445 h 2060381"/>
              <a:gd name="connsiteX1" fmla="*/ 883572 w 1996411"/>
              <a:gd name="connsiteY1" fmla="*/ 0 h 2060381"/>
              <a:gd name="connsiteX2" fmla="*/ 1129053 w 1996411"/>
              <a:gd name="connsiteY2" fmla="*/ 199275 h 2060381"/>
              <a:gd name="connsiteX3" fmla="*/ 1386501 w 1996411"/>
              <a:gd name="connsiteY3" fmla="*/ 438254 h 2060381"/>
              <a:gd name="connsiteX4" fmla="*/ 1595004 w 1996411"/>
              <a:gd name="connsiteY4" fmla="*/ 678304 h 2060381"/>
              <a:gd name="connsiteX5" fmla="*/ 1812660 w 1996411"/>
              <a:gd name="connsiteY5" fmla="*/ 962938 h 2060381"/>
              <a:gd name="connsiteX6" fmla="*/ 1996411 w 1996411"/>
              <a:gd name="connsiteY6" fmla="*/ 1279386 h 2060381"/>
              <a:gd name="connsiteX7" fmla="*/ 712753 w 1996411"/>
              <a:gd name="connsiteY7" fmla="*/ 2060381 h 2060381"/>
              <a:gd name="connsiteX8" fmla="*/ 552670 w 1996411"/>
              <a:gd name="connsiteY8" fmla="*/ 1839705 h 2060381"/>
              <a:gd name="connsiteX9" fmla="*/ 399100 w 1996411"/>
              <a:gd name="connsiteY9" fmla="*/ 1658063 h 2060381"/>
              <a:gd name="connsiteX10" fmla="*/ 194767 w 1996411"/>
              <a:gd name="connsiteY10" fmla="*/ 1457284 h 2060381"/>
              <a:gd name="connsiteX11" fmla="*/ 0 w 1996411"/>
              <a:gd name="connsiteY11" fmla="*/ 1270445 h 2060381"/>
              <a:gd name="connsiteX0" fmla="*/ 0 w 1996411"/>
              <a:gd name="connsiteY0" fmla="*/ 1270445 h 2060381"/>
              <a:gd name="connsiteX1" fmla="*/ 883572 w 1996411"/>
              <a:gd name="connsiteY1" fmla="*/ 0 h 2060381"/>
              <a:gd name="connsiteX2" fmla="*/ 1129053 w 1996411"/>
              <a:gd name="connsiteY2" fmla="*/ 199275 h 2060381"/>
              <a:gd name="connsiteX3" fmla="*/ 1386501 w 1996411"/>
              <a:gd name="connsiteY3" fmla="*/ 438254 h 2060381"/>
              <a:gd name="connsiteX4" fmla="*/ 1595004 w 1996411"/>
              <a:gd name="connsiteY4" fmla="*/ 678304 h 2060381"/>
              <a:gd name="connsiteX5" fmla="*/ 1809485 w 1996411"/>
              <a:gd name="connsiteY5" fmla="*/ 966113 h 2060381"/>
              <a:gd name="connsiteX6" fmla="*/ 1996411 w 1996411"/>
              <a:gd name="connsiteY6" fmla="*/ 1279386 h 2060381"/>
              <a:gd name="connsiteX7" fmla="*/ 712753 w 1996411"/>
              <a:gd name="connsiteY7" fmla="*/ 2060381 h 2060381"/>
              <a:gd name="connsiteX8" fmla="*/ 552670 w 1996411"/>
              <a:gd name="connsiteY8" fmla="*/ 1839705 h 2060381"/>
              <a:gd name="connsiteX9" fmla="*/ 399100 w 1996411"/>
              <a:gd name="connsiteY9" fmla="*/ 1658063 h 2060381"/>
              <a:gd name="connsiteX10" fmla="*/ 194767 w 1996411"/>
              <a:gd name="connsiteY10" fmla="*/ 1457284 h 2060381"/>
              <a:gd name="connsiteX11" fmla="*/ 0 w 1996411"/>
              <a:gd name="connsiteY11" fmla="*/ 1270445 h 2060381"/>
              <a:gd name="connsiteX0" fmla="*/ 0 w 1996411"/>
              <a:gd name="connsiteY0" fmla="*/ 1270445 h 2060381"/>
              <a:gd name="connsiteX1" fmla="*/ 883572 w 1996411"/>
              <a:gd name="connsiteY1" fmla="*/ 0 h 2060381"/>
              <a:gd name="connsiteX2" fmla="*/ 1129053 w 1996411"/>
              <a:gd name="connsiteY2" fmla="*/ 199275 h 2060381"/>
              <a:gd name="connsiteX3" fmla="*/ 1386501 w 1996411"/>
              <a:gd name="connsiteY3" fmla="*/ 438254 h 2060381"/>
              <a:gd name="connsiteX4" fmla="*/ 1595004 w 1996411"/>
              <a:gd name="connsiteY4" fmla="*/ 678304 h 2060381"/>
              <a:gd name="connsiteX5" fmla="*/ 1809485 w 1996411"/>
              <a:gd name="connsiteY5" fmla="*/ 966113 h 2060381"/>
              <a:gd name="connsiteX6" fmla="*/ 1996411 w 1996411"/>
              <a:gd name="connsiteY6" fmla="*/ 1279386 h 2060381"/>
              <a:gd name="connsiteX7" fmla="*/ 712753 w 1996411"/>
              <a:gd name="connsiteY7" fmla="*/ 2060381 h 2060381"/>
              <a:gd name="connsiteX8" fmla="*/ 552670 w 1996411"/>
              <a:gd name="connsiteY8" fmla="*/ 1839705 h 2060381"/>
              <a:gd name="connsiteX9" fmla="*/ 399100 w 1996411"/>
              <a:gd name="connsiteY9" fmla="*/ 1658063 h 2060381"/>
              <a:gd name="connsiteX10" fmla="*/ 194767 w 1996411"/>
              <a:gd name="connsiteY10" fmla="*/ 1457284 h 2060381"/>
              <a:gd name="connsiteX11" fmla="*/ 0 w 1996411"/>
              <a:gd name="connsiteY11" fmla="*/ 1270445 h 2060381"/>
              <a:gd name="connsiteX0" fmla="*/ 0 w 1996411"/>
              <a:gd name="connsiteY0" fmla="*/ 1270445 h 2060381"/>
              <a:gd name="connsiteX1" fmla="*/ 883572 w 1996411"/>
              <a:gd name="connsiteY1" fmla="*/ 0 h 2060381"/>
              <a:gd name="connsiteX2" fmla="*/ 1129053 w 1996411"/>
              <a:gd name="connsiteY2" fmla="*/ 199275 h 2060381"/>
              <a:gd name="connsiteX3" fmla="*/ 1386501 w 1996411"/>
              <a:gd name="connsiteY3" fmla="*/ 438254 h 2060381"/>
              <a:gd name="connsiteX4" fmla="*/ 1595004 w 1996411"/>
              <a:gd name="connsiteY4" fmla="*/ 678304 h 2060381"/>
              <a:gd name="connsiteX5" fmla="*/ 1809485 w 1996411"/>
              <a:gd name="connsiteY5" fmla="*/ 966113 h 2060381"/>
              <a:gd name="connsiteX6" fmla="*/ 1996411 w 1996411"/>
              <a:gd name="connsiteY6" fmla="*/ 1279386 h 2060381"/>
              <a:gd name="connsiteX7" fmla="*/ 712753 w 1996411"/>
              <a:gd name="connsiteY7" fmla="*/ 2060381 h 2060381"/>
              <a:gd name="connsiteX8" fmla="*/ 552670 w 1996411"/>
              <a:gd name="connsiteY8" fmla="*/ 1839705 h 2060381"/>
              <a:gd name="connsiteX9" fmla="*/ 399100 w 1996411"/>
              <a:gd name="connsiteY9" fmla="*/ 1658063 h 2060381"/>
              <a:gd name="connsiteX10" fmla="*/ 194767 w 1996411"/>
              <a:gd name="connsiteY10" fmla="*/ 1457284 h 2060381"/>
              <a:gd name="connsiteX11" fmla="*/ 0 w 1996411"/>
              <a:gd name="connsiteY11" fmla="*/ 1270445 h 2060381"/>
              <a:gd name="connsiteX0" fmla="*/ 0 w 1996411"/>
              <a:gd name="connsiteY0" fmla="*/ 1270445 h 2060381"/>
              <a:gd name="connsiteX1" fmla="*/ 881263 w 1996411"/>
              <a:gd name="connsiteY1" fmla="*/ 0 h 2060381"/>
              <a:gd name="connsiteX2" fmla="*/ 1129053 w 1996411"/>
              <a:gd name="connsiteY2" fmla="*/ 199275 h 2060381"/>
              <a:gd name="connsiteX3" fmla="*/ 1386501 w 1996411"/>
              <a:gd name="connsiteY3" fmla="*/ 438254 h 2060381"/>
              <a:gd name="connsiteX4" fmla="*/ 1595004 w 1996411"/>
              <a:gd name="connsiteY4" fmla="*/ 678304 h 2060381"/>
              <a:gd name="connsiteX5" fmla="*/ 1809485 w 1996411"/>
              <a:gd name="connsiteY5" fmla="*/ 966113 h 2060381"/>
              <a:gd name="connsiteX6" fmla="*/ 1996411 w 1996411"/>
              <a:gd name="connsiteY6" fmla="*/ 1279386 h 2060381"/>
              <a:gd name="connsiteX7" fmla="*/ 712753 w 1996411"/>
              <a:gd name="connsiteY7" fmla="*/ 2060381 h 2060381"/>
              <a:gd name="connsiteX8" fmla="*/ 552670 w 1996411"/>
              <a:gd name="connsiteY8" fmla="*/ 1839705 h 2060381"/>
              <a:gd name="connsiteX9" fmla="*/ 399100 w 1996411"/>
              <a:gd name="connsiteY9" fmla="*/ 1658063 h 2060381"/>
              <a:gd name="connsiteX10" fmla="*/ 194767 w 1996411"/>
              <a:gd name="connsiteY10" fmla="*/ 1457284 h 2060381"/>
              <a:gd name="connsiteX11" fmla="*/ 0 w 1996411"/>
              <a:gd name="connsiteY11" fmla="*/ 1270445 h 20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96411" h="2060381">
                <a:moveTo>
                  <a:pt x="0" y="1270445"/>
                </a:moveTo>
                <a:lnTo>
                  <a:pt x="881263" y="0"/>
                </a:lnTo>
                <a:lnTo>
                  <a:pt x="1129053" y="199275"/>
                </a:lnTo>
                <a:cubicBezTo>
                  <a:pt x="1220161" y="279993"/>
                  <a:pt x="1271330" y="321441"/>
                  <a:pt x="1386501" y="438254"/>
                </a:cubicBezTo>
                <a:cubicBezTo>
                  <a:pt x="1489980" y="545286"/>
                  <a:pt x="1527620" y="599346"/>
                  <a:pt x="1595004" y="678304"/>
                </a:cubicBezTo>
                <a:cubicBezTo>
                  <a:pt x="1666498" y="774240"/>
                  <a:pt x="1728466" y="847952"/>
                  <a:pt x="1809485" y="966113"/>
                </a:cubicBezTo>
                <a:cubicBezTo>
                  <a:pt x="1894019" y="1102287"/>
                  <a:pt x="1934102" y="1174962"/>
                  <a:pt x="1996411" y="1279386"/>
                </a:cubicBezTo>
                <a:lnTo>
                  <a:pt x="712753" y="2060381"/>
                </a:lnTo>
                <a:lnTo>
                  <a:pt x="552670" y="1839705"/>
                </a:lnTo>
                <a:lnTo>
                  <a:pt x="399100" y="1658063"/>
                </a:lnTo>
                <a:lnTo>
                  <a:pt x="194767" y="1457284"/>
                </a:lnTo>
                <a:lnTo>
                  <a:pt x="0" y="1270445"/>
                </a:lnTo>
                <a:close/>
              </a:path>
            </a:pathLst>
          </a:custGeom>
          <a:blipFill>
            <a:blip r:embed="rId4"/>
            <a:stretch>
              <a:fillRect/>
            </a:stretch>
          </a:blipFill>
          <a:ln>
            <a:solidFill>
              <a:srgbClr val="4D4D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Freeform 10"/>
          <p:cNvSpPr/>
          <p:nvPr/>
        </p:nvSpPr>
        <p:spPr>
          <a:xfrm>
            <a:off x="7018849" y="2916674"/>
            <a:ext cx="1826779" cy="1678476"/>
          </a:xfrm>
          <a:custGeom>
            <a:avLst/>
            <a:gdLst>
              <a:gd name="connsiteX0" fmla="*/ 0 w 1828800"/>
              <a:gd name="connsiteY0" fmla="*/ 868101 h 1736203"/>
              <a:gd name="connsiteX1" fmla="*/ 1250065 w 1828800"/>
              <a:gd name="connsiteY1" fmla="*/ 0 h 1736203"/>
              <a:gd name="connsiteX2" fmla="*/ 1469984 w 1828800"/>
              <a:gd name="connsiteY2" fmla="*/ 381965 h 1736203"/>
              <a:gd name="connsiteX3" fmla="*/ 1620455 w 1828800"/>
              <a:gd name="connsiteY3" fmla="*/ 810228 h 1736203"/>
              <a:gd name="connsiteX4" fmla="*/ 1736202 w 1828800"/>
              <a:gd name="connsiteY4" fmla="*/ 1226917 h 1736203"/>
              <a:gd name="connsiteX5" fmla="*/ 1828800 w 1828800"/>
              <a:gd name="connsiteY5" fmla="*/ 1724628 h 1736203"/>
              <a:gd name="connsiteX6" fmla="*/ 347240 w 1828800"/>
              <a:gd name="connsiteY6" fmla="*/ 1736203 h 1736203"/>
              <a:gd name="connsiteX7" fmla="*/ 312516 w 1828800"/>
              <a:gd name="connsiteY7" fmla="*/ 1597307 h 1736203"/>
              <a:gd name="connsiteX8" fmla="*/ 243068 w 1828800"/>
              <a:gd name="connsiteY8" fmla="*/ 1377388 h 1736203"/>
              <a:gd name="connsiteX9" fmla="*/ 138896 w 1828800"/>
              <a:gd name="connsiteY9" fmla="*/ 1134319 h 1736203"/>
              <a:gd name="connsiteX10" fmla="*/ 0 w 1828800"/>
              <a:gd name="connsiteY10" fmla="*/ 868101 h 1736203"/>
              <a:gd name="connsiteX0" fmla="*/ 0 w 1828800"/>
              <a:gd name="connsiteY0" fmla="*/ 812683 h 1680785"/>
              <a:gd name="connsiteX1" fmla="*/ 1298556 w 1828800"/>
              <a:gd name="connsiteY1" fmla="*/ 0 h 1680785"/>
              <a:gd name="connsiteX2" fmla="*/ 1469984 w 1828800"/>
              <a:gd name="connsiteY2" fmla="*/ 326547 h 1680785"/>
              <a:gd name="connsiteX3" fmla="*/ 1620455 w 1828800"/>
              <a:gd name="connsiteY3" fmla="*/ 754810 h 1680785"/>
              <a:gd name="connsiteX4" fmla="*/ 1736202 w 1828800"/>
              <a:gd name="connsiteY4" fmla="*/ 1171499 h 1680785"/>
              <a:gd name="connsiteX5" fmla="*/ 1828800 w 1828800"/>
              <a:gd name="connsiteY5" fmla="*/ 1669210 h 1680785"/>
              <a:gd name="connsiteX6" fmla="*/ 347240 w 1828800"/>
              <a:gd name="connsiteY6" fmla="*/ 1680785 h 1680785"/>
              <a:gd name="connsiteX7" fmla="*/ 312516 w 1828800"/>
              <a:gd name="connsiteY7" fmla="*/ 1541889 h 1680785"/>
              <a:gd name="connsiteX8" fmla="*/ 243068 w 1828800"/>
              <a:gd name="connsiteY8" fmla="*/ 1321970 h 1680785"/>
              <a:gd name="connsiteX9" fmla="*/ 138896 w 1828800"/>
              <a:gd name="connsiteY9" fmla="*/ 1078901 h 1680785"/>
              <a:gd name="connsiteX10" fmla="*/ 0 w 1828800"/>
              <a:gd name="connsiteY10" fmla="*/ 812683 h 1680785"/>
              <a:gd name="connsiteX0" fmla="*/ 0 w 1814945"/>
              <a:gd name="connsiteY0" fmla="*/ 791901 h 1680785"/>
              <a:gd name="connsiteX1" fmla="*/ 1284701 w 1814945"/>
              <a:gd name="connsiteY1" fmla="*/ 0 h 1680785"/>
              <a:gd name="connsiteX2" fmla="*/ 1456129 w 1814945"/>
              <a:gd name="connsiteY2" fmla="*/ 326547 h 1680785"/>
              <a:gd name="connsiteX3" fmla="*/ 1606600 w 1814945"/>
              <a:gd name="connsiteY3" fmla="*/ 754810 h 1680785"/>
              <a:gd name="connsiteX4" fmla="*/ 1722347 w 1814945"/>
              <a:gd name="connsiteY4" fmla="*/ 1171499 h 1680785"/>
              <a:gd name="connsiteX5" fmla="*/ 1814945 w 1814945"/>
              <a:gd name="connsiteY5" fmla="*/ 1669210 h 1680785"/>
              <a:gd name="connsiteX6" fmla="*/ 333385 w 1814945"/>
              <a:gd name="connsiteY6" fmla="*/ 1680785 h 1680785"/>
              <a:gd name="connsiteX7" fmla="*/ 298661 w 1814945"/>
              <a:gd name="connsiteY7" fmla="*/ 1541889 h 1680785"/>
              <a:gd name="connsiteX8" fmla="*/ 229213 w 1814945"/>
              <a:gd name="connsiteY8" fmla="*/ 1321970 h 1680785"/>
              <a:gd name="connsiteX9" fmla="*/ 125041 w 1814945"/>
              <a:gd name="connsiteY9" fmla="*/ 1078901 h 1680785"/>
              <a:gd name="connsiteX10" fmla="*/ 0 w 1814945"/>
              <a:gd name="connsiteY10" fmla="*/ 791901 h 1680785"/>
              <a:gd name="connsiteX0" fmla="*/ 0 w 1814945"/>
              <a:gd name="connsiteY0" fmla="*/ 791901 h 1680785"/>
              <a:gd name="connsiteX1" fmla="*/ 1284701 w 1814945"/>
              <a:gd name="connsiteY1" fmla="*/ 0 h 1680785"/>
              <a:gd name="connsiteX2" fmla="*/ 1456129 w 1814945"/>
              <a:gd name="connsiteY2" fmla="*/ 326547 h 1680785"/>
              <a:gd name="connsiteX3" fmla="*/ 1606600 w 1814945"/>
              <a:gd name="connsiteY3" fmla="*/ 754810 h 1680785"/>
              <a:gd name="connsiteX4" fmla="*/ 1722347 w 1814945"/>
              <a:gd name="connsiteY4" fmla="*/ 1171499 h 1680785"/>
              <a:gd name="connsiteX5" fmla="*/ 1814945 w 1814945"/>
              <a:gd name="connsiteY5" fmla="*/ 1669210 h 1680785"/>
              <a:gd name="connsiteX6" fmla="*/ 333385 w 1814945"/>
              <a:gd name="connsiteY6" fmla="*/ 1680785 h 1680785"/>
              <a:gd name="connsiteX7" fmla="*/ 298661 w 1814945"/>
              <a:gd name="connsiteY7" fmla="*/ 1541889 h 1680785"/>
              <a:gd name="connsiteX8" fmla="*/ 229213 w 1814945"/>
              <a:gd name="connsiteY8" fmla="*/ 1321970 h 1680785"/>
              <a:gd name="connsiteX9" fmla="*/ 125041 w 1814945"/>
              <a:gd name="connsiteY9" fmla="*/ 1078901 h 1680785"/>
              <a:gd name="connsiteX10" fmla="*/ 0 w 1814945"/>
              <a:gd name="connsiteY10" fmla="*/ 791901 h 1680785"/>
              <a:gd name="connsiteX0" fmla="*/ 0 w 1814945"/>
              <a:gd name="connsiteY0" fmla="*/ 791901 h 1680785"/>
              <a:gd name="connsiteX1" fmla="*/ 1284701 w 1814945"/>
              <a:gd name="connsiteY1" fmla="*/ 0 h 1680785"/>
              <a:gd name="connsiteX2" fmla="*/ 1456129 w 1814945"/>
              <a:gd name="connsiteY2" fmla="*/ 326547 h 1680785"/>
              <a:gd name="connsiteX3" fmla="*/ 1606600 w 1814945"/>
              <a:gd name="connsiteY3" fmla="*/ 754810 h 1680785"/>
              <a:gd name="connsiteX4" fmla="*/ 1722347 w 1814945"/>
              <a:gd name="connsiteY4" fmla="*/ 1171499 h 1680785"/>
              <a:gd name="connsiteX5" fmla="*/ 1814945 w 1814945"/>
              <a:gd name="connsiteY5" fmla="*/ 1669210 h 1680785"/>
              <a:gd name="connsiteX6" fmla="*/ 333385 w 1814945"/>
              <a:gd name="connsiteY6" fmla="*/ 1680785 h 1680785"/>
              <a:gd name="connsiteX7" fmla="*/ 298661 w 1814945"/>
              <a:gd name="connsiteY7" fmla="*/ 1541889 h 1680785"/>
              <a:gd name="connsiteX8" fmla="*/ 249994 w 1814945"/>
              <a:gd name="connsiteY8" fmla="*/ 1321970 h 1680785"/>
              <a:gd name="connsiteX9" fmla="*/ 125041 w 1814945"/>
              <a:gd name="connsiteY9" fmla="*/ 1078901 h 1680785"/>
              <a:gd name="connsiteX10" fmla="*/ 0 w 1814945"/>
              <a:gd name="connsiteY10" fmla="*/ 791901 h 1680785"/>
              <a:gd name="connsiteX0" fmla="*/ 0 w 1814945"/>
              <a:gd name="connsiteY0" fmla="*/ 791901 h 1680785"/>
              <a:gd name="connsiteX1" fmla="*/ 1284701 w 1814945"/>
              <a:gd name="connsiteY1" fmla="*/ 0 h 1680785"/>
              <a:gd name="connsiteX2" fmla="*/ 1456129 w 1814945"/>
              <a:gd name="connsiteY2" fmla="*/ 326547 h 1680785"/>
              <a:gd name="connsiteX3" fmla="*/ 1606600 w 1814945"/>
              <a:gd name="connsiteY3" fmla="*/ 754810 h 1680785"/>
              <a:gd name="connsiteX4" fmla="*/ 1722347 w 1814945"/>
              <a:gd name="connsiteY4" fmla="*/ 1171499 h 1680785"/>
              <a:gd name="connsiteX5" fmla="*/ 1814945 w 1814945"/>
              <a:gd name="connsiteY5" fmla="*/ 1669210 h 1680785"/>
              <a:gd name="connsiteX6" fmla="*/ 333385 w 1814945"/>
              <a:gd name="connsiteY6" fmla="*/ 1680785 h 1680785"/>
              <a:gd name="connsiteX7" fmla="*/ 298661 w 1814945"/>
              <a:gd name="connsiteY7" fmla="*/ 1521107 h 1680785"/>
              <a:gd name="connsiteX8" fmla="*/ 249994 w 1814945"/>
              <a:gd name="connsiteY8" fmla="*/ 1321970 h 1680785"/>
              <a:gd name="connsiteX9" fmla="*/ 125041 w 1814945"/>
              <a:gd name="connsiteY9" fmla="*/ 1078901 h 1680785"/>
              <a:gd name="connsiteX10" fmla="*/ 0 w 1814945"/>
              <a:gd name="connsiteY10" fmla="*/ 791901 h 1680785"/>
              <a:gd name="connsiteX0" fmla="*/ 0 w 1814945"/>
              <a:gd name="connsiteY0" fmla="*/ 791901 h 1680785"/>
              <a:gd name="connsiteX1" fmla="*/ 1284701 w 1814945"/>
              <a:gd name="connsiteY1" fmla="*/ 0 h 1680785"/>
              <a:gd name="connsiteX2" fmla="*/ 1456129 w 1814945"/>
              <a:gd name="connsiteY2" fmla="*/ 326547 h 1680785"/>
              <a:gd name="connsiteX3" fmla="*/ 1606600 w 1814945"/>
              <a:gd name="connsiteY3" fmla="*/ 754810 h 1680785"/>
              <a:gd name="connsiteX4" fmla="*/ 1722347 w 1814945"/>
              <a:gd name="connsiteY4" fmla="*/ 1171499 h 1680785"/>
              <a:gd name="connsiteX5" fmla="*/ 1814945 w 1814945"/>
              <a:gd name="connsiteY5" fmla="*/ 1669210 h 1680785"/>
              <a:gd name="connsiteX6" fmla="*/ 333385 w 1814945"/>
              <a:gd name="connsiteY6" fmla="*/ 1680785 h 1680785"/>
              <a:gd name="connsiteX7" fmla="*/ 298661 w 1814945"/>
              <a:gd name="connsiteY7" fmla="*/ 1521107 h 1680785"/>
              <a:gd name="connsiteX8" fmla="*/ 243067 w 1814945"/>
              <a:gd name="connsiteY8" fmla="*/ 1301188 h 1680785"/>
              <a:gd name="connsiteX9" fmla="*/ 125041 w 1814945"/>
              <a:gd name="connsiteY9" fmla="*/ 1078901 h 1680785"/>
              <a:gd name="connsiteX10" fmla="*/ 0 w 1814945"/>
              <a:gd name="connsiteY10" fmla="*/ 791901 h 1680785"/>
              <a:gd name="connsiteX0" fmla="*/ 0 w 1814945"/>
              <a:gd name="connsiteY0" fmla="*/ 791901 h 1680785"/>
              <a:gd name="connsiteX1" fmla="*/ 1284701 w 1814945"/>
              <a:gd name="connsiteY1" fmla="*/ 0 h 1680785"/>
              <a:gd name="connsiteX2" fmla="*/ 1456129 w 1814945"/>
              <a:gd name="connsiteY2" fmla="*/ 326547 h 1680785"/>
              <a:gd name="connsiteX3" fmla="*/ 1606600 w 1814945"/>
              <a:gd name="connsiteY3" fmla="*/ 754810 h 1680785"/>
              <a:gd name="connsiteX4" fmla="*/ 1722347 w 1814945"/>
              <a:gd name="connsiteY4" fmla="*/ 1171499 h 1680785"/>
              <a:gd name="connsiteX5" fmla="*/ 1814945 w 1814945"/>
              <a:gd name="connsiteY5" fmla="*/ 1669210 h 1680785"/>
              <a:gd name="connsiteX6" fmla="*/ 333385 w 1814945"/>
              <a:gd name="connsiteY6" fmla="*/ 1680785 h 1680785"/>
              <a:gd name="connsiteX7" fmla="*/ 298661 w 1814945"/>
              <a:gd name="connsiteY7" fmla="*/ 1521107 h 1680785"/>
              <a:gd name="connsiteX8" fmla="*/ 243067 w 1814945"/>
              <a:gd name="connsiteY8" fmla="*/ 1301188 h 1680785"/>
              <a:gd name="connsiteX9" fmla="*/ 137073 w 1814945"/>
              <a:gd name="connsiteY9" fmla="*/ 1038795 h 1680785"/>
              <a:gd name="connsiteX10" fmla="*/ 0 w 1814945"/>
              <a:gd name="connsiteY10" fmla="*/ 791901 h 1680785"/>
              <a:gd name="connsiteX0" fmla="*/ 0 w 1814945"/>
              <a:gd name="connsiteY0" fmla="*/ 791901 h 1680785"/>
              <a:gd name="connsiteX1" fmla="*/ 1284701 w 1814945"/>
              <a:gd name="connsiteY1" fmla="*/ 0 h 1680785"/>
              <a:gd name="connsiteX2" fmla="*/ 1456129 w 1814945"/>
              <a:gd name="connsiteY2" fmla="*/ 326547 h 1680785"/>
              <a:gd name="connsiteX3" fmla="*/ 1606600 w 1814945"/>
              <a:gd name="connsiteY3" fmla="*/ 754810 h 1680785"/>
              <a:gd name="connsiteX4" fmla="*/ 1722347 w 1814945"/>
              <a:gd name="connsiteY4" fmla="*/ 1171499 h 1680785"/>
              <a:gd name="connsiteX5" fmla="*/ 1814945 w 1814945"/>
              <a:gd name="connsiteY5" fmla="*/ 1669210 h 1680785"/>
              <a:gd name="connsiteX6" fmla="*/ 333385 w 1814945"/>
              <a:gd name="connsiteY6" fmla="*/ 1680785 h 1680785"/>
              <a:gd name="connsiteX7" fmla="*/ 298661 w 1814945"/>
              <a:gd name="connsiteY7" fmla="*/ 1521107 h 1680785"/>
              <a:gd name="connsiteX8" fmla="*/ 251088 w 1814945"/>
              <a:gd name="connsiteY8" fmla="*/ 1297177 h 1680785"/>
              <a:gd name="connsiteX9" fmla="*/ 137073 w 1814945"/>
              <a:gd name="connsiteY9" fmla="*/ 1038795 h 1680785"/>
              <a:gd name="connsiteX10" fmla="*/ 0 w 1814945"/>
              <a:gd name="connsiteY10" fmla="*/ 791901 h 1680785"/>
              <a:gd name="connsiteX0" fmla="*/ 0 w 1814945"/>
              <a:gd name="connsiteY0" fmla="*/ 791901 h 1680785"/>
              <a:gd name="connsiteX1" fmla="*/ 1284701 w 1814945"/>
              <a:gd name="connsiteY1" fmla="*/ 0 h 1680785"/>
              <a:gd name="connsiteX2" fmla="*/ 1456129 w 1814945"/>
              <a:gd name="connsiteY2" fmla="*/ 326547 h 1680785"/>
              <a:gd name="connsiteX3" fmla="*/ 1606600 w 1814945"/>
              <a:gd name="connsiteY3" fmla="*/ 754810 h 1680785"/>
              <a:gd name="connsiteX4" fmla="*/ 1722347 w 1814945"/>
              <a:gd name="connsiteY4" fmla="*/ 1171499 h 1680785"/>
              <a:gd name="connsiteX5" fmla="*/ 1814945 w 1814945"/>
              <a:gd name="connsiteY5" fmla="*/ 1669210 h 1680785"/>
              <a:gd name="connsiteX6" fmla="*/ 333385 w 1814945"/>
              <a:gd name="connsiteY6" fmla="*/ 1680785 h 1680785"/>
              <a:gd name="connsiteX7" fmla="*/ 298661 w 1814945"/>
              <a:gd name="connsiteY7" fmla="*/ 1521107 h 1680785"/>
              <a:gd name="connsiteX8" fmla="*/ 243067 w 1814945"/>
              <a:gd name="connsiteY8" fmla="*/ 1305198 h 1680785"/>
              <a:gd name="connsiteX9" fmla="*/ 137073 w 1814945"/>
              <a:gd name="connsiteY9" fmla="*/ 1038795 h 1680785"/>
              <a:gd name="connsiteX10" fmla="*/ 0 w 1814945"/>
              <a:gd name="connsiteY10" fmla="*/ 791901 h 1680785"/>
              <a:gd name="connsiteX0" fmla="*/ 0 w 1814945"/>
              <a:gd name="connsiteY0" fmla="*/ 791901 h 1680785"/>
              <a:gd name="connsiteX1" fmla="*/ 1284701 w 1814945"/>
              <a:gd name="connsiteY1" fmla="*/ 0 h 1680785"/>
              <a:gd name="connsiteX2" fmla="*/ 1456129 w 1814945"/>
              <a:gd name="connsiteY2" fmla="*/ 326547 h 1680785"/>
              <a:gd name="connsiteX3" fmla="*/ 1606600 w 1814945"/>
              <a:gd name="connsiteY3" fmla="*/ 754810 h 1680785"/>
              <a:gd name="connsiteX4" fmla="*/ 1722347 w 1814945"/>
              <a:gd name="connsiteY4" fmla="*/ 1171499 h 1680785"/>
              <a:gd name="connsiteX5" fmla="*/ 1814945 w 1814945"/>
              <a:gd name="connsiteY5" fmla="*/ 1669210 h 1680785"/>
              <a:gd name="connsiteX6" fmla="*/ 333385 w 1814945"/>
              <a:gd name="connsiteY6" fmla="*/ 1680785 h 1680785"/>
              <a:gd name="connsiteX7" fmla="*/ 298661 w 1814945"/>
              <a:gd name="connsiteY7" fmla="*/ 1521107 h 1680785"/>
              <a:gd name="connsiteX8" fmla="*/ 243067 w 1814945"/>
              <a:gd name="connsiteY8" fmla="*/ 1305198 h 1680785"/>
              <a:gd name="connsiteX9" fmla="*/ 137073 w 1814945"/>
              <a:gd name="connsiteY9" fmla="*/ 1038795 h 1680785"/>
              <a:gd name="connsiteX10" fmla="*/ 0 w 1814945"/>
              <a:gd name="connsiteY10" fmla="*/ 791901 h 1680785"/>
              <a:gd name="connsiteX0" fmla="*/ 0 w 1814945"/>
              <a:gd name="connsiteY0" fmla="*/ 791901 h 1680785"/>
              <a:gd name="connsiteX1" fmla="*/ 1284701 w 1814945"/>
              <a:gd name="connsiteY1" fmla="*/ 0 h 1680785"/>
              <a:gd name="connsiteX2" fmla="*/ 1456129 w 1814945"/>
              <a:gd name="connsiteY2" fmla="*/ 326547 h 1680785"/>
              <a:gd name="connsiteX3" fmla="*/ 1606600 w 1814945"/>
              <a:gd name="connsiteY3" fmla="*/ 754810 h 1680785"/>
              <a:gd name="connsiteX4" fmla="*/ 1722347 w 1814945"/>
              <a:gd name="connsiteY4" fmla="*/ 1171499 h 1680785"/>
              <a:gd name="connsiteX5" fmla="*/ 1814945 w 1814945"/>
              <a:gd name="connsiteY5" fmla="*/ 1669210 h 1680785"/>
              <a:gd name="connsiteX6" fmla="*/ 333385 w 1814945"/>
              <a:gd name="connsiteY6" fmla="*/ 1680785 h 1680785"/>
              <a:gd name="connsiteX7" fmla="*/ 298661 w 1814945"/>
              <a:gd name="connsiteY7" fmla="*/ 1521107 h 1680785"/>
              <a:gd name="connsiteX8" fmla="*/ 243067 w 1814945"/>
              <a:gd name="connsiteY8" fmla="*/ 1305198 h 1680785"/>
              <a:gd name="connsiteX9" fmla="*/ 137073 w 1814945"/>
              <a:gd name="connsiteY9" fmla="*/ 1038795 h 1680785"/>
              <a:gd name="connsiteX10" fmla="*/ 0 w 1814945"/>
              <a:gd name="connsiteY10" fmla="*/ 791901 h 1680785"/>
              <a:gd name="connsiteX0" fmla="*/ 0 w 1814945"/>
              <a:gd name="connsiteY0" fmla="*/ 791901 h 1680785"/>
              <a:gd name="connsiteX1" fmla="*/ 1284701 w 1814945"/>
              <a:gd name="connsiteY1" fmla="*/ 0 h 1680785"/>
              <a:gd name="connsiteX2" fmla="*/ 1456129 w 1814945"/>
              <a:gd name="connsiteY2" fmla="*/ 326547 h 1680785"/>
              <a:gd name="connsiteX3" fmla="*/ 1606600 w 1814945"/>
              <a:gd name="connsiteY3" fmla="*/ 754810 h 1680785"/>
              <a:gd name="connsiteX4" fmla="*/ 1722347 w 1814945"/>
              <a:gd name="connsiteY4" fmla="*/ 1171499 h 1680785"/>
              <a:gd name="connsiteX5" fmla="*/ 1814945 w 1814945"/>
              <a:gd name="connsiteY5" fmla="*/ 1669210 h 1680785"/>
              <a:gd name="connsiteX6" fmla="*/ 333385 w 1814945"/>
              <a:gd name="connsiteY6" fmla="*/ 1680785 h 1680785"/>
              <a:gd name="connsiteX7" fmla="*/ 298661 w 1814945"/>
              <a:gd name="connsiteY7" fmla="*/ 1521107 h 1680785"/>
              <a:gd name="connsiteX8" fmla="*/ 243067 w 1814945"/>
              <a:gd name="connsiteY8" fmla="*/ 1305198 h 1680785"/>
              <a:gd name="connsiteX9" fmla="*/ 137073 w 1814945"/>
              <a:gd name="connsiteY9" fmla="*/ 1038795 h 1680785"/>
              <a:gd name="connsiteX10" fmla="*/ 0 w 1814945"/>
              <a:gd name="connsiteY10" fmla="*/ 791901 h 1680785"/>
              <a:gd name="connsiteX0" fmla="*/ 0 w 1814945"/>
              <a:gd name="connsiteY0" fmla="*/ 791901 h 1680785"/>
              <a:gd name="connsiteX1" fmla="*/ 1284701 w 1814945"/>
              <a:gd name="connsiteY1" fmla="*/ 0 h 1680785"/>
              <a:gd name="connsiteX2" fmla="*/ 1456129 w 1814945"/>
              <a:gd name="connsiteY2" fmla="*/ 326547 h 1680785"/>
              <a:gd name="connsiteX3" fmla="*/ 1606600 w 1814945"/>
              <a:gd name="connsiteY3" fmla="*/ 754810 h 1680785"/>
              <a:gd name="connsiteX4" fmla="*/ 1722347 w 1814945"/>
              <a:gd name="connsiteY4" fmla="*/ 1171499 h 1680785"/>
              <a:gd name="connsiteX5" fmla="*/ 1814945 w 1814945"/>
              <a:gd name="connsiteY5" fmla="*/ 1669210 h 1680785"/>
              <a:gd name="connsiteX6" fmla="*/ 333385 w 1814945"/>
              <a:gd name="connsiteY6" fmla="*/ 1680785 h 1680785"/>
              <a:gd name="connsiteX7" fmla="*/ 298661 w 1814945"/>
              <a:gd name="connsiteY7" fmla="*/ 1521107 h 1680785"/>
              <a:gd name="connsiteX8" fmla="*/ 243067 w 1814945"/>
              <a:gd name="connsiteY8" fmla="*/ 1289156 h 1680785"/>
              <a:gd name="connsiteX9" fmla="*/ 137073 w 1814945"/>
              <a:gd name="connsiteY9" fmla="*/ 1038795 h 1680785"/>
              <a:gd name="connsiteX10" fmla="*/ 0 w 1814945"/>
              <a:gd name="connsiteY10" fmla="*/ 791901 h 1680785"/>
              <a:gd name="connsiteX0" fmla="*/ 0 w 1814945"/>
              <a:gd name="connsiteY0" fmla="*/ 791901 h 1680785"/>
              <a:gd name="connsiteX1" fmla="*/ 1284701 w 1814945"/>
              <a:gd name="connsiteY1" fmla="*/ 0 h 1680785"/>
              <a:gd name="connsiteX2" fmla="*/ 1456129 w 1814945"/>
              <a:gd name="connsiteY2" fmla="*/ 326547 h 1680785"/>
              <a:gd name="connsiteX3" fmla="*/ 1606600 w 1814945"/>
              <a:gd name="connsiteY3" fmla="*/ 754810 h 1680785"/>
              <a:gd name="connsiteX4" fmla="*/ 1722347 w 1814945"/>
              <a:gd name="connsiteY4" fmla="*/ 1171499 h 1680785"/>
              <a:gd name="connsiteX5" fmla="*/ 1814945 w 1814945"/>
              <a:gd name="connsiteY5" fmla="*/ 1669210 h 1680785"/>
              <a:gd name="connsiteX6" fmla="*/ 333385 w 1814945"/>
              <a:gd name="connsiteY6" fmla="*/ 1680785 h 1680785"/>
              <a:gd name="connsiteX7" fmla="*/ 298661 w 1814945"/>
              <a:gd name="connsiteY7" fmla="*/ 1521107 h 1680785"/>
              <a:gd name="connsiteX8" fmla="*/ 243067 w 1814945"/>
              <a:gd name="connsiteY8" fmla="*/ 1289156 h 1680785"/>
              <a:gd name="connsiteX9" fmla="*/ 137073 w 1814945"/>
              <a:gd name="connsiteY9" fmla="*/ 1038795 h 1680785"/>
              <a:gd name="connsiteX10" fmla="*/ 0 w 1814945"/>
              <a:gd name="connsiteY10" fmla="*/ 791901 h 1680785"/>
              <a:gd name="connsiteX0" fmla="*/ 0 w 1814945"/>
              <a:gd name="connsiteY0" fmla="*/ 791901 h 1680785"/>
              <a:gd name="connsiteX1" fmla="*/ 1284701 w 1814945"/>
              <a:gd name="connsiteY1" fmla="*/ 0 h 1680785"/>
              <a:gd name="connsiteX2" fmla="*/ 1456129 w 1814945"/>
              <a:gd name="connsiteY2" fmla="*/ 326547 h 1680785"/>
              <a:gd name="connsiteX3" fmla="*/ 1606600 w 1814945"/>
              <a:gd name="connsiteY3" fmla="*/ 754810 h 1680785"/>
              <a:gd name="connsiteX4" fmla="*/ 1722347 w 1814945"/>
              <a:gd name="connsiteY4" fmla="*/ 1171499 h 1680785"/>
              <a:gd name="connsiteX5" fmla="*/ 1814945 w 1814945"/>
              <a:gd name="connsiteY5" fmla="*/ 1669210 h 1680785"/>
              <a:gd name="connsiteX6" fmla="*/ 333385 w 1814945"/>
              <a:gd name="connsiteY6" fmla="*/ 1680785 h 1680785"/>
              <a:gd name="connsiteX7" fmla="*/ 298661 w 1814945"/>
              <a:gd name="connsiteY7" fmla="*/ 1521107 h 1680785"/>
              <a:gd name="connsiteX8" fmla="*/ 243067 w 1814945"/>
              <a:gd name="connsiteY8" fmla="*/ 1289156 h 1680785"/>
              <a:gd name="connsiteX9" fmla="*/ 137073 w 1814945"/>
              <a:gd name="connsiteY9" fmla="*/ 1038795 h 1680785"/>
              <a:gd name="connsiteX10" fmla="*/ 0 w 1814945"/>
              <a:gd name="connsiteY10" fmla="*/ 791901 h 1680785"/>
              <a:gd name="connsiteX0" fmla="*/ 0 w 1814945"/>
              <a:gd name="connsiteY0" fmla="*/ 791901 h 1680785"/>
              <a:gd name="connsiteX1" fmla="*/ 1284701 w 1814945"/>
              <a:gd name="connsiteY1" fmla="*/ 0 h 1680785"/>
              <a:gd name="connsiteX2" fmla="*/ 1456129 w 1814945"/>
              <a:gd name="connsiteY2" fmla="*/ 326547 h 1680785"/>
              <a:gd name="connsiteX3" fmla="*/ 1606600 w 1814945"/>
              <a:gd name="connsiteY3" fmla="*/ 754810 h 1680785"/>
              <a:gd name="connsiteX4" fmla="*/ 1722347 w 1814945"/>
              <a:gd name="connsiteY4" fmla="*/ 1171499 h 1680785"/>
              <a:gd name="connsiteX5" fmla="*/ 1814945 w 1814945"/>
              <a:gd name="connsiteY5" fmla="*/ 1669210 h 1680785"/>
              <a:gd name="connsiteX6" fmla="*/ 333385 w 1814945"/>
              <a:gd name="connsiteY6" fmla="*/ 1680785 h 1680785"/>
              <a:gd name="connsiteX7" fmla="*/ 298661 w 1814945"/>
              <a:gd name="connsiteY7" fmla="*/ 1521107 h 1680785"/>
              <a:gd name="connsiteX8" fmla="*/ 243067 w 1814945"/>
              <a:gd name="connsiteY8" fmla="*/ 1289156 h 1680785"/>
              <a:gd name="connsiteX9" fmla="*/ 117020 w 1814945"/>
              <a:gd name="connsiteY9" fmla="*/ 986659 h 1680785"/>
              <a:gd name="connsiteX10" fmla="*/ 0 w 1814945"/>
              <a:gd name="connsiteY10" fmla="*/ 791901 h 1680785"/>
              <a:gd name="connsiteX0" fmla="*/ 0 w 1814945"/>
              <a:gd name="connsiteY0" fmla="*/ 791901 h 1680785"/>
              <a:gd name="connsiteX1" fmla="*/ 1284701 w 1814945"/>
              <a:gd name="connsiteY1" fmla="*/ 0 h 1680785"/>
              <a:gd name="connsiteX2" fmla="*/ 1456129 w 1814945"/>
              <a:gd name="connsiteY2" fmla="*/ 326547 h 1680785"/>
              <a:gd name="connsiteX3" fmla="*/ 1606600 w 1814945"/>
              <a:gd name="connsiteY3" fmla="*/ 754810 h 1680785"/>
              <a:gd name="connsiteX4" fmla="*/ 1722347 w 1814945"/>
              <a:gd name="connsiteY4" fmla="*/ 1171499 h 1680785"/>
              <a:gd name="connsiteX5" fmla="*/ 1814945 w 1814945"/>
              <a:gd name="connsiteY5" fmla="*/ 1669210 h 1680785"/>
              <a:gd name="connsiteX6" fmla="*/ 333385 w 1814945"/>
              <a:gd name="connsiteY6" fmla="*/ 1680785 h 1680785"/>
              <a:gd name="connsiteX7" fmla="*/ 298661 w 1814945"/>
              <a:gd name="connsiteY7" fmla="*/ 1521107 h 1680785"/>
              <a:gd name="connsiteX8" fmla="*/ 210983 w 1814945"/>
              <a:gd name="connsiteY8" fmla="*/ 1204935 h 1680785"/>
              <a:gd name="connsiteX9" fmla="*/ 117020 w 1814945"/>
              <a:gd name="connsiteY9" fmla="*/ 986659 h 1680785"/>
              <a:gd name="connsiteX10" fmla="*/ 0 w 1814945"/>
              <a:gd name="connsiteY10" fmla="*/ 791901 h 1680785"/>
              <a:gd name="connsiteX0" fmla="*/ 0 w 1814945"/>
              <a:gd name="connsiteY0" fmla="*/ 791901 h 1680785"/>
              <a:gd name="connsiteX1" fmla="*/ 1284701 w 1814945"/>
              <a:gd name="connsiteY1" fmla="*/ 0 h 1680785"/>
              <a:gd name="connsiteX2" fmla="*/ 1456129 w 1814945"/>
              <a:gd name="connsiteY2" fmla="*/ 326547 h 1680785"/>
              <a:gd name="connsiteX3" fmla="*/ 1606600 w 1814945"/>
              <a:gd name="connsiteY3" fmla="*/ 754810 h 1680785"/>
              <a:gd name="connsiteX4" fmla="*/ 1722347 w 1814945"/>
              <a:gd name="connsiteY4" fmla="*/ 1171499 h 1680785"/>
              <a:gd name="connsiteX5" fmla="*/ 1814945 w 1814945"/>
              <a:gd name="connsiteY5" fmla="*/ 1669210 h 1680785"/>
              <a:gd name="connsiteX6" fmla="*/ 333385 w 1814945"/>
              <a:gd name="connsiteY6" fmla="*/ 1680785 h 1680785"/>
              <a:gd name="connsiteX7" fmla="*/ 278608 w 1814945"/>
              <a:gd name="connsiteY7" fmla="*/ 1428865 h 1680785"/>
              <a:gd name="connsiteX8" fmla="*/ 210983 w 1814945"/>
              <a:gd name="connsiteY8" fmla="*/ 1204935 h 1680785"/>
              <a:gd name="connsiteX9" fmla="*/ 117020 w 1814945"/>
              <a:gd name="connsiteY9" fmla="*/ 986659 h 1680785"/>
              <a:gd name="connsiteX10" fmla="*/ 0 w 1814945"/>
              <a:gd name="connsiteY10" fmla="*/ 791901 h 1680785"/>
              <a:gd name="connsiteX0" fmla="*/ 0 w 1814945"/>
              <a:gd name="connsiteY0" fmla="*/ 791901 h 1680785"/>
              <a:gd name="connsiteX1" fmla="*/ 1284701 w 1814945"/>
              <a:gd name="connsiteY1" fmla="*/ 0 h 1680785"/>
              <a:gd name="connsiteX2" fmla="*/ 1456129 w 1814945"/>
              <a:gd name="connsiteY2" fmla="*/ 326547 h 1680785"/>
              <a:gd name="connsiteX3" fmla="*/ 1606600 w 1814945"/>
              <a:gd name="connsiteY3" fmla="*/ 754810 h 1680785"/>
              <a:gd name="connsiteX4" fmla="*/ 1722347 w 1814945"/>
              <a:gd name="connsiteY4" fmla="*/ 1171499 h 1680785"/>
              <a:gd name="connsiteX5" fmla="*/ 1814945 w 1814945"/>
              <a:gd name="connsiteY5" fmla="*/ 1669210 h 1680785"/>
              <a:gd name="connsiteX6" fmla="*/ 333385 w 1814945"/>
              <a:gd name="connsiteY6" fmla="*/ 1680785 h 1680785"/>
              <a:gd name="connsiteX7" fmla="*/ 278608 w 1814945"/>
              <a:gd name="connsiteY7" fmla="*/ 1428865 h 1680785"/>
              <a:gd name="connsiteX8" fmla="*/ 210983 w 1814945"/>
              <a:gd name="connsiteY8" fmla="*/ 1204935 h 1680785"/>
              <a:gd name="connsiteX9" fmla="*/ 117020 w 1814945"/>
              <a:gd name="connsiteY9" fmla="*/ 986659 h 1680785"/>
              <a:gd name="connsiteX10" fmla="*/ 0 w 1814945"/>
              <a:gd name="connsiteY10" fmla="*/ 791901 h 1680785"/>
              <a:gd name="connsiteX0" fmla="*/ 0 w 1814945"/>
              <a:gd name="connsiteY0" fmla="*/ 791901 h 1680785"/>
              <a:gd name="connsiteX1" fmla="*/ 1284701 w 1814945"/>
              <a:gd name="connsiteY1" fmla="*/ 0 h 1680785"/>
              <a:gd name="connsiteX2" fmla="*/ 1456129 w 1814945"/>
              <a:gd name="connsiteY2" fmla="*/ 326547 h 1680785"/>
              <a:gd name="connsiteX3" fmla="*/ 1606600 w 1814945"/>
              <a:gd name="connsiteY3" fmla="*/ 754810 h 1680785"/>
              <a:gd name="connsiteX4" fmla="*/ 1722347 w 1814945"/>
              <a:gd name="connsiteY4" fmla="*/ 1171499 h 1680785"/>
              <a:gd name="connsiteX5" fmla="*/ 1814945 w 1814945"/>
              <a:gd name="connsiteY5" fmla="*/ 1669210 h 1680785"/>
              <a:gd name="connsiteX6" fmla="*/ 333385 w 1814945"/>
              <a:gd name="connsiteY6" fmla="*/ 1680785 h 1680785"/>
              <a:gd name="connsiteX7" fmla="*/ 278608 w 1814945"/>
              <a:gd name="connsiteY7" fmla="*/ 1428865 h 1680785"/>
              <a:gd name="connsiteX8" fmla="*/ 210983 w 1814945"/>
              <a:gd name="connsiteY8" fmla="*/ 1204935 h 1680785"/>
              <a:gd name="connsiteX9" fmla="*/ 117020 w 1814945"/>
              <a:gd name="connsiteY9" fmla="*/ 986659 h 1680785"/>
              <a:gd name="connsiteX10" fmla="*/ 0 w 1814945"/>
              <a:gd name="connsiteY10" fmla="*/ 791901 h 1680785"/>
              <a:gd name="connsiteX0" fmla="*/ 0 w 1814945"/>
              <a:gd name="connsiteY0" fmla="*/ 791901 h 1680785"/>
              <a:gd name="connsiteX1" fmla="*/ 1284701 w 1814945"/>
              <a:gd name="connsiteY1" fmla="*/ 0 h 1680785"/>
              <a:gd name="connsiteX2" fmla="*/ 1456129 w 1814945"/>
              <a:gd name="connsiteY2" fmla="*/ 326547 h 1680785"/>
              <a:gd name="connsiteX3" fmla="*/ 1606600 w 1814945"/>
              <a:gd name="connsiteY3" fmla="*/ 754810 h 1680785"/>
              <a:gd name="connsiteX4" fmla="*/ 1722347 w 1814945"/>
              <a:gd name="connsiteY4" fmla="*/ 1171499 h 1680785"/>
              <a:gd name="connsiteX5" fmla="*/ 1814945 w 1814945"/>
              <a:gd name="connsiteY5" fmla="*/ 1669210 h 1680785"/>
              <a:gd name="connsiteX6" fmla="*/ 333385 w 1814945"/>
              <a:gd name="connsiteY6" fmla="*/ 1680785 h 1680785"/>
              <a:gd name="connsiteX7" fmla="*/ 278608 w 1814945"/>
              <a:gd name="connsiteY7" fmla="*/ 1428865 h 1680785"/>
              <a:gd name="connsiteX8" fmla="*/ 210983 w 1814945"/>
              <a:gd name="connsiteY8" fmla="*/ 1204935 h 1680785"/>
              <a:gd name="connsiteX9" fmla="*/ 117020 w 1814945"/>
              <a:gd name="connsiteY9" fmla="*/ 986659 h 1680785"/>
              <a:gd name="connsiteX10" fmla="*/ 0 w 1814945"/>
              <a:gd name="connsiteY10" fmla="*/ 791901 h 1680785"/>
              <a:gd name="connsiteX0" fmla="*/ 0 w 1814945"/>
              <a:gd name="connsiteY0" fmla="*/ 791901 h 1680785"/>
              <a:gd name="connsiteX1" fmla="*/ 1284701 w 1814945"/>
              <a:gd name="connsiteY1" fmla="*/ 0 h 1680785"/>
              <a:gd name="connsiteX2" fmla="*/ 1436076 w 1814945"/>
              <a:gd name="connsiteY2" fmla="*/ 310505 h 1680785"/>
              <a:gd name="connsiteX3" fmla="*/ 1606600 w 1814945"/>
              <a:gd name="connsiteY3" fmla="*/ 754810 h 1680785"/>
              <a:gd name="connsiteX4" fmla="*/ 1722347 w 1814945"/>
              <a:gd name="connsiteY4" fmla="*/ 1171499 h 1680785"/>
              <a:gd name="connsiteX5" fmla="*/ 1814945 w 1814945"/>
              <a:gd name="connsiteY5" fmla="*/ 1669210 h 1680785"/>
              <a:gd name="connsiteX6" fmla="*/ 333385 w 1814945"/>
              <a:gd name="connsiteY6" fmla="*/ 1680785 h 1680785"/>
              <a:gd name="connsiteX7" fmla="*/ 278608 w 1814945"/>
              <a:gd name="connsiteY7" fmla="*/ 1428865 h 1680785"/>
              <a:gd name="connsiteX8" fmla="*/ 210983 w 1814945"/>
              <a:gd name="connsiteY8" fmla="*/ 1204935 h 1680785"/>
              <a:gd name="connsiteX9" fmla="*/ 117020 w 1814945"/>
              <a:gd name="connsiteY9" fmla="*/ 986659 h 1680785"/>
              <a:gd name="connsiteX10" fmla="*/ 0 w 1814945"/>
              <a:gd name="connsiteY10" fmla="*/ 791901 h 1680785"/>
              <a:gd name="connsiteX0" fmla="*/ 0 w 1814945"/>
              <a:gd name="connsiteY0" fmla="*/ 791901 h 1680785"/>
              <a:gd name="connsiteX1" fmla="*/ 1284701 w 1814945"/>
              <a:gd name="connsiteY1" fmla="*/ 0 h 1680785"/>
              <a:gd name="connsiteX2" fmla="*/ 1432065 w 1814945"/>
              <a:gd name="connsiteY2" fmla="*/ 278420 h 1680785"/>
              <a:gd name="connsiteX3" fmla="*/ 1606600 w 1814945"/>
              <a:gd name="connsiteY3" fmla="*/ 754810 h 1680785"/>
              <a:gd name="connsiteX4" fmla="*/ 1722347 w 1814945"/>
              <a:gd name="connsiteY4" fmla="*/ 1171499 h 1680785"/>
              <a:gd name="connsiteX5" fmla="*/ 1814945 w 1814945"/>
              <a:gd name="connsiteY5" fmla="*/ 1669210 h 1680785"/>
              <a:gd name="connsiteX6" fmla="*/ 333385 w 1814945"/>
              <a:gd name="connsiteY6" fmla="*/ 1680785 h 1680785"/>
              <a:gd name="connsiteX7" fmla="*/ 278608 w 1814945"/>
              <a:gd name="connsiteY7" fmla="*/ 1428865 h 1680785"/>
              <a:gd name="connsiteX8" fmla="*/ 210983 w 1814945"/>
              <a:gd name="connsiteY8" fmla="*/ 1204935 h 1680785"/>
              <a:gd name="connsiteX9" fmla="*/ 117020 w 1814945"/>
              <a:gd name="connsiteY9" fmla="*/ 986659 h 1680785"/>
              <a:gd name="connsiteX10" fmla="*/ 0 w 1814945"/>
              <a:gd name="connsiteY10" fmla="*/ 791901 h 1680785"/>
              <a:gd name="connsiteX0" fmla="*/ 0 w 1814945"/>
              <a:gd name="connsiteY0" fmla="*/ 791901 h 1680785"/>
              <a:gd name="connsiteX1" fmla="*/ 1284701 w 1814945"/>
              <a:gd name="connsiteY1" fmla="*/ 0 h 1680785"/>
              <a:gd name="connsiteX2" fmla="*/ 1432065 w 1814945"/>
              <a:gd name="connsiteY2" fmla="*/ 278420 h 1680785"/>
              <a:gd name="connsiteX3" fmla="*/ 1594569 w 1814945"/>
              <a:gd name="connsiteY3" fmla="*/ 678610 h 1680785"/>
              <a:gd name="connsiteX4" fmla="*/ 1722347 w 1814945"/>
              <a:gd name="connsiteY4" fmla="*/ 1171499 h 1680785"/>
              <a:gd name="connsiteX5" fmla="*/ 1814945 w 1814945"/>
              <a:gd name="connsiteY5" fmla="*/ 1669210 h 1680785"/>
              <a:gd name="connsiteX6" fmla="*/ 333385 w 1814945"/>
              <a:gd name="connsiteY6" fmla="*/ 1680785 h 1680785"/>
              <a:gd name="connsiteX7" fmla="*/ 278608 w 1814945"/>
              <a:gd name="connsiteY7" fmla="*/ 1428865 h 1680785"/>
              <a:gd name="connsiteX8" fmla="*/ 210983 w 1814945"/>
              <a:gd name="connsiteY8" fmla="*/ 1204935 h 1680785"/>
              <a:gd name="connsiteX9" fmla="*/ 117020 w 1814945"/>
              <a:gd name="connsiteY9" fmla="*/ 986659 h 1680785"/>
              <a:gd name="connsiteX10" fmla="*/ 0 w 1814945"/>
              <a:gd name="connsiteY10" fmla="*/ 791901 h 1680785"/>
              <a:gd name="connsiteX0" fmla="*/ 0 w 1814945"/>
              <a:gd name="connsiteY0" fmla="*/ 791901 h 1680785"/>
              <a:gd name="connsiteX1" fmla="*/ 1284701 w 1814945"/>
              <a:gd name="connsiteY1" fmla="*/ 0 h 1680785"/>
              <a:gd name="connsiteX2" fmla="*/ 1432065 w 1814945"/>
              <a:gd name="connsiteY2" fmla="*/ 278420 h 1680785"/>
              <a:gd name="connsiteX3" fmla="*/ 1594569 w 1814945"/>
              <a:gd name="connsiteY3" fmla="*/ 678610 h 1680785"/>
              <a:gd name="connsiteX4" fmla="*/ 1702295 w 1814945"/>
              <a:gd name="connsiteY4" fmla="*/ 1023110 h 1680785"/>
              <a:gd name="connsiteX5" fmla="*/ 1814945 w 1814945"/>
              <a:gd name="connsiteY5" fmla="*/ 1669210 h 1680785"/>
              <a:gd name="connsiteX6" fmla="*/ 333385 w 1814945"/>
              <a:gd name="connsiteY6" fmla="*/ 1680785 h 1680785"/>
              <a:gd name="connsiteX7" fmla="*/ 278608 w 1814945"/>
              <a:gd name="connsiteY7" fmla="*/ 1428865 h 1680785"/>
              <a:gd name="connsiteX8" fmla="*/ 210983 w 1814945"/>
              <a:gd name="connsiteY8" fmla="*/ 1204935 h 1680785"/>
              <a:gd name="connsiteX9" fmla="*/ 117020 w 1814945"/>
              <a:gd name="connsiteY9" fmla="*/ 986659 h 1680785"/>
              <a:gd name="connsiteX10" fmla="*/ 0 w 1814945"/>
              <a:gd name="connsiteY10" fmla="*/ 791901 h 1680785"/>
              <a:gd name="connsiteX0" fmla="*/ 0 w 1814945"/>
              <a:gd name="connsiteY0" fmla="*/ 791901 h 1680785"/>
              <a:gd name="connsiteX1" fmla="*/ 1284701 w 1814945"/>
              <a:gd name="connsiteY1" fmla="*/ 0 h 1680785"/>
              <a:gd name="connsiteX2" fmla="*/ 1432065 w 1814945"/>
              <a:gd name="connsiteY2" fmla="*/ 278420 h 1680785"/>
              <a:gd name="connsiteX3" fmla="*/ 1594569 w 1814945"/>
              <a:gd name="connsiteY3" fmla="*/ 678610 h 1680785"/>
              <a:gd name="connsiteX4" fmla="*/ 1702295 w 1814945"/>
              <a:gd name="connsiteY4" fmla="*/ 1023110 h 1680785"/>
              <a:gd name="connsiteX5" fmla="*/ 1774535 w 1814945"/>
              <a:gd name="connsiteY5" fmla="*/ 1360857 h 1680785"/>
              <a:gd name="connsiteX6" fmla="*/ 1814945 w 1814945"/>
              <a:gd name="connsiteY6" fmla="*/ 1669210 h 1680785"/>
              <a:gd name="connsiteX7" fmla="*/ 333385 w 1814945"/>
              <a:gd name="connsiteY7" fmla="*/ 1680785 h 1680785"/>
              <a:gd name="connsiteX8" fmla="*/ 278608 w 1814945"/>
              <a:gd name="connsiteY8" fmla="*/ 1428865 h 1680785"/>
              <a:gd name="connsiteX9" fmla="*/ 210983 w 1814945"/>
              <a:gd name="connsiteY9" fmla="*/ 1204935 h 1680785"/>
              <a:gd name="connsiteX10" fmla="*/ 117020 w 1814945"/>
              <a:gd name="connsiteY10" fmla="*/ 986659 h 1680785"/>
              <a:gd name="connsiteX11" fmla="*/ 0 w 1814945"/>
              <a:gd name="connsiteY11" fmla="*/ 791901 h 1680785"/>
              <a:gd name="connsiteX0" fmla="*/ 0 w 1814945"/>
              <a:gd name="connsiteY0" fmla="*/ 791901 h 1680785"/>
              <a:gd name="connsiteX1" fmla="*/ 1284701 w 1814945"/>
              <a:gd name="connsiteY1" fmla="*/ 0 h 1680785"/>
              <a:gd name="connsiteX2" fmla="*/ 1432065 w 1814945"/>
              <a:gd name="connsiteY2" fmla="*/ 278420 h 1680785"/>
              <a:gd name="connsiteX3" fmla="*/ 1586547 w 1814945"/>
              <a:gd name="connsiteY3" fmla="*/ 646525 h 1680785"/>
              <a:gd name="connsiteX4" fmla="*/ 1702295 w 1814945"/>
              <a:gd name="connsiteY4" fmla="*/ 1023110 h 1680785"/>
              <a:gd name="connsiteX5" fmla="*/ 1774535 w 1814945"/>
              <a:gd name="connsiteY5" fmla="*/ 1360857 h 1680785"/>
              <a:gd name="connsiteX6" fmla="*/ 1814945 w 1814945"/>
              <a:gd name="connsiteY6" fmla="*/ 1669210 h 1680785"/>
              <a:gd name="connsiteX7" fmla="*/ 333385 w 1814945"/>
              <a:gd name="connsiteY7" fmla="*/ 1680785 h 1680785"/>
              <a:gd name="connsiteX8" fmla="*/ 278608 w 1814945"/>
              <a:gd name="connsiteY8" fmla="*/ 1428865 h 1680785"/>
              <a:gd name="connsiteX9" fmla="*/ 210983 w 1814945"/>
              <a:gd name="connsiteY9" fmla="*/ 1204935 h 1680785"/>
              <a:gd name="connsiteX10" fmla="*/ 117020 w 1814945"/>
              <a:gd name="connsiteY10" fmla="*/ 986659 h 1680785"/>
              <a:gd name="connsiteX11" fmla="*/ 0 w 1814945"/>
              <a:gd name="connsiteY11" fmla="*/ 791901 h 1680785"/>
              <a:gd name="connsiteX0" fmla="*/ 0 w 1814945"/>
              <a:gd name="connsiteY0" fmla="*/ 791901 h 1680785"/>
              <a:gd name="connsiteX1" fmla="*/ 1284701 w 1814945"/>
              <a:gd name="connsiteY1" fmla="*/ 0 h 1680785"/>
              <a:gd name="connsiteX2" fmla="*/ 1432065 w 1814945"/>
              <a:gd name="connsiteY2" fmla="*/ 278420 h 1680785"/>
              <a:gd name="connsiteX3" fmla="*/ 1586547 w 1814945"/>
              <a:gd name="connsiteY3" fmla="*/ 646525 h 1680785"/>
              <a:gd name="connsiteX4" fmla="*/ 1702295 w 1814945"/>
              <a:gd name="connsiteY4" fmla="*/ 1023110 h 1680785"/>
              <a:gd name="connsiteX5" fmla="*/ 1774535 w 1814945"/>
              <a:gd name="connsiteY5" fmla="*/ 1360857 h 1680785"/>
              <a:gd name="connsiteX6" fmla="*/ 1814945 w 1814945"/>
              <a:gd name="connsiteY6" fmla="*/ 1669210 h 1680785"/>
              <a:gd name="connsiteX7" fmla="*/ 333385 w 1814945"/>
              <a:gd name="connsiteY7" fmla="*/ 1680785 h 1680785"/>
              <a:gd name="connsiteX8" fmla="*/ 278608 w 1814945"/>
              <a:gd name="connsiteY8" fmla="*/ 1428865 h 1680785"/>
              <a:gd name="connsiteX9" fmla="*/ 210983 w 1814945"/>
              <a:gd name="connsiteY9" fmla="*/ 1204935 h 1680785"/>
              <a:gd name="connsiteX10" fmla="*/ 117020 w 1814945"/>
              <a:gd name="connsiteY10" fmla="*/ 986659 h 1680785"/>
              <a:gd name="connsiteX11" fmla="*/ 0 w 1814945"/>
              <a:gd name="connsiteY11" fmla="*/ 791901 h 1680785"/>
              <a:gd name="connsiteX0" fmla="*/ 0 w 1814945"/>
              <a:gd name="connsiteY0" fmla="*/ 791901 h 1680785"/>
              <a:gd name="connsiteX1" fmla="*/ 1284701 w 1814945"/>
              <a:gd name="connsiteY1" fmla="*/ 0 h 1680785"/>
              <a:gd name="connsiteX2" fmla="*/ 1432065 w 1814945"/>
              <a:gd name="connsiteY2" fmla="*/ 278420 h 1680785"/>
              <a:gd name="connsiteX3" fmla="*/ 1586547 w 1814945"/>
              <a:gd name="connsiteY3" fmla="*/ 646525 h 1680785"/>
              <a:gd name="connsiteX4" fmla="*/ 1702295 w 1814945"/>
              <a:gd name="connsiteY4" fmla="*/ 1023110 h 1680785"/>
              <a:gd name="connsiteX5" fmla="*/ 1774535 w 1814945"/>
              <a:gd name="connsiteY5" fmla="*/ 1360857 h 1680785"/>
              <a:gd name="connsiteX6" fmla="*/ 1814945 w 1814945"/>
              <a:gd name="connsiteY6" fmla="*/ 1669210 h 1680785"/>
              <a:gd name="connsiteX7" fmla="*/ 333385 w 1814945"/>
              <a:gd name="connsiteY7" fmla="*/ 1680785 h 1680785"/>
              <a:gd name="connsiteX8" fmla="*/ 278608 w 1814945"/>
              <a:gd name="connsiteY8" fmla="*/ 1428865 h 1680785"/>
              <a:gd name="connsiteX9" fmla="*/ 210983 w 1814945"/>
              <a:gd name="connsiteY9" fmla="*/ 1204935 h 1680785"/>
              <a:gd name="connsiteX10" fmla="*/ 117020 w 1814945"/>
              <a:gd name="connsiteY10" fmla="*/ 986659 h 1680785"/>
              <a:gd name="connsiteX11" fmla="*/ 0 w 1814945"/>
              <a:gd name="connsiteY11" fmla="*/ 791901 h 1680785"/>
              <a:gd name="connsiteX0" fmla="*/ 0 w 1814945"/>
              <a:gd name="connsiteY0" fmla="*/ 791901 h 1680785"/>
              <a:gd name="connsiteX1" fmla="*/ 1284701 w 1814945"/>
              <a:gd name="connsiteY1" fmla="*/ 0 h 1680785"/>
              <a:gd name="connsiteX2" fmla="*/ 1432065 w 1814945"/>
              <a:gd name="connsiteY2" fmla="*/ 278420 h 1680785"/>
              <a:gd name="connsiteX3" fmla="*/ 1586547 w 1814945"/>
              <a:gd name="connsiteY3" fmla="*/ 646525 h 1680785"/>
              <a:gd name="connsiteX4" fmla="*/ 1702295 w 1814945"/>
              <a:gd name="connsiteY4" fmla="*/ 1023110 h 1680785"/>
              <a:gd name="connsiteX5" fmla="*/ 1774535 w 1814945"/>
              <a:gd name="connsiteY5" fmla="*/ 1360857 h 1680785"/>
              <a:gd name="connsiteX6" fmla="*/ 1814945 w 1814945"/>
              <a:gd name="connsiteY6" fmla="*/ 1669210 h 1680785"/>
              <a:gd name="connsiteX7" fmla="*/ 333385 w 1814945"/>
              <a:gd name="connsiteY7" fmla="*/ 1680785 h 1680785"/>
              <a:gd name="connsiteX8" fmla="*/ 278608 w 1814945"/>
              <a:gd name="connsiteY8" fmla="*/ 1428865 h 1680785"/>
              <a:gd name="connsiteX9" fmla="*/ 210983 w 1814945"/>
              <a:gd name="connsiteY9" fmla="*/ 1204935 h 1680785"/>
              <a:gd name="connsiteX10" fmla="*/ 117020 w 1814945"/>
              <a:gd name="connsiteY10" fmla="*/ 986659 h 1680785"/>
              <a:gd name="connsiteX11" fmla="*/ 0 w 1814945"/>
              <a:gd name="connsiteY11" fmla="*/ 791901 h 1680785"/>
              <a:gd name="connsiteX0" fmla="*/ 0 w 1814945"/>
              <a:gd name="connsiteY0" fmla="*/ 791901 h 1680785"/>
              <a:gd name="connsiteX1" fmla="*/ 1284701 w 1814945"/>
              <a:gd name="connsiteY1" fmla="*/ 0 h 1680785"/>
              <a:gd name="connsiteX2" fmla="*/ 1432065 w 1814945"/>
              <a:gd name="connsiteY2" fmla="*/ 278420 h 1680785"/>
              <a:gd name="connsiteX3" fmla="*/ 1586547 w 1814945"/>
              <a:gd name="connsiteY3" fmla="*/ 646525 h 1680785"/>
              <a:gd name="connsiteX4" fmla="*/ 1702295 w 1814945"/>
              <a:gd name="connsiteY4" fmla="*/ 1023110 h 1680785"/>
              <a:gd name="connsiteX5" fmla="*/ 1774535 w 1814945"/>
              <a:gd name="connsiteY5" fmla="*/ 1360857 h 1680785"/>
              <a:gd name="connsiteX6" fmla="*/ 1814945 w 1814945"/>
              <a:gd name="connsiteY6" fmla="*/ 1669210 h 1680785"/>
              <a:gd name="connsiteX7" fmla="*/ 333385 w 1814945"/>
              <a:gd name="connsiteY7" fmla="*/ 1680785 h 1680785"/>
              <a:gd name="connsiteX8" fmla="*/ 278608 w 1814945"/>
              <a:gd name="connsiteY8" fmla="*/ 1428865 h 1680785"/>
              <a:gd name="connsiteX9" fmla="*/ 210983 w 1814945"/>
              <a:gd name="connsiteY9" fmla="*/ 1204935 h 1680785"/>
              <a:gd name="connsiteX10" fmla="*/ 117020 w 1814945"/>
              <a:gd name="connsiteY10" fmla="*/ 986659 h 1680785"/>
              <a:gd name="connsiteX11" fmla="*/ 0 w 1814945"/>
              <a:gd name="connsiteY11" fmla="*/ 791901 h 1680785"/>
              <a:gd name="connsiteX0" fmla="*/ 0 w 1814945"/>
              <a:gd name="connsiteY0" fmla="*/ 791901 h 1680785"/>
              <a:gd name="connsiteX1" fmla="*/ 1284701 w 1814945"/>
              <a:gd name="connsiteY1" fmla="*/ 0 h 1680785"/>
              <a:gd name="connsiteX2" fmla="*/ 1432065 w 1814945"/>
              <a:gd name="connsiteY2" fmla="*/ 278420 h 1680785"/>
              <a:gd name="connsiteX3" fmla="*/ 1586547 w 1814945"/>
              <a:gd name="connsiteY3" fmla="*/ 646525 h 1680785"/>
              <a:gd name="connsiteX4" fmla="*/ 1710316 w 1814945"/>
              <a:gd name="connsiteY4" fmla="*/ 1015089 h 1680785"/>
              <a:gd name="connsiteX5" fmla="*/ 1774535 w 1814945"/>
              <a:gd name="connsiteY5" fmla="*/ 1360857 h 1680785"/>
              <a:gd name="connsiteX6" fmla="*/ 1814945 w 1814945"/>
              <a:gd name="connsiteY6" fmla="*/ 1669210 h 1680785"/>
              <a:gd name="connsiteX7" fmla="*/ 333385 w 1814945"/>
              <a:gd name="connsiteY7" fmla="*/ 1680785 h 1680785"/>
              <a:gd name="connsiteX8" fmla="*/ 278608 w 1814945"/>
              <a:gd name="connsiteY8" fmla="*/ 1428865 h 1680785"/>
              <a:gd name="connsiteX9" fmla="*/ 210983 w 1814945"/>
              <a:gd name="connsiteY9" fmla="*/ 1204935 h 1680785"/>
              <a:gd name="connsiteX10" fmla="*/ 117020 w 1814945"/>
              <a:gd name="connsiteY10" fmla="*/ 986659 h 1680785"/>
              <a:gd name="connsiteX11" fmla="*/ 0 w 1814945"/>
              <a:gd name="connsiteY11" fmla="*/ 791901 h 1680785"/>
              <a:gd name="connsiteX0" fmla="*/ 0 w 1814945"/>
              <a:gd name="connsiteY0" fmla="*/ 791901 h 1680785"/>
              <a:gd name="connsiteX1" fmla="*/ 1284701 w 1814945"/>
              <a:gd name="connsiteY1" fmla="*/ 0 h 1680785"/>
              <a:gd name="connsiteX2" fmla="*/ 1432065 w 1814945"/>
              <a:gd name="connsiteY2" fmla="*/ 278420 h 1680785"/>
              <a:gd name="connsiteX3" fmla="*/ 1586547 w 1814945"/>
              <a:gd name="connsiteY3" fmla="*/ 646525 h 1680785"/>
              <a:gd name="connsiteX4" fmla="*/ 1710316 w 1814945"/>
              <a:gd name="connsiteY4" fmla="*/ 1015089 h 1680785"/>
              <a:gd name="connsiteX5" fmla="*/ 1778545 w 1814945"/>
              <a:gd name="connsiteY5" fmla="*/ 1352836 h 1680785"/>
              <a:gd name="connsiteX6" fmla="*/ 1814945 w 1814945"/>
              <a:gd name="connsiteY6" fmla="*/ 1669210 h 1680785"/>
              <a:gd name="connsiteX7" fmla="*/ 333385 w 1814945"/>
              <a:gd name="connsiteY7" fmla="*/ 1680785 h 1680785"/>
              <a:gd name="connsiteX8" fmla="*/ 278608 w 1814945"/>
              <a:gd name="connsiteY8" fmla="*/ 1428865 h 1680785"/>
              <a:gd name="connsiteX9" fmla="*/ 210983 w 1814945"/>
              <a:gd name="connsiteY9" fmla="*/ 1204935 h 1680785"/>
              <a:gd name="connsiteX10" fmla="*/ 117020 w 1814945"/>
              <a:gd name="connsiteY10" fmla="*/ 986659 h 1680785"/>
              <a:gd name="connsiteX11" fmla="*/ 0 w 1814945"/>
              <a:gd name="connsiteY11" fmla="*/ 791901 h 1680785"/>
              <a:gd name="connsiteX0" fmla="*/ 0 w 1814945"/>
              <a:gd name="connsiteY0" fmla="*/ 791901 h 1680785"/>
              <a:gd name="connsiteX1" fmla="*/ 1284701 w 1814945"/>
              <a:gd name="connsiteY1" fmla="*/ 0 h 1680785"/>
              <a:gd name="connsiteX2" fmla="*/ 1432065 w 1814945"/>
              <a:gd name="connsiteY2" fmla="*/ 278420 h 1680785"/>
              <a:gd name="connsiteX3" fmla="*/ 1586547 w 1814945"/>
              <a:gd name="connsiteY3" fmla="*/ 646525 h 1680785"/>
              <a:gd name="connsiteX4" fmla="*/ 1710316 w 1814945"/>
              <a:gd name="connsiteY4" fmla="*/ 1015089 h 1680785"/>
              <a:gd name="connsiteX5" fmla="*/ 1778545 w 1814945"/>
              <a:gd name="connsiteY5" fmla="*/ 1352836 h 1680785"/>
              <a:gd name="connsiteX6" fmla="*/ 1814945 w 1814945"/>
              <a:gd name="connsiteY6" fmla="*/ 1669210 h 1680785"/>
              <a:gd name="connsiteX7" fmla="*/ 333385 w 1814945"/>
              <a:gd name="connsiteY7" fmla="*/ 1680785 h 1680785"/>
              <a:gd name="connsiteX8" fmla="*/ 278608 w 1814945"/>
              <a:gd name="connsiteY8" fmla="*/ 1428865 h 1680785"/>
              <a:gd name="connsiteX9" fmla="*/ 210983 w 1814945"/>
              <a:gd name="connsiteY9" fmla="*/ 1204935 h 1680785"/>
              <a:gd name="connsiteX10" fmla="*/ 117020 w 1814945"/>
              <a:gd name="connsiteY10" fmla="*/ 986659 h 1680785"/>
              <a:gd name="connsiteX11" fmla="*/ 0 w 1814945"/>
              <a:gd name="connsiteY11" fmla="*/ 791901 h 1680785"/>
              <a:gd name="connsiteX0" fmla="*/ 0 w 1814945"/>
              <a:gd name="connsiteY0" fmla="*/ 791901 h 1680785"/>
              <a:gd name="connsiteX1" fmla="*/ 1284701 w 1814945"/>
              <a:gd name="connsiteY1" fmla="*/ 0 h 1680785"/>
              <a:gd name="connsiteX2" fmla="*/ 1432065 w 1814945"/>
              <a:gd name="connsiteY2" fmla="*/ 278420 h 1680785"/>
              <a:gd name="connsiteX3" fmla="*/ 1586547 w 1814945"/>
              <a:gd name="connsiteY3" fmla="*/ 646525 h 1680785"/>
              <a:gd name="connsiteX4" fmla="*/ 1710316 w 1814945"/>
              <a:gd name="connsiteY4" fmla="*/ 1015089 h 1680785"/>
              <a:gd name="connsiteX5" fmla="*/ 1778545 w 1814945"/>
              <a:gd name="connsiteY5" fmla="*/ 1352836 h 1680785"/>
              <a:gd name="connsiteX6" fmla="*/ 1814945 w 1814945"/>
              <a:gd name="connsiteY6" fmla="*/ 1669210 h 1680785"/>
              <a:gd name="connsiteX7" fmla="*/ 333385 w 1814945"/>
              <a:gd name="connsiteY7" fmla="*/ 1680785 h 1680785"/>
              <a:gd name="connsiteX8" fmla="*/ 278608 w 1814945"/>
              <a:gd name="connsiteY8" fmla="*/ 1428865 h 1680785"/>
              <a:gd name="connsiteX9" fmla="*/ 210983 w 1814945"/>
              <a:gd name="connsiteY9" fmla="*/ 1204935 h 1680785"/>
              <a:gd name="connsiteX10" fmla="*/ 117020 w 1814945"/>
              <a:gd name="connsiteY10" fmla="*/ 986659 h 1680785"/>
              <a:gd name="connsiteX11" fmla="*/ 0 w 1814945"/>
              <a:gd name="connsiteY11" fmla="*/ 791901 h 1680785"/>
              <a:gd name="connsiteX0" fmla="*/ 0 w 1814945"/>
              <a:gd name="connsiteY0" fmla="*/ 791901 h 1680785"/>
              <a:gd name="connsiteX1" fmla="*/ 1284701 w 1814945"/>
              <a:gd name="connsiteY1" fmla="*/ 0 h 1680785"/>
              <a:gd name="connsiteX2" fmla="*/ 1432065 w 1814945"/>
              <a:gd name="connsiteY2" fmla="*/ 278420 h 1680785"/>
              <a:gd name="connsiteX3" fmla="*/ 1586547 w 1814945"/>
              <a:gd name="connsiteY3" fmla="*/ 646525 h 1680785"/>
              <a:gd name="connsiteX4" fmla="*/ 1710316 w 1814945"/>
              <a:gd name="connsiteY4" fmla="*/ 1015089 h 1680785"/>
              <a:gd name="connsiteX5" fmla="*/ 1778545 w 1814945"/>
              <a:gd name="connsiteY5" fmla="*/ 1352836 h 1680785"/>
              <a:gd name="connsiteX6" fmla="*/ 1814945 w 1814945"/>
              <a:gd name="connsiteY6" fmla="*/ 1669210 h 1680785"/>
              <a:gd name="connsiteX7" fmla="*/ 333385 w 1814945"/>
              <a:gd name="connsiteY7" fmla="*/ 1680785 h 1680785"/>
              <a:gd name="connsiteX8" fmla="*/ 278608 w 1814945"/>
              <a:gd name="connsiteY8" fmla="*/ 1428865 h 1680785"/>
              <a:gd name="connsiteX9" fmla="*/ 210983 w 1814945"/>
              <a:gd name="connsiteY9" fmla="*/ 1204935 h 1680785"/>
              <a:gd name="connsiteX10" fmla="*/ 117020 w 1814945"/>
              <a:gd name="connsiteY10" fmla="*/ 986659 h 1680785"/>
              <a:gd name="connsiteX11" fmla="*/ 0 w 1814945"/>
              <a:gd name="connsiteY11" fmla="*/ 791901 h 1680785"/>
              <a:gd name="connsiteX0" fmla="*/ 0 w 1824470"/>
              <a:gd name="connsiteY0" fmla="*/ 791901 h 1680785"/>
              <a:gd name="connsiteX1" fmla="*/ 1284701 w 1824470"/>
              <a:gd name="connsiteY1" fmla="*/ 0 h 1680785"/>
              <a:gd name="connsiteX2" fmla="*/ 1432065 w 1824470"/>
              <a:gd name="connsiteY2" fmla="*/ 278420 h 1680785"/>
              <a:gd name="connsiteX3" fmla="*/ 1586547 w 1824470"/>
              <a:gd name="connsiteY3" fmla="*/ 646525 h 1680785"/>
              <a:gd name="connsiteX4" fmla="*/ 1710316 w 1824470"/>
              <a:gd name="connsiteY4" fmla="*/ 1015089 h 1680785"/>
              <a:gd name="connsiteX5" fmla="*/ 1778545 w 1824470"/>
              <a:gd name="connsiteY5" fmla="*/ 1352836 h 1680785"/>
              <a:gd name="connsiteX6" fmla="*/ 1824470 w 1824470"/>
              <a:gd name="connsiteY6" fmla="*/ 1669210 h 1680785"/>
              <a:gd name="connsiteX7" fmla="*/ 333385 w 1824470"/>
              <a:gd name="connsiteY7" fmla="*/ 1680785 h 1680785"/>
              <a:gd name="connsiteX8" fmla="*/ 278608 w 1824470"/>
              <a:gd name="connsiteY8" fmla="*/ 1428865 h 1680785"/>
              <a:gd name="connsiteX9" fmla="*/ 210983 w 1824470"/>
              <a:gd name="connsiteY9" fmla="*/ 1204935 h 1680785"/>
              <a:gd name="connsiteX10" fmla="*/ 117020 w 1824470"/>
              <a:gd name="connsiteY10" fmla="*/ 986659 h 1680785"/>
              <a:gd name="connsiteX11" fmla="*/ 0 w 1824470"/>
              <a:gd name="connsiteY11" fmla="*/ 791901 h 1680785"/>
              <a:gd name="connsiteX0" fmla="*/ 0 w 1824470"/>
              <a:gd name="connsiteY0" fmla="*/ 791901 h 1680785"/>
              <a:gd name="connsiteX1" fmla="*/ 1284701 w 1824470"/>
              <a:gd name="connsiteY1" fmla="*/ 0 h 1680785"/>
              <a:gd name="connsiteX2" fmla="*/ 1432065 w 1824470"/>
              <a:gd name="connsiteY2" fmla="*/ 278420 h 1680785"/>
              <a:gd name="connsiteX3" fmla="*/ 1586547 w 1824470"/>
              <a:gd name="connsiteY3" fmla="*/ 646525 h 1680785"/>
              <a:gd name="connsiteX4" fmla="*/ 1710316 w 1824470"/>
              <a:gd name="connsiteY4" fmla="*/ 1015089 h 1680785"/>
              <a:gd name="connsiteX5" fmla="*/ 1778545 w 1824470"/>
              <a:gd name="connsiteY5" fmla="*/ 1352836 h 1680785"/>
              <a:gd name="connsiteX6" fmla="*/ 1824470 w 1824470"/>
              <a:gd name="connsiteY6" fmla="*/ 1669210 h 1680785"/>
              <a:gd name="connsiteX7" fmla="*/ 333385 w 1824470"/>
              <a:gd name="connsiteY7" fmla="*/ 1680785 h 1680785"/>
              <a:gd name="connsiteX8" fmla="*/ 278608 w 1824470"/>
              <a:gd name="connsiteY8" fmla="*/ 1428865 h 1680785"/>
              <a:gd name="connsiteX9" fmla="*/ 210983 w 1824470"/>
              <a:gd name="connsiteY9" fmla="*/ 1204935 h 1680785"/>
              <a:gd name="connsiteX10" fmla="*/ 117020 w 1824470"/>
              <a:gd name="connsiteY10" fmla="*/ 986659 h 1680785"/>
              <a:gd name="connsiteX11" fmla="*/ 0 w 1824470"/>
              <a:gd name="connsiteY11" fmla="*/ 791901 h 1680785"/>
              <a:gd name="connsiteX0" fmla="*/ 0 w 1824470"/>
              <a:gd name="connsiteY0" fmla="*/ 791901 h 1680785"/>
              <a:gd name="connsiteX1" fmla="*/ 1284701 w 1824470"/>
              <a:gd name="connsiteY1" fmla="*/ 0 h 1680785"/>
              <a:gd name="connsiteX2" fmla="*/ 1432065 w 1824470"/>
              <a:gd name="connsiteY2" fmla="*/ 278420 h 1680785"/>
              <a:gd name="connsiteX3" fmla="*/ 1586547 w 1824470"/>
              <a:gd name="connsiteY3" fmla="*/ 646525 h 1680785"/>
              <a:gd name="connsiteX4" fmla="*/ 1710316 w 1824470"/>
              <a:gd name="connsiteY4" fmla="*/ 1015089 h 1680785"/>
              <a:gd name="connsiteX5" fmla="*/ 1788070 w 1824470"/>
              <a:gd name="connsiteY5" fmla="*/ 1336961 h 1680785"/>
              <a:gd name="connsiteX6" fmla="*/ 1824470 w 1824470"/>
              <a:gd name="connsiteY6" fmla="*/ 1669210 h 1680785"/>
              <a:gd name="connsiteX7" fmla="*/ 333385 w 1824470"/>
              <a:gd name="connsiteY7" fmla="*/ 1680785 h 1680785"/>
              <a:gd name="connsiteX8" fmla="*/ 278608 w 1824470"/>
              <a:gd name="connsiteY8" fmla="*/ 1428865 h 1680785"/>
              <a:gd name="connsiteX9" fmla="*/ 210983 w 1824470"/>
              <a:gd name="connsiteY9" fmla="*/ 1204935 h 1680785"/>
              <a:gd name="connsiteX10" fmla="*/ 117020 w 1824470"/>
              <a:gd name="connsiteY10" fmla="*/ 986659 h 1680785"/>
              <a:gd name="connsiteX11" fmla="*/ 0 w 1824470"/>
              <a:gd name="connsiteY11" fmla="*/ 791901 h 1680785"/>
              <a:gd name="connsiteX0" fmla="*/ 0 w 1824470"/>
              <a:gd name="connsiteY0" fmla="*/ 791901 h 1680785"/>
              <a:gd name="connsiteX1" fmla="*/ 1284701 w 1824470"/>
              <a:gd name="connsiteY1" fmla="*/ 0 h 1680785"/>
              <a:gd name="connsiteX2" fmla="*/ 1432065 w 1824470"/>
              <a:gd name="connsiteY2" fmla="*/ 278420 h 1680785"/>
              <a:gd name="connsiteX3" fmla="*/ 1586547 w 1824470"/>
              <a:gd name="connsiteY3" fmla="*/ 646525 h 1680785"/>
              <a:gd name="connsiteX4" fmla="*/ 1710316 w 1824470"/>
              <a:gd name="connsiteY4" fmla="*/ 1015089 h 1680785"/>
              <a:gd name="connsiteX5" fmla="*/ 1778545 w 1824470"/>
              <a:gd name="connsiteY5" fmla="*/ 1324261 h 1680785"/>
              <a:gd name="connsiteX6" fmla="*/ 1824470 w 1824470"/>
              <a:gd name="connsiteY6" fmla="*/ 1669210 h 1680785"/>
              <a:gd name="connsiteX7" fmla="*/ 333385 w 1824470"/>
              <a:gd name="connsiteY7" fmla="*/ 1680785 h 1680785"/>
              <a:gd name="connsiteX8" fmla="*/ 278608 w 1824470"/>
              <a:gd name="connsiteY8" fmla="*/ 1428865 h 1680785"/>
              <a:gd name="connsiteX9" fmla="*/ 210983 w 1824470"/>
              <a:gd name="connsiteY9" fmla="*/ 1204935 h 1680785"/>
              <a:gd name="connsiteX10" fmla="*/ 117020 w 1824470"/>
              <a:gd name="connsiteY10" fmla="*/ 986659 h 1680785"/>
              <a:gd name="connsiteX11" fmla="*/ 0 w 1824470"/>
              <a:gd name="connsiteY11" fmla="*/ 791901 h 1680785"/>
              <a:gd name="connsiteX0" fmla="*/ 0 w 1829088"/>
              <a:gd name="connsiteY0" fmla="*/ 791901 h 1680785"/>
              <a:gd name="connsiteX1" fmla="*/ 1284701 w 1829088"/>
              <a:gd name="connsiteY1" fmla="*/ 0 h 1680785"/>
              <a:gd name="connsiteX2" fmla="*/ 1432065 w 1829088"/>
              <a:gd name="connsiteY2" fmla="*/ 278420 h 1680785"/>
              <a:gd name="connsiteX3" fmla="*/ 1586547 w 1829088"/>
              <a:gd name="connsiteY3" fmla="*/ 646525 h 1680785"/>
              <a:gd name="connsiteX4" fmla="*/ 1710316 w 1829088"/>
              <a:gd name="connsiteY4" fmla="*/ 1015089 h 1680785"/>
              <a:gd name="connsiteX5" fmla="*/ 1778545 w 1829088"/>
              <a:gd name="connsiteY5" fmla="*/ 1324261 h 1680785"/>
              <a:gd name="connsiteX6" fmla="*/ 1829088 w 1829088"/>
              <a:gd name="connsiteY6" fmla="*/ 1666900 h 1680785"/>
              <a:gd name="connsiteX7" fmla="*/ 333385 w 1829088"/>
              <a:gd name="connsiteY7" fmla="*/ 1680785 h 1680785"/>
              <a:gd name="connsiteX8" fmla="*/ 278608 w 1829088"/>
              <a:gd name="connsiteY8" fmla="*/ 1428865 h 1680785"/>
              <a:gd name="connsiteX9" fmla="*/ 210983 w 1829088"/>
              <a:gd name="connsiteY9" fmla="*/ 1204935 h 1680785"/>
              <a:gd name="connsiteX10" fmla="*/ 117020 w 1829088"/>
              <a:gd name="connsiteY10" fmla="*/ 986659 h 1680785"/>
              <a:gd name="connsiteX11" fmla="*/ 0 w 1829088"/>
              <a:gd name="connsiteY11" fmla="*/ 791901 h 1680785"/>
              <a:gd name="connsiteX0" fmla="*/ 0 w 1829088"/>
              <a:gd name="connsiteY0" fmla="*/ 791901 h 1680785"/>
              <a:gd name="connsiteX1" fmla="*/ 1284701 w 1829088"/>
              <a:gd name="connsiteY1" fmla="*/ 0 h 1680785"/>
              <a:gd name="connsiteX2" fmla="*/ 1432065 w 1829088"/>
              <a:gd name="connsiteY2" fmla="*/ 278420 h 1680785"/>
              <a:gd name="connsiteX3" fmla="*/ 1586547 w 1829088"/>
              <a:gd name="connsiteY3" fmla="*/ 646525 h 1680785"/>
              <a:gd name="connsiteX4" fmla="*/ 1710316 w 1829088"/>
              <a:gd name="connsiteY4" fmla="*/ 1015089 h 1680785"/>
              <a:gd name="connsiteX5" fmla="*/ 1778545 w 1829088"/>
              <a:gd name="connsiteY5" fmla="*/ 1324261 h 1680785"/>
              <a:gd name="connsiteX6" fmla="*/ 1829088 w 1829088"/>
              <a:gd name="connsiteY6" fmla="*/ 1666900 h 1680785"/>
              <a:gd name="connsiteX7" fmla="*/ 333385 w 1829088"/>
              <a:gd name="connsiteY7" fmla="*/ 1680785 h 1680785"/>
              <a:gd name="connsiteX8" fmla="*/ 278608 w 1829088"/>
              <a:gd name="connsiteY8" fmla="*/ 1428865 h 1680785"/>
              <a:gd name="connsiteX9" fmla="*/ 210983 w 1829088"/>
              <a:gd name="connsiteY9" fmla="*/ 1204935 h 1680785"/>
              <a:gd name="connsiteX10" fmla="*/ 117020 w 1829088"/>
              <a:gd name="connsiteY10" fmla="*/ 986659 h 1680785"/>
              <a:gd name="connsiteX11" fmla="*/ 0 w 1829088"/>
              <a:gd name="connsiteY11" fmla="*/ 791901 h 1680785"/>
              <a:gd name="connsiteX0" fmla="*/ 0 w 1829088"/>
              <a:gd name="connsiteY0" fmla="*/ 791901 h 1680785"/>
              <a:gd name="connsiteX1" fmla="*/ 1284701 w 1829088"/>
              <a:gd name="connsiteY1" fmla="*/ 0 h 1680785"/>
              <a:gd name="connsiteX2" fmla="*/ 1432065 w 1829088"/>
              <a:gd name="connsiteY2" fmla="*/ 278420 h 1680785"/>
              <a:gd name="connsiteX3" fmla="*/ 1586547 w 1829088"/>
              <a:gd name="connsiteY3" fmla="*/ 646525 h 1680785"/>
              <a:gd name="connsiteX4" fmla="*/ 1710316 w 1829088"/>
              <a:gd name="connsiteY4" fmla="*/ 1015089 h 1680785"/>
              <a:gd name="connsiteX5" fmla="*/ 1783163 w 1829088"/>
              <a:gd name="connsiteY5" fmla="*/ 1315025 h 1680785"/>
              <a:gd name="connsiteX6" fmla="*/ 1829088 w 1829088"/>
              <a:gd name="connsiteY6" fmla="*/ 1666900 h 1680785"/>
              <a:gd name="connsiteX7" fmla="*/ 333385 w 1829088"/>
              <a:gd name="connsiteY7" fmla="*/ 1680785 h 1680785"/>
              <a:gd name="connsiteX8" fmla="*/ 278608 w 1829088"/>
              <a:gd name="connsiteY8" fmla="*/ 1428865 h 1680785"/>
              <a:gd name="connsiteX9" fmla="*/ 210983 w 1829088"/>
              <a:gd name="connsiteY9" fmla="*/ 1204935 h 1680785"/>
              <a:gd name="connsiteX10" fmla="*/ 117020 w 1829088"/>
              <a:gd name="connsiteY10" fmla="*/ 986659 h 1680785"/>
              <a:gd name="connsiteX11" fmla="*/ 0 w 1829088"/>
              <a:gd name="connsiteY11" fmla="*/ 791901 h 1680785"/>
              <a:gd name="connsiteX0" fmla="*/ 0 w 1829088"/>
              <a:gd name="connsiteY0" fmla="*/ 791901 h 1680785"/>
              <a:gd name="connsiteX1" fmla="*/ 1284701 w 1829088"/>
              <a:gd name="connsiteY1" fmla="*/ 0 h 1680785"/>
              <a:gd name="connsiteX2" fmla="*/ 1432065 w 1829088"/>
              <a:gd name="connsiteY2" fmla="*/ 278420 h 1680785"/>
              <a:gd name="connsiteX3" fmla="*/ 1586547 w 1829088"/>
              <a:gd name="connsiteY3" fmla="*/ 646525 h 1680785"/>
              <a:gd name="connsiteX4" fmla="*/ 1710316 w 1829088"/>
              <a:gd name="connsiteY4" fmla="*/ 1015089 h 1680785"/>
              <a:gd name="connsiteX5" fmla="*/ 1778545 w 1829088"/>
              <a:gd name="connsiteY5" fmla="*/ 1315025 h 1680785"/>
              <a:gd name="connsiteX6" fmla="*/ 1829088 w 1829088"/>
              <a:gd name="connsiteY6" fmla="*/ 1666900 h 1680785"/>
              <a:gd name="connsiteX7" fmla="*/ 333385 w 1829088"/>
              <a:gd name="connsiteY7" fmla="*/ 1680785 h 1680785"/>
              <a:gd name="connsiteX8" fmla="*/ 278608 w 1829088"/>
              <a:gd name="connsiteY8" fmla="*/ 1428865 h 1680785"/>
              <a:gd name="connsiteX9" fmla="*/ 210983 w 1829088"/>
              <a:gd name="connsiteY9" fmla="*/ 1204935 h 1680785"/>
              <a:gd name="connsiteX10" fmla="*/ 117020 w 1829088"/>
              <a:gd name="connsiteY10" fmla="*/ 986659 h 1680785"/>
              <a:gd name="connsiteX11" fmla="*/ 0 w 1829088"/>
              <a:gd name="connsiteY11" fmla="*/ 791901 h 1680785"/>
              <a:gd name="connsiteX0" fmla="*/ 0 w 1829088"/>
              <a:gd name="connsiteY0" fmla="*/ 791901 h 1680785"/>
              <a:gd name="connsiteX1" fmla="*/ 1284701 w 1829088"/>
              <a:gd name="connsiteY1" fmla="*/ 0 h 1680785"/>
              <a:gd name="connsiteX2" fmla="*/ 1432065 w 1829088"/>
              <a:gd name="connsiteY2" fmla="*/ 278420 h 1680785"/>
              <a:gd name="connsiteX3" fmla="*/ 1586547 w 1829088"/>
              <a:gd name="connsiteY3" fmla="*/ 646525 h 1680785"/>
              <a:gd name="connsiteX4" fmla="*/ 1710316 w 1829088"/>
              <a:gd name="connsiteY4" fmla="*/ 1015089 h 1680785"/>
              <a:gd name="connsiteX5" fmla="*/ 1778545 w 1829088"/>
              <a:gd name="connsiteY5" fmla="*/ 1315025 h 1680785"/>
              <a:gd name="connsiteX6" fmla="*/ 1829088 w 1829088"/>
              <a:gd name="connsiteY6" fmla="*/ 1666900 h 1680785"/>
              <a:gd name="connsiteX7" fmla="*/ 333385 w 1829088"/>
              <a:gd name="connsiteY7" fmla="*/ 1680785 h 1680785"/>
              <a:gd name="connsiteX8" fmla="*/ 278608 w 1829088"/>
              <a:gd name="connsiteY8" fmla="*/ 1428865 h 1680785"/>
              <a:gd name="connsiteX9" fmla="*/ 210983 w 1829088"/>
              <a:gd name="connsiteY9" fmla="*/ 1204935 h 1680785"/>
              <a:gd name="connsiteX10" fmla="*/ 117020 w 1829088"/>
              <a:gd name="connsiteY10" fmla="*/ 986659 h 1680785"/>
              <a:gd name="connsiteX11" fmla="*/ 0 w 1829088"/>
              <a:gd name="connsiteY11" fmla="*/ 791901 h 1680785"/>
              <a:gd name="connsiteX0" fmla="*/ 0 w 1829088"/>
              <a:gd name="connsiteY0" fmla="*/ 791901 h 1680785"/>
              <a:gd name="connsiteX1" fmla="*/ 1284701 w 1829088"/>
              <a:gd name="connsiteY1" fmla="*/ 0 h 1680785"/>
              <a:gd name="connsiteX2" fmla="*/ 1432065 w 1829088"/>
              <a:gd name="connsiteY2" fmla="*/ 278420 h 1680785"/>
              <a:gd name="connsiteX3" fmla="*/ 1586547 w 1829088"/>
              <a:gd name="connsiteY3" fmla="*/ 646525 h 1680785"/>
              <a:gd name="connsiteX4" fmla="*/ 1710316 w 1829088"/>
              <a:gd name="connsiteY4" fmla="*/ 1015089 h 1680785"/>
              <a:gd name="connsiteX5" fmla="*/ 1778545 w 1829088"/>
              <a:gd name="connsiteY5" fmla="*/ 1315025 h 1680785"/>
              <a:gd name="connsiteX6" fmla="*/ 1829088 w 1829088"/>
              <a:gd name="connsiteY6" fmla="*/ 1666900 h 1680785"/>
              <a:gd name="connsiteX7" fmla="*/ 333385 w 1829088"/>
              <a:gd name="connsiteY7" fmla="*/ 1680785 h 1680785"/>
              <a:gd name="connsiteX8" fmla="*/ 278608 w 1829088"/>
              <a:gd name="connsiteY8" fmla="*/ 1428865 h 1680785"/>
              <a:gd name="connsiteX9" fmla="*/ 210983 w 1829088"/>
              <a:gd name="connsiteY9" fmla="*/ 1204935 h 1680785"/>
              <a:gd name="connsiteX10" fmla="*/ 117020 w 1829088"/>
              <a:gd name="connsiteY10" fmla="*/ 986659 h 1680785"/>
              <a:gd name="connsiteX11" fmla="*/ 0 w 1829088"/>
              <a:gd name="connsiteY11" fmla="*/ 791901 h 1680785"/>
              <a:gd name="connsiteX0" fmla="*/ 0 w 1829088"/>
              <a:gd name="connsiteY0" fmla="*/ 791901 h 1680785"/>
              <a:gd name="connsiteX1" fmla="*/ 1284701 w 1829088"/>
              <a:gd name="connsiteY1" fmla="*/ 0 h 1680785"/>
              <a:gd name="connsiteX2" fmla="*/ 1432065 w 1829088"/>
              <a:gd name="connsiteY2" fmla="*/ 278420 h 1680785"/>
              <a:gd name="connsiteX3" fmla="*/ 1586547 w 1829088"/>
              <a:gd name="connsiteY3" fmla="*/ 646525 h 1680785"/>
              <a:gd name="connsiteX4" fmla="*/ 1710316 w 1829088"/>
              <a:gd name="connsiteY4" fmla="*/ 1015089 h 1680785"/>
              <a:gd name="connsiteX5" fmla="*/ 1778545 w 1829088"/>
              <a:gd name="connsiteY5" fmla="*/ 1315025 h 1680785"/>
              <a:gd name="connsiteX6" fmla="*/ 1829088 w 1829088"/>
              <a:gd name="connsiteY6" fmla="*/ 1666900 h 1680785"/>
              <a:gd name="connsiteX7" fmla="*/ 333385 w 1829088"/>
              <a:gd name="connsiteY7" fmla="*/ 1680785 h 1680785"/>
              <a:gd name="connsiteX8" fmla="*/ 278608 w 1829088"/>
              <a:gd name="connsiteY8" fmla="*/ 1428865 h 1680785"/>
              <a:gd name="connsiteX9" fmla="*/ 210983 w 1829088"/>
              <a:gd name="connsiteY9" fmla="*/ 1204935 h 1680785"/>
              <a:gd name="connsiteX10" fmla="*/ 117020 w 1829088"/>
              <a:gd name="connsiteY10" fmla="*/ 986659 h 1680785"/>
              <a:gd name="connsiteX11" fmla="*/ 0 w 1829088"/>
              <a:gd name="connsiteY11" fmla="*/ 791901 h 1680785"/>
              <a:gd name="connsiteX0" fmla="*/ 0 w 1829088"/>
              <a:gd name="connsiteY0" fmla="*/ 791901 h 1680785"/>
              <a:gd name="connsiteX1" fmla="*/ 1284701 w 1829088"/>
              <a:gd name="connsiteY1" fmla="*/ 0 h 1680785"/>
              <a:gd name="connsiteX2" fmla="*/ 1432065 w 1829088"/>
              <a:gd name="connsiteY2" fmla="*/ 278420 h 1680785"/>
              <a:gd name="connsiteX3" fmla="*/ 1586547 w 1829088"/>
              <a:gd name="connsiteY3" fmla="*/ 646525 h 1680785"/>
              <a:gd name="connsiteX4" fmla="*/ 1710316 w 1829088"/>
              <a:gd name="connsiteY4" fmla="*/ 1015089 h 1680785"/>
              <a:gd name="connsiteX5" fmla="*/ 1778545 w 1829088"/>
              <a:gd name="connsiteY5" fmla="*/ 1315025 h 1680785"/>
              <a:gd name="connsiteX6" fmla="*/ 1829088 w 1829088"/>
              <a:gd name="connsiteY6" fmla="*/ 1666900 h 1680785"/>
              <a:gd name="connsiteX7" fmla="*/ 333385 w 1829088"/>
              <a:gd name="connsiteY7" fmla="*/ 1680785 h 1680785"/>
              <a:gd name="connsiteX8" fmla="*/ 278608 w 1829088"/>
              <a:gd name="connsiteY8" fmla="*/ 1428865 h 1680785"/>
              <a:gd name="connsiteX9" fmla="*/ 210983 w 1829088"/>
              <a:gd name="connsiteY9" fmla="*/ 1204935 h 1680785"/>
              <a:gd name="connsiteX10" fmla="*/ 117020 w 1829088"/>
              <a:gd name="connsiteY10" fmla="*/ 986659 h 1680785"/>
              <a:gd name="connsiteX11" fmla="*/ 0 w 1829088"/>
              <a:gd name="connsiteY11" fmla="*/ 791901 h 1680785"/>
              <a:gd name="connsiteX0" fmla="*/ 0 w 1826779"/>
              <a:gd name="connsiteY0" fmla="*/ 789592 h 1680785"/>
              <a:gd name="connsiteX1" fmla="*/ 1282392 w 1826779"/>
              <a:gd name="connsiteY1" fmla="*/ 0 h 1680785"/>
              <a:gd name="connsiteX2" fmla="*/ 1429756 w 1826779"/>
              <a:gd name="connsiteY2" fmla="*/ 278420 h 1680785"/>
              <a:gd name="connsiteX3" fmla="*/ 1584238 w 1826779"/>
              <a:gd name="connsiteY3" fmla="*/ 646525 h 1680785"/>
              <a:gd name="connsiteX4" fmla="*/ 1708007 w 1826779"/>
              <a:gd name="connsiteY4" fmla="*/ 1015089 h 1680785"/>
              <a:gd name="connsiteX5" fmla="*/ 1776236 w 1826779"/>
              <a:gd name="connsiteY5" fmla="*/ 1315025 h 1680785"/>
              <a:gd name="connsiteX6" fmla="*/ 1826779 w 1826779"/>
              <a:gd name="connsiteY6" fmla="*/ 1666900 h 1680785"/>
              <a:gd name="connsiteX7" fmla="*/ 331076 w 1826779"/>
              <a:gd name="connsiteY7" fmla="*/ 1680785 h 1680785"/>
              <a:gd name="connsiteX8" fmla="*/ 276299 w 1826779"/>
              <a:gd name="connsiteY8" fmla="*/ 1428865 h 1680785"/>
              <a:gd name="connsiteX9" fmla="*/ 208674 w 1826779"/>
              <a:gd name="connsiteY9" fmla="*/ 1204935 h 1680785"/>
              <a:gd name="connsiteX10" fmla="*/ 114711 w 1826779"/>
              <a:gd name="connsiteY10" fmla="*/ 986659 h 1680785"/>
              <a:gd name="connsiteX11" fmla="*/ 0 w 1826779"/>
              <a:gd name="connsiteY11" fmla="*/ 789592 h 1680785"/>
              <a:gd name="connsiteX0" fmla="*/ 0 w 1826779"/>
              <a:gd name="connsiteY0" fmla="*/ 787283 h 1678476"/>
              <a:gd name="connsiteX1" fmla="*/ 1280083 w 1826779"/>
              <a:gd name="connsiteY1" fmla="*/ 0 h 1678476"/>
              <a:gd name="connsiteX2" fmla="*/ 1429756 w 1826779"/>
              <a:gd name="connsiteY2" fmla="*/ 276111 h 1678476"/>
              <a:gd name="connsiteX3" fmla="*/ 1584238 w 1826779"/>
              <a:gd name="connsiteY3" fmla="*/ 644216 h 1678476"/>
              <a:gd name="connsiteX4" fmla="*/ 1708007 w 1826779"/>
              <a:gd name="connsiteY4" fmla="*/ 1012780 h 1678476"/>
              <a:gd name="connsiteX5" fmla="*/ 1776236 w 1826779"/>
              <a:gd name="connsiteY5" fmla="*/ 1312716 h 1678476"/>
              <a:gd name="connsiteX6" fmla="*/ 1826779 w 1826779"/>
              <a:gd name="connsiteY6" fmla="*/ 1664591 h 1678476"/>
              <a:gd name="connsiteX7" fmla="*/ 331076 w 1826779"/>
              <a:gd name="connsiteY7" fmla="*/ 1678476 h 1678476"/>
              <a:gd name="connsiteX8" fmla="*/ 276299 w 1826779"/>
              <a:gd name="connsiteY8" fmla="*/ 1426556 h 1678476"/>
              <a:gd name="connsiteX9" fmla="*/ 208674 w 1826779"/>
              <a:gd name="connsiteY9" fmla="*/ 1202626 h 1678476"/>
              <a:gd name="connsiteX10" fmla="*/ 114711 w 1826779"/>
              <a:gd name="connsiteY10" fmla="*/ 984350 h 1678476"/>
              <a:gd name="connsiteX11" fmla="*/ 0 w 1826779"/>
              <a:gd name="connsiteY11" fmla="*/ 787283 h 1678476"/>
              <a:gd name="connsiteX0" fmla="*/ 0 w 1826779"/>
              <a:gd name="connsiteY0" fmla="*/ 783473 h 1678476"/>
              <a:gd name="connsiteX1" fmla="*/ 1280083 w 1826779"/>
              <a:gd name="connsiteY1" fmla="*/ 0 h 1678476"/>
              <a:gd name="connsiteX2" fmla="*/ 1429756 w 1826779"/>
              <a:gd name="connsiteY2" fmla="*/ 276111 h 1678476"/>
              <a:gd name="connsiteX3" fmla="*/ 1584238 w 1826779"/>
              <a:gd name="connsiteY3" fmla="*/ 644216 h 1678476"/>
              <a:gd name="connsiteX4" fmla="*/ 1708007 w 1826779"/>
              <a:gd name="connsiteY4" fmla="*/ 1012780 h 1678476"/>
              <a:gd name="connsiteX5" fmla="*/ 1776236 w 1826779"/>
              <a:gd name="connsiteY5" fmla="*/ 1312716 h 1678476"/>
              <a:gd name="connsiteX6" fmla="*/ 1826779 w 1826779"/>
              <a:gd name="connsiteY6" fmla="*/ 1664591 h 1678476"/>
              <a:gd name="connsiteX7" fmla="*/ 331076 w 1826779"/>
              <a:gd name="connsiteY7" fmla="*/ 1678476 h 1678476"/>
              <a:gd name="connsiteX8" fmla="*/ 276299 w 1826779"/>
              <a:gd name="connsiteY8" fmla="*/ 1426556 h 1678476"/>
              <a:gd name="connsiteX9" fmla="*/ 208674 w 1826779"/>
              <a:gd name="connsiteY9" fmla="*/ 1202626 h 1678476"/>
              <a:gd name="connsiteX10" fmla="*/ 114711 w 1826779"/>
              <a:gd name="connsiteY10" fmla="*/ 984350 h 1678476"/>
              <a:gd name="connsiteX11" fmla="*/ 0 w 1826779"/>
              <a:gd name="connsiteY11" fmla="*/ 783473 h 1678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26779" h="1678476">
                <a:moveTo>
                  <a:pt x="0" y="783473"/>
                </a:moveTo>
                <a:lnTo>
                  <a:pt x="1280083" y="0"/>
                </a:lnTo>
                <a:lnTo>
                  <a:pt x="1429756" y="276111"/>
                </a:lnTo>
                <a:cubicBezTo>
                  <a:pt x="1481250" y="398813"/>
                  <a:pt x="1536755" y="485419"/>
                  <a:pt x="1584238" y="644216"/>
                </a:cubicBezTo>
                <a:cubicBezTo>
                  <a:pt x="1646884" y="801828"/>
                  <a:pt x="1661402" y="851157"/>
                  <a:pt x="1708007" y="1012780"/>
                </a:cubicBezTo>
                <a:cubicBezTo>
                  <a:pt x="1745455" y="1166804"/>
                  <a:pt x="1747903" y="1159542"/>
                  <a:pt x="1776236" y="1312716"/>
                </a:cubicBezTo>
                <a:cubicBezTo>
                  <a:pt x="1800780" y="1457428"/>
                  <a:pt x="1810028" y="1479469"/>
                  <a:pt x="1826779" y="1664591"/>
                </a:cubicBezTo>
                <a:lnTo>
                  <a:pt x="331076" y="1678476"/>
                </a:lnTo>
                <a:cubicBezTo>
                  <a:pt x="312817" y="1594503"/>
                  <a:pt x="310600" y="1538602"/>
                  <a:pt x="276299" y="1426556"/>
                </a:cubicBezTo>
                <a:cubicBezTo>
                  <a:pt x="244642" y="1307068"/>
                  <a:pt x="243247" y="1318711"/>
                  <a:pt x="208674" y="1202626"/>
                </a:cubicBezTo>
                <a:cubicBezTo>
                  <a:pt x="161311" y="1073720"/>
                  <a:pt x="150042" y="1073151"/>
                  <a:pt x="114711" y="984350"/>
                </a:cubicBezTo>
                <a:lnTo>
                  <a:pt x="0" y="783473"/>
                </a:lnTo>
                <a:close/>
              </a:path>
            </a:pathLst>
          </a:custGeom>
          <a:blipFill>
            <a:blip r:embed="rId4"/>
            <a:stretch>
              <a:fillRect/>
            </a:stretch>
          </a:blipFill>
          <a:ln>
            <a:solidFill>
              <a:srgbClr val="4D4D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Freeform 11"/>
          <p:cNvSpPr/>
          <p:nvPr/>
        </p:nvSpPr>
        <p:spPr>
          <a:xfrm>
            <a:off x="2036862" y="868101"/>
            <a:ext cx="1813318" cy="2005974"/>
          </a:xfrm>
          <a:custGeom>
            <a:avLst/>
            <a:gdLst>
              <a:gd name="connsiteX0" fmla="*/ 1713053 w 1713053"/>
              <a:gd name="connsiteY0" fmla="*/ 1632030 h 2013995"/>
              <a:gd name="connsiteX1" fmla="*/ 1481560 w 1713053"/>
              <a:gd name="connsiteY1" fmla="*/ 0 h 2013995"/>
              <a:gd name="connsiteX2" fmla="*/ 914400 w 1713053"/>
              <a:gd name="connsiteY2" fmla="*/ 196769 h 2013995"/>
              <a:gd name="connsiteX3" fmla="*/ 578734 w 1713053"/>
              <a:gd name="connsiteY3" fmla="*/ 347240 h 2013995"/>
              <a:gd name="connsiteX4" fmla="*/ 231494 w 1713053"/>
              <a:gd name="connsiteY4" fmla="*/ 520860 h 2013995"/>
              <a:gd name="connsiteX5" fmla="*/ 57874 w 1713053"/>
              <a:gd name="connsiteY5" fmla="*/ 648182 h 2013995"/>
              <a:gd name="connsiteX6" fmla="*/ 0 w 1713053"/>
              <a:gd name="connsiteY6" fmla="*/ 706055 h 2013995"/>
              <a:gd name="connsiteX7" fmla="*/ 787079 w 1713053"/>
              <a:gd name="connsiteY7" fmla="*/ 2013995 h 2013995"/>
              <a:gd name="connsiteX8" fmla="*/ 1006998 w 1713053"/>
              <a:gd name="connsiteY8" fmla="*/ 1886673 h 2013995"/>
              <a:gd name="connsiteX9" fmla="*/ 1215342 w 1713053"/>
              <a:gd name="connsiteY9" fmla="*/ 1794076 h 2013995"/>
              <a:gd name="connsiteX10" fmla="*/ 1469985 w 1713053"/>
              <a:gd name="connsiteY10" fmla="*/ 1701478 h 2013995"/>
              <a:gd name="connsiteX11" fmla="*/ 1713053 w 1713053"/>
              <a:gd name="connsiteY11" fmla="*/ 1632030 h 2013995"/>
              <a:gd name="connsiteX0" fmla="*/ 1782326 w 1782326"/>
              <a:gd name="connsiteY0" fmla="*/ 1632030 h 2013995"/>
              <a:gd name="connsiteX1" fmla="*/ 1550833 w 1782326"/>
              <a:gd name="connsiteY1" fmla="*/ 0 h 2013995"/>
              <a:gd name="connsiteX2" fmla="*/ 983673 w 1782326"/>
              <a:gd name="connsiteY2" fmla="*/ 196769 h 2013995"/>
              <a:gd name="connsiteX3" fmla="*/ 648007 w 1782326"/>
              <a:gd name="connsiteY3" fmla="*/ 347240 h 2013995"/>
              <a:gd name="connsiteX4" fmla="*/ 300767 w 1782326"/>
              <a:gd name="connsiteY4" fmla="*/ 520860 h 2013995"/>
              <a:gd name="connsiteX5" fmla="*/ 127147 w 1782326"/>
              <a:gd name="connsiteY5" fmla="*/ 648182 h 2013995"/>
              <a:gd name="connsiteX6" fmla="*/ 0 w 1782326"/>
              <a:gd name="connsiteY6" fmla="*/ 740691 h 2013995"/>
              <a:gd name="connsiteX7" fmla="*/ 856352 w 1782326"/>
              <a:gd name="connsiteY7" fmla="*/ 2013995 h 2013995"/>
              <a:gd name="connsiteX8" fmla="*/ 1076271 w 1782326"/>
              <a:gd name="connsiteY8" fmla="*/ 1886673 h 2013995"/>
              <a:gd name="connsiteX9" fmla="*/ 1284615 w 1782326"/>
              <a:gd name="connsiteY9" fmla="*/ 1794076 h 2013995"/>
              <a:gd name="connsiteX10" fmla="*/ 1539258 w 1782326"/>
              <a:gd name="connsiteY10" fmla="*/ 1701478 h 2013995"/>
              <a:gd name="connsiteX11" fmla="*/ 1782326 w 1782326"/>
              <a:gd name="connsiteY11" fmla="*/ 1632030 h 2013995"/>
              <a:gd name="connsiteX0" fmla="*/ 1782326 w 1782326"/>
              <a:gd name="connsiteY0" fmla="*/ 1632030 h 2013995"/>
              <a:gd name="connsiteX1" fmla="*/ 1550833 w 1782326"/>
              <a:gd name="connsiteY1" fmla="*/ 0 h 2013995"/>
              <a:gd name="connsiteX2" fmla="*/ 983673 w 1782326"/>
              <a:gd name="connsiteY2" fmla="*/ 196769 h 2013995"/>
              <a:gd name="connsiteX3" fmla="*/ 648007 w 1782326"/>
              <a:gd name="connsiteY3" fmla="*/ 347240 h 2013995"/>
              <a:gd name="connsiteX4" fmla="*/ 300767 w 1782326"/>
              <a:gd name="connsiteY4" fmla="*/ 520860 h 2013995"/>
              <a:gd name="connsiteX5" fmla="*/ 147929 w 1782326"/>
              <a:gd name="connsiteY5" fmla="*/ 613545 h 2013995"/>
              <a:gd name="connsiteX6" fmla="*/ 0 w 1782326"/>
              <a:gd name="connsiteY6" fmla="*/ 740691 h 2013995"/>
              <a:gd name="connsiteX7" fmla="*/ 856352 w 1782326"/>
              <a:gd name="connsiteY7" fmla="*/ 2013995 h 2013995"/>
              <a:gd name="connsiteX8" fmla="*/ 1076271 w 1782326"/>
              <a:gd name="connsiteY8" fmla="*/ 1886673 h 2013995"/>
              <a:gd name="connsiteX9" fmla="*/ 1284615 w 1782326"/>
              <a:gd name="connsiteY9" fmla="*/ 1794076 h 2013995"/>
              <a:gd name="connsiteX10" fmla="*/ 1539258 w 1782326"/>
              <a:gd name="connsiteY10" fmla="*/ 1701478 h 2013995"/>
              <a:gd name="connsiteX11" fmla="*/ 1782326 w 1782326"/>
              <a:gd name="connsiteY11" fmla="*/ 1632030 h 2013995"/>
              <a:gd name="connsiteX0" fmla="*/ 1789254 w 1789254"/>
              <a:gd name="connsiteY0" fmla="*/ 1590466 h 2013995"/>
              <a:gd name="connsiteX1" fmla="*/ 1550833 w 1789254"/>
              <a:gd name="connsiteY1" fmla="*/ 0 h 2013995"/>
              <a:gd name="connsiteX2" fmla="*/ 983673 w 1789254"/>
              <a:gd name="connsiteY2" fmla="*/ 196769 h 2013995"/>
              <a:gd name="connsiteX3" fmla="*/ 648007 w 1789254"/>
              <a:gd name="connsiteY3" fmla="*/ 347240 h 2013995"/>
              <a:gd name="connsiteX4" fmla="*/ 300767 w 1789254"/>
              <a:gd name="connsiteY4" fmla="*/ 520860 h 2013995"/>
              <a:gd name="connsiteX5" fmla="*/ 147929 w 1789254"/>
              <a:gd name="connsiteY5" fmla="*/ 613545 h 2013995"/>
              <a:gd name="connsiteX6" fmla="*/ 0 w 1789254"/>
              <a:gd name="connsiteY6" fmla="*/ 740691 h 2013995"/>
              <a:gd name="connsiteX7" fmla="*/ 856352 w 1789254"/>
              <a:gd name="connsiteY7" fmla="*/ 2013995 h 2013995"/>
              <a:gd name="connsiteX8" fmla="*/ 1076271 w 1789254"/>
              <a:gd name="connsiteY8" fmla="*/ 1886673 h 2013995"/>
              <a:gd name="connsiteX9" fmla="*/ 1284615 w 1789254"/>
              <a:gd name="connsiteY9" fmla="*/ 1794076 h 2013995"/>
              <a:gd name="connsiteX10" fmla="*/ 1539258 w 1789254"/>
              <a:gd name="connsiteY10" fmla="*/ 1701478 h 2013995"/>
              <a:gd name="connsiteX11" fmla="*/ 1789254 w 1789254"/>
              <a:gd name="connsiteY11" fmla="*/ 1590466 h 2013995"/>
              <a:gd name="connsiteX0" fmla="*/ 1789254 w 1789254"/>
              <a:gd name="connsiteY0" fmla="*/ 1590466 h 2013995"/>
              <a:gd name="connsiteX1" fmla="*/ 1550833 w 1789254"/>
              <a:gd name="connsiteY1" fmla="*/ 0 h 2013995"/>
              <a:gd name="connsiteX2" fmla="*/ 1144094 w 1789254"/>
              <a:gd name="connsiteY2" fmla="*/ 132601 h 2013995"/>
              <a:gd name="connsiteX3" fmla="*/ 648007 w 1789254"/>
              <a:gd name="connsiteY3" fmla="*/ 347240 h 2013995"/>
              <a:gd name="connsiteX4" fmla="*/ 300767 w 1789254"/>
              <a:gd name="connsiteY4" fmla="*/ 520860 h 2013995"/>
              <a:gd name="connsiteX5" fmla="*/ 147929 w 1789254"/>
              <a:gd name="connsiteY5" fmla="*/ 613545 h 2013995"/>
              <a:gd name="connsiteX6" fmla="*/ 0 w 1789254"/>
              <a:gd name="connsiteY6" fmla="*/ 740691 h 2013995"/>
              <a:gd name="connsiteX7" fmla="*/ 856352 w 1789254"/>
              <a:gd name="connsiteY7" fmla="*/ 2013995 h 2013995"/>
              <a:gd name="connsiteX8" fmla="*/ 1076271 w 1789254"/>
              <a:gd name="connsiteY8" fmla="*/ 1886673 h 2013995"/>
              <a:gd name="connsiteX9" fmla="*/ 1284615 w 1789254"/>
              <a:gd name="connsiteY9" fmla="*/ 1794076 h 2013995"/>
              <a:gd name="connsiteX10" fmla="*/ 1539258 w 1789254"/>
              <a:gd name="connsiteY10" fmla="*/ 1701478 h 2013995"/>
              <a:gd name="connsiteX11" fmla="*/ 1789254 w 1789254"/>
              <a:gd name="connsiteY11" fmla="*/ 1590466 h 2013995"/>
              <a:gd name="connsiteX0" fmla="*/ 1789254 w 1789254"/>
              <a:gd name="connsiteY0" fmla="*/ 1590466 h 2013995"/>
              <a:gd name="connsiteX1" fmla="*/ 1550833 w 1789254"/>
              <a:gd name="connsiteY1" fmla="*/ 0 h 2013995"/>
              <a:gd name="connsiteX2" fmla="*/ 1144094 w 1789254"/>
              <a:gd name="connsiteY2" fmla="*/ 132601 h 2013995"/>
              <a:gd name="connsiteX3" fmla="*/ 812438 w 1789254"/>
              <a:gd name="connsiteY3" fmla="*/ 267030 h 2013995"/>
              <a:gd name="connsiteX4" fmla="*/ 300767 w 1789254"/>
              <a:gd name="connsiteY4" fmla="*/ 520860 h 2013995"/>
              <a:gd name="connsiteX5" fmla="*/ 147929 w 1789254"/>
              <a:gd name="connsiteY5" fmla="*/ 613545 h 2013995"/>
              <a:gd name="connsiteX6" fmla="*/ 0 w 1789254"/>
              <a:gd name="connsiteY6" fmla="*/ 740691 h 2013995"/>
              <a:gd name="connsiteX7" fmla="*/ 856352 w 1789254"/>
              <a:gd name="connsiteY7" fmla="*/ 2013995 h 2013995"/>
              <a:gd name="connsiteX8" fmla="*/ 1076271 w 1789254"/>
              <a:gd name="connsiteY8" fmla="*/ 1886673 h 2013995"/>
              <a:gd name="connsiteX9" fmla="*/ 1284615 w 1789254"/>
              <a:gd name="connsiteY9" fmla="*/ 1794076 h 2013995"/>
              <a:gd name="connsiteX10" fmla="*/ 1539258 w 1789254"/>
              <a:gd name="connsiteY10" fmla="*/ 1701478 h 2013995"/>
              <a:gd name="connsiteX11" fmla="*/ 1789254 w 1789254"/>
              <a:gd name="connsiteY11" fmla="*/ 1590466 h 2013995"/>
              <a:gd name="connsiteX0" fmla="*/ 1789254 w 1789254"/>
              <a:gd name="connsiteY0" fmla="*/ 1590466 h 2013995"/>
              <a:gd name="connsiteX1" fmla="*/ 1550833 w 1789254"/>
              <a:gd name="connsiteY1" fmla="*/ 0 h 2013995"/>
              <a:gd name="connsiteX2" fmla="*/ 1144094 w 1789254"/>
              <a:gd name="connsiteY2" fmla="*/ 132601 h 2013995"/>
              <a:gd name="connsiteX3" fmla="*/ 812438 w 1789254"/>
              <a:gd name="connsiteY3" fmla="*/ 267030 h 2013995"/>
              <a:gd name="connsiteX4" fmla="*/ 533378 w 1789254"/>
              <a:gd name="connsiteY4" fmla="*/ 404554 h 2013995"/>
              <a:gd name="connsiteX5" fmla="*/ 147929 w 1789254"/>
              <a:gd name="connsiteY5" fmla="*/ 613545 h 2013995"/>
              <a:gd name="connsiteX6" fmla="*/ 0 w 1789254"/>
              <a:gd name="connsiteY6" fmla="*/ 740691 h 2013995"/>
              <a:gd name="connsiteX7" fmla="*/ 856352 w 1789254"/>
              <a:gd name="connsiteY7" fmla="*/ 2013995 h 2013995"/>
              <a:gd name="connsiteX8" fmla="*/ 1076271 w 1789254"/>
              <a:gd name="connsiteY8" fmla="*/ 1886673 h 2013995"/>
              <a:gd name="connsiteX9" fmla="*/ 1284615 w 1789254"/>
              <a:gd name="connsiteY9" fmla="*/ 1794076 h 2013995"/>
              <a:gd name="connsiteX10" fmla="*/ 1539258 w 1789254"/>
              <a:gd name="connsiteY10" fmla="*/ 1701478 h 2013995"/>
              <a:gd name="connsiteX11" fmla="*/ 1789254 w 1789254"/>
              <a:gd name="connsiteY11" fmla="*/ 1590466 h 2013995"/>
              <a:gd name="connsiteX0" fmla="*/ 1789254 w 1789254"/>
              <a:gd name="connsiteY0" fmla="*/ 1590466 h 2013995"/>
              <a:gd name="connsiteX1" fmla="*/ 1550833 w 1789254"/>
              <a:gd name="connsiteY1" fmla="*/ 0 h 2013995"/>
              <a:gd name="connsiteX2" fmla="*/ 1144094 w 1789254"/>
              <a:gd name="connsiteY2" fmla="*/ 132601 h 2013995"/>
              <a:gd name="connsiteX3" fmla="*/ 812438 w 1789254"/>
              <a:gd name="connsiteY3" fmla="*/ 267030 h 2013995"/>
              <a:gd name="connsiteX4" fmla="*/ 533378 w 1789254"/>
              <a:gd name="connsiteY4" fmla="*/ 404554 h 2013995"/>
              <a:gd name="connsiteX5" fmla="*/ 256214 w 1789254"/>
              <a:gd name="connsiteY5" fmla="*/ 565419 h 2013995"/>
              <a:gd name="connsiteX6" fmla="*/ 0 w 1789254"/>
              <a:gd name="connsiteY6" fmla="*/ 740691 h 2013995"/>
              <a:gd name="connsiteX7" fmla="*/ 856352 w 1789254"/>
              <a:gd name="connsiteY7" fmla="*/ 2013995 h 2013995"/>
              <a:gd name="connsiteX8" fmla="*/ 1076271 w 1789254"/>
              <a:gd name="connsiteY8" fmla="*/ 1886673 h 2013995"/>
              <a:gd name="connsiteX9" fmla="*/ 1284615 w 1789254"/>
              <a:gd name="connsiteY9" fmla="*/ 1794076 h 2013995"/>
              <a:gd name="connsiteX10" fmla="*/ 1539258 w 1789254"/>
              <a:gd name="connsiteY10" fmla="*/ 1701478 h 2013995"/>
              <a:gd name="connsiteX11" fmla="*/ 1789254 w 1789254"/>
              <a:gd name="connsiteY11" fmla="*/ 1590466 h 2013995"/>
              <a:gd name="connsiteX0" fmla="*/ 1789254 w 1789254"/>
              <a:gd name="connsiteY0" fmla="*/ 1590466 h 2013995"/>
              <a:gd name="connsiteX1" fmla="*/ 1550833 w 1789254"/>
              <a:gd name="connsiteY1" fmla="*/ 0 h 2013995"/>
              <a:gd name="connsiteX2" fmla="*/ 1144094 w 1789254"/>
              <a:gd name="connsiteY2" fmla="*/ 132601 h 2013995"/>
              <a:gd name="connsiteX3" fmla="*/ 812438 w 1789254"/>
              <a:gd name="connsiteY3" fmla="*/ 267030 h 2013995"/>
              <a:gd name="connsiteX4" fmla="*/ 533378 w 1789254"/>
              <a:gd name="connsiteY4" fmla="*/ 404554 h 2013995"/>
              <a:gd name="connsiteX5" fmla="*/ 256214 w 1789254"/>
              <a:gd name="connsiteY5" fmla="*/ 565419 h 2013995"/>
              <a:gd name="connsiteX6" fmla="*/ 0 w 1789254"/>
              <a:gd name="connsiteY6" fmla="*/ 740691 h 2013995"/>
              <a:gd name="connsiteX7" fmla="*/ 856352 w 1789254"/>
              <a:gd name="connsiteY7" fmla="*/ 2013995 h 2013995"/>
              <a:gd name="connsiteX8" fmla="*/ 1076271 w 1789254"/>
              <a:gd name="connsiteY8" fmla="*/ 1886673 h 2013995"/>
              <a:gd name="connsiteX9" fmla="*/ 1284615 w 1789254"/>
              <a:gd name="connsiteY9" fmla="*/ 1794076 h 2013995"/>
              <a:gd name="connsiteX10" fmla="*/ 1523216 w 1789254"/>
              <a:gd name="connsiteY10" fmla="*/ 1685436 h 2013995"/>
              <a:gd name="connsiteX11" fmla="*/ 1789254 w 1789254"/>
              <a:gd name="connsiteY11" fmla="*/ 1590466 h 2013995"/>
              <a:gd name="connsiteX0" fmla="*/ 1789254 w 1789254"/>
              <a:gd name="connsiteY0" fmla="*/ 1590466 h 2013995"/>
              <a:gd name="connsiteX1" fmla="*/ 1550833 w 1789254"/>
              <a:gd name="connsiteY1" fmla="*/ 0 h 2013995"/>
              <a:gd name="connsiteX2" fmla="*/ 1144094 w 1789254"/>
              <a:gd name="connsiteY2" fmla="*/ 132601 h 2013995"/>
              <a:gd name="connsiteX3" fmla="*/ 812438 w 1789254"/>
              <a:gd name="connsiteY3" fmla="*/ 267030 h 2013995"/>
              <a:gd name="connsiteX4" fmla="*/ 533378 w 1789254"/>
              <a:gd name="connsiteY4" fmla="*/ 404554 h 2013995"/>
              <a:gd name="connsiteX5" fmla="*/ 256214 w 1789254"/>
              <a:gd name="connsiteY5" fmla="*/ 565419 h 2013995"/>
              <a:gd name="connsiteX6" fmla="*/ 0 w 1789254"/>
              <a:gd name="connsiteY6" fmla="*/ 740691 h 2013995"/>
              <a:gd name="connsiteX7" fmla="*/ 856352 w 1789254"/>
              <a:gd name="connsiteY7" fmla="*/ 2013995 h 2013995"/>
              <a:gd name="connsiteX8" fmla="*/ 1076271 w 1789254"/>
              <a:gd name="connsiteY8" fmla="*/ 1886673 h 2013995"/>
              <a:gd name="connsiteX9" fmla="*/ 1304668 w 1789254"/>
              <a:gd name="connsiteY9" fmla="*/ 1766002 h 2013995"/>
              <a:gd name="connsiteX10" fmla="*/ 1523216 w 1789254"/>
              <a:gd name="connsiteY10" fmla="*/ 1685436 h 2013995"/>
              <a:gd name="connsiteX11" fmla="*/ 1789254 w 1789254"/>
              <a:gd name="connsiteY11" fmla="*/ 1590466 h 2013995"/>
              <a:gd name="connsiteX0" fmla="*/ 1789254 w 1789254"/>
              <a:gd name="connsiteY0" fmla="*/ 1590466 h 2013995"/>
              <a:gd name="connsiteX1" fmla="*/ 1550833 w 1789254"/>
              <a:gd name="connsiteY1" fmla="*/ 0 h 2013995"/>
              <a:gd name="connsiteX2" fmla="*/ 1144094 w 1789254"/>
              <a:gd name="connsiteY2" fmla="*/ 132601 h 2013995"/>
              <a:gd name="connsiteX3" fmla="*/ 812438 w 1789254"/>
              <a:gd name="connsiteY3" fmla="*/ 267030 h 2013995"/>
              <a:gd name="connsiteX4" fmla="*/ 533378 w 1789254"/>
              <a:gd name="connsiteY4" fmla="*/ 404554 h 2013995"/>
              <a:gd name="connsiteX5" fmla="*/ 256214 w 1789254"/>
              <a:gd name="connsiteY5" fmla="*/ 565419 h 2013995"/>
              <a:gd name="connsiteX6" fmla="*/ 0 w 1789254"/>
              <a:gd name="connsiteY6" fmla="*/ 740691 h 2013995"/>
              <a:gd name="connsiteX7" fmla="*/ 856352 w 1789254"/>
              <a:gd name="connsiteY7" fmla="*/ 2013995 h 2013995"/>
              <a:gd name="connsiteX8" fmla="*/ 1096324 w 1789254"/>
              <a:gd name="connsiteY8" fmla="*/ 1874641 h 2013995"/>
              <a:gd name="connsiteX9" fmla="*/ 1304668 w 1789254"/>
              <a:gd name="connsiteY9" fmla="*/ 1766002 h 2013995"/>
              <a:gd name="connsiteX10" fmla="*/ 1523216 w 1789254"/>
              <a:gd name="connsiteY10" fmla="*/ 1685436 h 2013995"/>
              <a:gd name="connsiteX11" fmla="*/ 1789254 w 1789254"/>
              <a:gd name="connsiteY11" fmla="*/ 1590466 h 2013995"/>
              <a:gd name="connsiteX0" fmla="*/ 1789254 w 1789254"/>
              <a:gd name="connsiteY0" fmla="*/ 1590466 h 2013995"/>
              <a:gd name="connsiteX1" fmla="*/ 1550833 w 1789254"/>
              <a:gd name="connsiteY1" fmla="*/ 0 h 2013995"/>
              <a:gd name="connsiteX2" fmla="*/ 1144094 w 1789254"/>
              <a:gd name="connsiteY2" fmla="*/ 132601 h 2013995"/>
              <a:gd name="connsiteX3" fmla="*/ 812438 w 1789254"/>
              <a:gd name="connsiteY3" fmla="*/ 267030 h 2013995"/>
              <a:gd name="connsiteX4" fmla="*/ 533378 w 1789254"/>
              <a:gd name="connsiteY4" fmla="*/ 404554 h 2013995"/>
              <a:gd name="connsiteX5" fmla="*/ 256214 w 1789254"/>
              <a:gd name="connsiteY5" fmla="*/ 565419 h 2013995"/>
              <a:gd name="connsiteX6" fmla="*/ 0 w 1789254"/>
              <a:gd name="connsiteY6" fmla="*/ 740691 h 2013995"/>
              <a:gd name="connsiteX7" fmla="*/ 856352 w 1789254"/>
              <a:gd name="connsiteY7" fmla="*/ 2013995 h 2013995"/>
              <a:gd name="connsiteX8" fmla="*/ 1096324 w 1789254"/>
              <a:gd name="connsiteY8" fmla="*/ 1874641 h 2013995"/>
              <a:gd name="connsiteX9" fmla="*/ 1332742 w 1789254"/>
              <a:gd name="connsiteY9" fmla="*/ 1766002 h 2013995"/>
              <a:gd name="connsiteX10" fmla="*/ 1523216 w 1789254"/>
              <a:gd name="connsiteY10" fmla="*/ 1685436 h 2013995"/>
              <a:gd name="connsiteX11" fmla="*/ 1789254 w 1789254"/>
              <a:gd name="connsiteY11" fmla="*/ 1590466 h 2013995"/>
              <a:gd name="connsiteX0" fmla="*/ 1789254 w 1789254"/>
              <a:gd name="connsiteY0" fmla="*/ 1590466 h 2013995"/>
              <a:gd name="connsiteX1" fmla="*/ 1550833 w 1789254"/>
              <a:gd name="connsiteY1" fmla="*/ 0 h 2013995"/>
              <a:gd name="connsiteX2" fmla="*/ 1144094 w 1789254"/>
              <a:gd name="connsiteY2" fmla="*/ 132601 h 2013995"/>
              <a:gd name="connsiteX3" fmla="*/ 812438 w 1789254"/>
              <a:gd name="connsiteY3" fmla="*/ 267030 h 2013995"/>
              <a:gd name="connsiteX4" fmla="*/ 533378 w 1789254"/>
              <a:gd name="connsiteY4" fmla="*/ 404554 h 2013995"/>
              <a:gd name="connsiteX5" fmla="*/ 256214 w 1789254"/>
              <a:gd name="connsiteY5" fmla="*/ 565419 h 2013995"/>
              <a:gd name="connsiteX6" fmla="*/ 0 w 1789254"/>
              <a:gd name="connsiteY6" fmla="*/ 740691 h 2013995"/>
              <a:gd name="connsiteX7" fmla="*/ 856352 w 1789254"/>
              <a:gd name="connsiteY7" fmla="*/ 2013995 h 2013995"/>
              <a:gd name="connsiteX8" fmla="*/ 1096324 w 1789254"/>
              <a:gd name="connsiteY8" fmla="*/ 1874641 h 2013995"/>
              <a:gd name="connsiteX9" fmla="*/ 1332742 w 1789254"/>
              <a:gd name="connsiteY9" fmla="*/ 1766002 h 2013995"/>
              <a:gd name="connsiteX10" fmla="*/ 1563322 w 1789254"/>
              <a:gd name="connsiteY10" fmla="*/ 1669394 h 2013995"/>
              <a:gd name="connsiteX11" fmla="*/ 1789254 w 1789254"/>
              <a:gd name="connsiteY11" fmla="*/ 1590466 h 2013995"/>
              <a:gd name="connsiteX0" fmla="*/ 1801286 w 1801286"/>
              <a:gd name="connsiteY0" fmla="*/ 1598487 h 2013995"/>
              <a:gd name="connsiteX1" fmla="*/ 1550833 w 1801286"/>
              <a:gd name="connsiteY1" fmla="*/ 0 h 2013995"/>
              <a:gd name="connsiteX2" fmla="*/ 1144094 w 1801286"/>
              <a:gd name="connsiteY2" fmla="*/ 132601 h 2013995"/>
              <a:gd name="connsiteX3" fmla="*/ 812438 w 1801286"/>
              <a:gd name="connsiteY3" fmla="*/ 267030 h 2013995"/>
              <a:gd name="connsiteX4" fmla="*/ 533378 w 1801286"/>
              <a:gd name="connsiteY4" fmla="*/ 404554 h 2013995"/>
              <a:gd name="connsiteX5" fmla="*/ 256214 w 1801286"/>
              <a:gd name="connsiteY5" fmla="*/ 565419 h 2013995"/>
              <a:gd name="connsiteX6" fmla="*/ 0 w 1801286"/>
              <a:gd name="connsiteY6" fmla="*/ 740691 h 2013995"/>
              <a:gd name="connsiteX7" fmla="*/ 856352 w 1801286"/>
              <a:gd name="connsiteY7" fmla="*/ 2013995 h 2013995"/>
              <a:gd name="connsiteX8" fmla="*/ 1096324 w 1801286"/>
              <a:gd name="connsiteY8" fmla="*/ 1874641 h 2013995"/>
              <a:gd name="connsiteX9" fmla="*/ 1332742 w 1801286"/>
              <a:gd name="connsiteY9" fmla="*/ 1766002 h 2013995"/>
              <a:gd name="connsiteX10" fmla="*/ 1563322 w 1801286"/>
              <a:gd name="connsiteY10" fmla="*/ 1669394 h 2013995"/>
              <a:gd name="connsiteX11" fmla="*/ 1801286 w 1801286"/>
              <a:gd name="connsiteY11" fmla="*/ 1598487 h 2013995"/>
              <a:gd name="connsiteX0" fmla="*/ 1801286 w 1801286"/>
              <a:gd name="connsiteY0" fmla="*/ 1598487 h 2013995"/>
              <a:gd name="connsiteX1" fmla="*/ 1550833 w 1801286"/>
              <a:gd name="connsiteY1" fmla="*/ 0 h 2013995"/>
              <a:gd name="connsiteX2" fmla="*/ 1144094 w 1801286"/>
              <a:gd name="connsiteY2" fmla="*/ 132601 h 2013995"/>
              <a:gd name="connsiteX3" fmla="*/ 812438 w 1801286"/>
              <a:gd name="connsiteY3" fmla="*/ 267030 h 2013995"/>
              <a:gd name="connsiteX4" fmla="*/ 533378 w 1801286"/>
              <a:gd name="connsiteY4" fmla="*/ 404554 h 2013995"/>
              <a:gd name="connsiteX5" fmla="*/ 256214 w 1801286"/>
              <a:gd name="connsiteY5" fmla="*/ 565419 h 2013995"/>
              <a:gd name="connsiteX6" fmla="*/ 0 w 1801286"/>
              <a:gd name="connsiteY6" fmla="*/ 740691 h 2013995"/>
              <a:gd name="connsiteX7" fmla="*/ 856352 w 1801286"/>
              <a:gd name="connsiteY7" fmla="*/ 2013995 h 2013995"/>
              <a:gd name="connsiteX8" fmla="*/ 1096324 w 1801286"/>
              <a:gd name="connsiteY8" fmla="*/ 1874641 h 2013995"/>
              <a:gd name="connsiteX9" fmla="*/ 1332742 w 1801286"/>
              <a:gd name="connsiteY9" fmla="*/ 1766002 h 2013995"/>
              <a:gd name="connsiteX10" fmla="*/ 1563322 w 1801286"/>
              <a:gd name="connsiteY10" fmla="*/ 1669394 h 2013995"/>
              <a:gd name="connsiteX11" fmla="*/ 1801286 w 1801286"/>
              <a:gd name="connsiteY11" fmla="*/ 1598487 h 2013995"/>
              <a:gd name="connsiteX0" fmla="*/ 1813318 w 1813318"/>
              <a:gd name="connsiteY0" fmla="*/ 1598487 h 2013995"/>
              <a:gd name="connsiteX1" fmla="*/ 1562865 w 1813318"/>
              <a:gd name="connsiteY1" fmla="*/ 0 h 2013995"/>
              <a:gd name="connsiteX2" fmla="*/ 1156126 w 1813318"/>
              <a:gd name="connsiteY2" fmla="*/ 132601 h 2013995"/>
              <a:gd name="connsiteX3" fmla="*/ 824470 w 1813318"/>
              <a:gd name="connsiteY3" fmla="*/ 267030 h 2013995"/>
              <a:gd name="connsiteX4" fmla="*/ 545410 w 1813318"/>
              <a:gd name="connsiteY4" fmla="*/ 404554 h 2013995"/>
              <a:gd name="connsiteX5" fmla="*/ 268246 w 1813318"/>
              <a:gd name="connsiteY5" fmla="*/ 565419 h 2013995"/>
              <a:gd name="connsiteX6" fmla="*/ 0 w 1813318"/>
              <a:gd name="connsiteY6" fmla="*/ 748712 h 2013995"/>
              <a:gd name="connsiteX7" fmla="*/ 868384 w 1813318"/>
              <a:gd name="connsiteY7" fmla="*/ 2013995 h 2013995"/>
              <a:gd name="connsiteX8" fmla="*/ 1108356 w 1813318"/>
              <a:gd name="connsiteY8" fmla="*/ 1874641 h 2013995"/>
              <a:gd name="connsiteX9" fmla="*/ 1344774 w 1813318"/>
              <a:gd name="connsiteY9" fmla="*/ 1766002 h 2013995"/>
              <a:gd name="connsiteX10" fmla="*/ 1575354 w 1813318"/>
              <a:gd name="connsiteY10" fmla="*/ 1669394 h 2013995"/>
              <a:gd name="connsiteX11" fmla="*/ 1813318 w 1813318"/>
              <a:gd name="connsiteY11" fmla="*/ 1598487 h 2013995"/>
              <a:gd name="connsiteX0" fmla="*/ 1813318 w 1813318"/>
              <a:gd name="connsiteY0" fmla="*/ 1598487 h 2013995"/>
              <a:gd name="connsiteX1" fmla="*/ 1562865 w 1813318"/>
              <a:gd name="connsiteY1" fmla="*/ 0 h 2013995"/>
              <a:gd name="connsiteX2" fmla="*/ 1156126 w 1813318"/>
              <a:gd name="connsiteY2" fmla="*/ 132601 h 2013995"/>
              <a:gd name="connsiteX3" fmla="*/ 824470 w 1813318"/>
              <a:gd name="connsiteY3" fmla="*/ 267030 h 2013995"/>
              <a:gd name="connsiteX4" fmla="*/ 545410 w 1813318"/>
              <a:gd name="connsiteY4" fmla="*/ 404554 h 2013995"/>
              <a:gd name="connsiteX5" fmla="*/ 268246 w 1813318"/>
              <a:gd name="connsiteY5" fmla="*/ 565419 h 2013995"/>
              <a:gd name="connsiteX6" fmla="*/ 0 w 1813318"/>
              <a:gd name="connsiteY6" fmla="*/ 748712 h 2013995"/>
              <a:gd name="connsiteX7" fmla="*/ 868384 w 1813318"/>
              <a:gd name="connsiteY7" fmla="*/ 2013995 h 2013995"/>
              <a:gd name="connsiteX8" fmla="*/ 1108356 w 1813318"/>
              <a:gd name="connsiteY8" fmla="*/ 1874641 h 2013995"/>
              <a:gd name="connsiteX9" fmla="*/ 1344774 w 1813318"/>
              <a:gd name="connsiteY9" fmla="*/ 1766002 h 2013995"/>
              <a:gd name="connsiteX10" fmla="*/ 1575354 w 1813318"/>
              <a:gd name="connsiteY10" fmla="*/ 1669394 h 2013995"/>
              <a:gd name="connsiteX11" fmla="*/ 1813318 w 1813318"/>
              <a:gd name="connsiteY11" fmla="*/ 1598487 h 2013995"/>
              <a:gd name="connsiteX0" fmla="*/ 1813318 w 1813318"/>
              <a:gd name="connsiteY0" fmla="*/ 1598487 h 2013995"/>
              <a:gd name="connsiteX1" fmla="*/ 1562865 w 1813318"/>
              <a:gd name="connsiteY1" fmla="*/ 0 h 2013995"/>
              <a:gd name="connsiteX2" fmla="*/ 1156126 w 1813318"/>
              <a:gd name="connsiteY2" fmla="*/ 132601 h 2013995"/>
              <a:gd name="connsiteX3" fmla="*/ 824470 w 1813318"/>
              <a:gd name="connsiteY3" fmla="*/ 267030 h 2013995"/>
              <a:gd name="connsiteX4" fmla="*/ 545410 w 1813318"/>
              <a:gd name="connsiteY4" fmla="*/ 404554 h 2013995"/>
              <a:gd name="connsiteX5" fmla="*/ 268246 w 1813318"/>
              <a:gd name="connsiteY5" fmla="*/ 565419 h 2013995"/>
              <a:gd name="connsiteX6" fmla="*/ 0 w 1813318"/>
              <a:gd name="connsiteY6" fmla="*/ 748712 h 2013995"/>
              <a:gd name="connsiteX7" fmla="*/ 868384 w 1813318"/>
              <a:gd name="connsiteY7" fmla="*/ 2013995 h 2013995"/>
              <a:gd name="connsiteX8" fmla="*/ 1108356 w 1813318"/>
              <a:gd name="connsiteY8" fmla="*/ 1874641 h 2013995"/>
              <a:gd name="connsiteX9" fmla="*/ 1344774 w 1813318"/>
              <a:gd name="connsiteY9" fmla="*/ 1766002 h 2013995"/>
              <a:gd name="connsiteX10" fmla="*/ 1575354 w 1813318"/>
              <a:gd name="connsiteY10" fmla="*/ 1669394 h 2013995"/>
              <a:gd name="connsiteX11" fmla="*/ 1813318 w 1813318"/>
              <a:gd name="connsiteY11" fmla="*/ 1598487 h 2013995"/>
              <a:gd name="connsiteX0" fmla="*/ 1813318 w 1813318"/>
              <a:gd name="connsiteY0" fmla="*/ 1598487 h 2005974"/>
              <a:gd name="connsiteX1" fmla="*/ 1562865 w 1813318"/>
              <a:gd name="connsiteY1" fmla="*/ 0 h 2005974"/>
              <a:gd name="connsiteX2" fmla="*/ 1156126 w 1813318"/>
              <a:gd name="connsiteY2" fmla="*/ 132601 h 2005974"/>
              <a:gd name="connsiteX3" fmla="*/ 824470 w 1813318"/>
              <a:gd name="connsiteY3" fmla="*/ 267030 h 2005974"/>
              <a:gd name="connsiteX4" fmla="*/ 545410 w 1813318"/>
              <a:gd name="connsiteY4" fmla="*/ 404554 h 2005974"/>
              <a:gd name="connsiteX5" fmla="*/ 268246 w 1813318"/>
              <a:gd name="connsiteY5" fmla="*/ 565419 h 2005974"/>
              <a:gd name="connsiteX6" fmla="*/ 0 w 1813318"/>
              <a:gd name="connsiteY6" fmla="*/ 748712 h 2005974"/>
              <a:gd name="connsiteX7" fmla="*/ 868384 w 1813318"/>
              <a:gd name="connsiteY7" fmla="*/ 2005974 h 2005974"/>
              <a:gd name="connsiteX8" fmla="*/ 1108356 w 1813318"/>
              <a:gd name="connsiteY8" fmla="*/ 1874641 h 2005974"/>
              <a:gd name="connsiteX9" fmla="*/ 1344774 w 1813318"/>
              <a:gd name="connsiteY9" fmla="*/ 1766002 h 2005974"/>
              <a:gd name="connsiteX10" fmla="*/ 1575354 w 1813318"/>
              <a:gd name="connsiteY10" fmla="*/ 1669394 h 2005974"/>
              <a:gd name="connsiteX11" fmla="*/ 1813318 w 1813318"/>
              <a:gd name="connsiteY11" fmla="*/ 1598487 h 2005974"/>
              <a:gd name="connsiteX0" fmla="*/ 1813318 w 1813318"/>
              <a:gd name="connsiteY0" fmla="*/ 1598487 h 2005974"/>
              <a:gd name="connsiteX1" fmla="*/ 1562865 w 1813318"/>
              <a:gd name="connsiteY1" fmla="*/ 0 h 2005974"/>
              <a:gd name="connsiteX2" fmla="*/ 1192221 w 1813318"/>
              <a:gd name="connsiteY2" fmla="*/ 104527 h 2005974"/>
              <a:gd name="connsiteX3" fmla="*/ 824470 w 1813318"/>
              <a:gd name="connsiteY3" fmla="*/ 267030 h 2005974"/>
              <a:gd name="connsiteX4" fmla="*/ 545410 w 1813318"/>
              <a:gd name="connsiteY4" fmla="*/ 404554 h 2005974"/>
              <a:gd name="connsiteX5" fmla="*/ 268246 w 1813318"/>
              <a:gd name="connsiteY5" fmla="*/ 565419 h 2005974"/>
              <a:gd name="connsiteX6" fmla="*/ 0 w 1813318"/>
              <a:gd name="connsiteY6" fmla="*/ 748712 h 2005974"/>
              <a:gd name="connsiteX7" fmla="*/ 868384 w 1813318"/>
              <a:gd name="connsiteY7" fmla="*/ 2005974 h 2005974"/>
              <a:gd name="connsiteX8" fmla="*/ 1108356 w 1813318"/>
              <a:gd name="connsiteY8" fmla="*/ 1874641 h 2005974"/>
              <a:gd name="connsiteX9" fmla="*/ 1344774 w 1813318"/>
              <a:gd name="connsiteY9" fmla="*/ 1766002 h 2005974"/>
              <a:gd name="connsiteX10" fmla="*/ 1575354 w 1813318"/>
              <a:gd name="connsiteY10" fmla="*/ 1669394 h 2005974"/>
              <a:gd name="connsiteX11" fmla="*/ 1813318 w 1813318"/>
              <a:gd name="connsiteY11" fmla="*/ 1598487 h 2005974"/>
              <a:gd name="connsiteX0" fmla="*/ 1813318 w 1813318"/>
              <a:gd name="connsiteY0" fmla="*/ 1598487 h 2005974"/>
              <a:gd name="connsiteX1" fmla="*/ 1562865 w 1813318"/>
              <a:gd name="connsiteY1" fmla="*/ 0 h 2005974"/>
              <a:gd name="connsiteX2" fmla="*/ 1192221 w 1813318"/>
              <a:gd name="connsiteY2" fmla="*/ 104527 h 2005974"/>
              <a:gd name="connsiteX3" fmla="*/ 824470 w 1813318"/>
              <a:gd name="connsiteY3" fmla="*/ 267030 h 2005974"/>
              <a:gd name="connsiteX4" fmla="*/ 545410 w 1813318"/>
              <a:gd name="connsiteY4" fmla="*/ 404554 h 2005974"/>
              <a:gd name="connsiteX5" fmla="*/ 268246 w 1813318"/>
              <a:gd name="connsiteY5" fmla="*/ 565419 h 2005974"/>
              <a:gd name="connsiteX6" fmla="*/ 0 w 1813318"/>
              <a:gd name="connsiteY6" fmla="*/ 748712 h 2005974"/>
              <a:gd name="connsiteX7" fmla="*/ 868384 w 1813318"/>
              <a:gd name="connsiteY7" fmla="*/ 2005974 h 2005974"/>
              <a:gd name="connsiteX8" fmla="*/ 1108356 w 1813318"/>
              <a:gd name="connsiteY8" fmla="*/ 1874641 h 2005974"/>
              <a:gd name="connsiteX9" fmla="*/ 1344774 w 1813318"/>
              <a:gd name="connsiteY9" fmla="*/ 1766002 h 2005974"/>
              <a:gd name="connsiteX10" fmla="*/ 1575354 w 1813318"/>
              <a:gd name="connsiteY10" fmla="*/ 1669394 h 2005974"/>
              <a:gd name="connsiteX11" fmla="*/ 1813318 w 1813318"/>
              <a:gd name="connsiteY11" fmla="*/ 1598487 h 2005974"/>
              <a:gd name="connsiteX0" fmla="*/ 1813318 w 1813318"/>
              <a:gd name="connsiteY0" fmla="*/ 1598487 h 2005974"/>
              <a:gd name="connsiteX1" fmla="*/ 1562865 w 1813318"/>
              <a:gd name="connsiteY1" fmla="*/ 0 h 2005974"/>
              <a:gd name="connsiteX2" fmla="*/ 1192221 w 1813318"/>
              <a:gd name="connsiteY2" fmla="*/ 104527 h 2005974"/>
              <a:gd name="connsiteX3" fmla="*/ 824470 w 1813318"/>
              <a:gd name="connsiteY3" fmla="*/ 267030 h 2005974"/>
              <a:gd name="connsiteX4" fmla="*/ 545410 w 1813318"/>
              <a:gd name="connsiteY4" fmla="*/ 404554 h 2005974"/>
              <a:gd name="connsiteX5" fmla="*/ 268246 w 1813318"/>
              <a:gd name="connsiteY5" fmla="*/ 565419 h 2005974"/>
              <a:gd name="connsiteX6" fmla="*/ 0 w 1813318"/>
              <a:gd name="connsiteY6" fmla="*/ 748712 h 2005974"/>
              <a:gd name="connsiteX7" fmla="*/ 868384 w 1813318"/>
              <a:gd name="connsiteY7" fmla="*/ 2005974 h 2005974"/>
              <a:gd name="connsiteX8" fmla="*/ 1108356 w 1813318"/>
              <a:gd name="connsiteY8" fmla="*/ 1874641 h 2005974"/>
              <a:gd name="connsiteX9" fmla="*/ 1344774 w 1813318"/>
              <a:gd name="connsiteY9" fmla="*/ 1766002 h 2005974"/>
              <a:gd name="connsiteX10" fmla="*/ 1575354 w 1813318"/>
              <a:gd name="connsiteY10" fmla="*/ 1669394 h 2005974"/>
              <a:gd name="connsiteX11" fmla="*/ 1813318 w 1813318"/>
              <a:gd name="connsiteY11" fmla="*/ 1598487 h 2005974"/>
              <a:gd name="connsiteX0" fmla="*/ 1813318 w 1813318"/>
              <a:gd name="connsiteY0" fmla="*/ 1598487 h 2005974"/>
              <a:gd name="connsiteX1" fmla="*/ 1562865 w 1813318"/>
              <a:gd name="connsiteY1" fmla="*/ 0 h 2005974"/>
              <a:gd name="connsiteX2" fmla="*/ 1148105 w 1813318"/>
              <a:gd name="connsiteY2" fmla="*/ 116559 h 2005974"/>
              <a:gd name="connsiteX3" fmla="*/ 824470 w 1813318"/>
              <a:gd name="connsiteY3" fmla="*/ 267030 h 2005974"/>
              <a:gd name="connsiteX4" fmla="*/ 545410 w 1813318"/>
              <a:gd name="connsiteY4" fmla="*/ 404554 h 2005974"/>
              <a:gd name="connsiteX5" fmla="*/ 268246 w 1813318"/>
              <a:gd name="connsiteY5" fmla="*/ 565419 h 2005974"/>
              <a:gd name="connsiteX6" fmla="*/ 0 w 1813318"/>
              <a:gd name="connsiteY6" fmla="*/ 748712 h 2005974"/>
              <a:gd name="connsiteX7" fmla="*/ 868384 w 1813318"/>
              <a:gd name="connsiteY7" fmla="*/ 2005974 h 2005974"/>
              <a:gd name="connsiteX8" fmla="*/ 1108356 w 1813318"/>
              <a:gd name="connsiteY8" fmla="*/ 1874641 h 2005974"/>
              <a:gd name="connsiteX9" fmla="*/ 1344774 w 1813318"/>
              <a:gd name="connsiteY9" fmla="*/ 1766002 h 2005974"/>
              <a:gd name="connsiteX10" fmla="*/ 1575354 w 1813318"/>
              <a:gd name="connsiteY10" fmla="*/ 1669394 h 2005974"/>
              <a:gd name="connsiteX11" fmla="*/ 1813318 w 1813318"/>
              <a:gd name="connsiteY11" fmla="*/ 1598487 h 2005974"/>
              <a:gd name="connsiteX0" fmla="*/ 1813318 w 1813318"/>
              <a:gd name="connsiteY0" fmla="*/ 1598487 h 2005974"/>
              <a:gd name="connsiteX1" fmla="*/ 1562865 w 1813318"/>
              <a:gd name="connsiteY1" fmla="*/ 0 h 2005974"/>
              <a:gd name="connsiteX2" fmla="*/ 1148105 w 1813318"/>
              <a:gd name="connsiteY2" fmla="*/ 116559 h 2005974"/>
              <a:gd name="connsiteX3" fmla="*/ 824470 w 1813318"/>
              <a:gd name="connsiteY3" fmla="*/ 267030 h 2005974"/>
              <a:gd name="connsiteX4" fmla="*/ 545410 w 1813318"/>
              <a:gd name="connsiteY4" fmla="*/ 404554 h 2005974"/>
              <a:gd name="connsiteX5" fmla="*/ 268246 w 1813318"/>
              <a:gd name="connsiteY5" fmla="*/ 565419 h 2005974"/>
              <a:gd name="connsiteX6" fmla="*/ 0 w 1813318"/>
              <a:gd name="connsiteY6" fmla="*/ 748712 h 2005974"/>
              <a:gd name="connsiteX7" fmla="*/ 868384 w 1813318"/>
              <a:gd name="connsiteY7" fmla="*/ 2005974 h 2005974"/>
              <a:gd name="connsiteX8" fmla="*/ 1108356 w 1813318"/>
              <a:gd name="connsiteY8" fmla="*/ 1874641 h 2005974"/>
              <a:gd name="connsiteX9" fmla="*/ 1344774 w 1813318"/>
              <a:gd name="connsiteY9" fmla="*/ 1766002 h 2005974"/>
              <a:gd name="connsiteX10" fmla="*/ 1575354 w 1813318"/>
              <a:gd name="connsiteY10" fmla="*/ 1669394 h 2005974"/>
              <a:gd name="connsiteX11" fmla="*/ 1813318 w 1813318"/>
              <a:gd name="connsiteY11" fmla="*/ 1598487 h 2005974"/>
              <a:gd name="connsiteX0" fmla="*/ 1813318 w 1813318"/>
              <a:gd name="connsiteY0" fmla="*/ 1598487 h 2005974"/>
              <a:gd name="connsiteX1" fmla="*/ 1562865 w 1813318"/>
              <a:gd name="connsiteY1" fmla="*/ 0 h 2005974"/>
              <a:gd name="connsiteX2" fmla="*/ 1148105 w 1813318"/>
              <a:gd name="connsiteY2" fmla="*/ 116559 h 2005974"/>
              <a:gd name="connsiteX3" fmla="*/ 824470 w 1813318"/>
              <a:gd name="connsiteY3" fmla="*/ 267030 h 2005974"/>
              <a:gd name="connsiteX4" fmla="*/ 545410 w 1813318"/>
              <a:gd name="connsiteY4" fmla="*/ 404554 h 2005974"/>
              <a:gd name="connsiteX5" fmla="*/ 268246 w 1813318"/>
              <a:gd name="connsiteY5" fmla="*/ 565419 h 2005974"/>
              <a:gd name="connsiteX6" fmla="*/ 0 w 1813318"/>
              <a:gd name="connsiteY6" fmla="*/ 748712 h 2005974"/>
              <a:gd name="connsiteX7" fmla="*/ 868384 w 1813318"/>
              <a:gd name="connsiteY7" fmla="*/ 2005974 h 2005974"/>
              <a:gd name="connsiteX8" fmla="*/ 1108356 w 1813318"/>
              <a:gd name="connsiteY8" fmla="*/ 1874641 h 2005974"/>
              <a:gd name="connsiteX9" fmla="*/ 1344774 w 1813318"/>
              <a:gd name="connsiteY9" fmla="*/ 1766002 h 2005974"/>
              <a:gd name="connsiteX10" fmla="*/ 1575354 w 1813318"/>
              <a:gd name="connsiteY10" fmla="*/ 1669394 h 2005974"/>
              <a:gd name="connsiteX11" fmla="*/ 1813318 w 1813318"/>
              <a:gd name="connsiteY11" fmla="*/ 1598487 h 2005974"/>
              <a:gd name="connsiteX0" fmla="*/ 1813318 w 1813318"/>
              <a:gd name="connsiteY0" fmla="*/ 1598487 h 2005974"/>
              <a:gd name="connsiteX1" fmla="*/ 1562865 w 1813318"/>
              <a:gd name="connsiteY1" fmla="*/ 0 h 2005974"/>
              <a:gd name="connsiteX2" fmla="*/ 1148105 w 1813318"/>
              <a:gd name="connsiteY2" fmla="*/ 116559 h 2005974"/>
              <a:gd name="connsiteX3" fmla="*/ 872597 w 1813318"/>
              <a:gd name="connsiteY3" fmla="*/ 234946 h 2005974"/>
              <a:gd name="connsiteX4" fmla="*/ 545410 w 1813318"/>
              <a:gd name="connsiteY4" fmla="*/ 404554 h 2005974"/>
              <a:gd name="connsiteX5" fmla="*/ 268246 w 1813318"/>
              <a:gd name="connsiteY5" fmla="*/ 565419 h 2005974"/>
              <a:gd name="connsiteX6" fmla="*/ 0 w 1813318"/>
              <a:gd name="connsiteY6" fmla="*/ 748712 h 2005974"/>
              <a:gd name="connsiteX7" fmla="*/ 868384 w 1813318"/>
              <a:gd name="connsiteY7" fmla="*/ 2005974 h 2005974"/>
              <a:gd name="connsiteX8" fmla="*/ 1108356 w 1813318"/>
              <a:gd name="connsiteY8" fmla="*/ 1874641 h 2005974"/>
              <a:gd name="connsiteX9" fmla="*/ 1344774 w 1813318"/>
              <a:gd name="connsiteY9" fmla="*/ 1766002 h 2005974"/>
              <a:gd name="connsiteX10" fmla="*/ 1575354 w 1813318"/>
              <a:gd name="connsiteY10" fmla="*/ 1669394 h 2005974"/>
              <a:gd name="connsiteX11" fmla="*/ 1813318 w 1813318"/>
              <a:gd name="connsiteY11" fmla="*/ 1598487 h 2005974"/>
              <a:gd name="connsiteX0" fmla="*/ 1813318 w 1813318"/>
              <a:gd name="connsiteY0" fmla="*/ 1598487 h 2005974"/>
              <a:gd name="connsiteX1" fmla="*/ 1562865 w 1813318"/>
              <a:gd name="connsiteY1" fmla="*/ 0 h 2005974"/>
              <a:gd name="connsiteX2" fmla="*/ 1180189 w 1813318"/>
              <a:gd name="connsiteY2" fmla="*/ 112548 h 2005974"/>
              <a:gd name="connsiteX3" fmla="*/ 872597 w 1813318"/>
              <a:gd name="connsiteY3" fmla="*/ 234946 h 2005974"/>
              <a:gd name="connsiteX4" fmla="*/ 545410 w 1813318"/>
              <a:gd name="connsiteY4" fmla="*/ 404554 h 2005974"/>
              <a:gd name="connsiteX5" fmla="*/ 268246 w 1813318"/>
              <a:gd name="connsiteY5" fmla="*/ 565419 h 2005974"/>
              <a:gd name="connsiteX6" fmla="*/ 0 w 1813318"/>
              <a:gd name="connsiteY6" fmla="*/ 748712 h 2005974"/>
              <a:gd name="connsiteX7" fmla="*/ 868384 w 1813318"/>
              <a:gd name="connsiteY7" fmla="*/ 2005974 h 2005974"/>
              <a:gd name="connsiteX8" fmla="*/ 1108356 w 1813318"/>
              <a:gd name="connsiteY8" fmla="*/ 1874641 h 2005974"/>
              <a:gd name="connsiteX9" fmla="*/ 1344774 w 1813318"/>
              <a:gd name="connsiteY9" fmla="*/ 1766002 h 2005974"/>
              <a:gd name="connsiteX10" fmla="*/ 1575354 w 1813318"/>
              <a:gd name="connsiteY10" fmla="*/ 1669394 h 2005974"/>
              <a:gd name="connsiteX11" fmla="*/ 1813318 w 1813318"/>
              <a:gd name="connsiteY11" fmla="*/ 1598487 h 2005974"/>
              <a:gd name="connsiteX0" fmla="*/ 1813318 w 1813318"/>
              <a:gd name="connsiteY0" fmla="*/ 1598487 h 2005974"/>
              <a:gd name="connsiteX1" fmla="*/ 1562865 w 1813318"/>
              <a:gd name="connsiteY1" fmla="*/ 0 h 2005974"/>
              <a:gd name="connsiteX2" fmla="*/ 1180189 w 1813318"/>
              <a:gd name="connsiteY2" fmla="*/ 112548 h 2005974"/>
              <a:gd name="connsiteX3" fmla="*/ 872597 w 1813318"/>
              <a:gd name="connsiteY3" fmla="*/ 234946 h 2005974"/>
              <a:gd name="connsiteX4" fmla="*/ 545410 w 1813318"/>
              <a:gd name="connsiteY4" fmla="*/ 404554 h 2005974"/>
              <a:gd name="connsiteX5" fmla="*/ 268246 w 1813318"/>
              <a:gd name="connsiteY5" fmla="*/ 565419 h 2005974"/>
              <a:gd name="connsiteX6" fmla="*/ 0 w 1813318"/>
              <a:gd name="connsiteY6" fmla="*/ 748712 h 2005974"/>
              <a:gd name="connsiteX7" fmla="*/ 868384 w 1813318"/>
              <a:gd name="connsiteY7" fmla="*/ 2005974 h 2005974"/>
              <a:gd name="connsiteX8" fmla="*/ 1108356 w 1813318"/>
              <a:gd name="connsiteY8" fmla="*/ 1874641 h 2005974"/>
              <a:gd name="connsiteX9" fmla="*/ 1344774 w 1813318"/>
              <a:gd name="connsiteY9" fmla="*/ 1766002 h 2005974"/>
              <a:gd name="connsiteX10" fmla="*/ 1575354 w 1813318"/>
              <a:gd name="connsiteY10" fmla="*/ 1669394 h 2005974"/>
              <a:gd name="connsiteX11" fmla="*/ 1813318 w 1813318"/>
              <a:gd name="connsiteY11" fmla="*/ 1598487 h 2005974"/>
              <a:gd name="connsiteX0" fmla="*/ 1813318 w 1813318"/>
              <a:gd name="connsiteY0" fmla="*/ 1598487 h 2005974"/>
              <a:gd name="connsiteX1" fmla="*/ 1562865 w 1813318"/>
              <a:gd name="connsiteY1" fmla="*/ 0 h 2005974"/>
              <a:gd name="connsiteX2" fmla="*/ 1180189 w 1813318"/>
              <a:gd name="connsiteY2" fmla="*/ 112548 h 2005974"/>
              <a:gd name="connsiteX3" fmla="*/ 872597 w 1813318"/>
              <a:gd name="connsiteY3" fmla="*/ 234946 h 2005974"/>
              <a:gd name="connsiteX4" fmla="*/ 545410 w 1813318"/>
              <a:gd name="connsiteY4" fmla="*/ 404554 h 2005974"/>
              <a:gd name="connsiteX5" fmla="*/ 268246 w 1813318"/>
              <a:gd name="connsiteY5" fmla="*/ 565419 h 2005974"/>
              <a:gd name="connsiteX6" fmla="*/ 0 w 1813318"/>
              <a:gd name="connsiteY6" fmla="*/ 748712 h 2005974"/>
              <a:gd name="connsiteX7" fmla="*/ 868384 w 1813318"/>
              <a:gd name="connsiteY7" fmla="*/ 2005974 h 2005974"/>
              <a:gd name="connsiteX8" fmla="*/ 1108356 w 1813318"/>
              <a:gd name="connsiteY8" fmla="*/ 1874641 h 2005974"/>
              <a:gd name="connsiteX9" fmla="*/ 1344774 w 1813318"/>
              <a:gd name="connsiteY9" fmla="*/ 1766002 h 2005974"/>
              <a:gd name="connsiteX10" fmla="*/ 1575354 w 1813318"/>
              <a:gd name="connsiteY10" fmla="*/ 1669394 h 2005974"/>
              <a:gd name="connsiteX11" fmla="*/ 1813318 w 1813318"/>
              <a:gd name="connsiteY11" fmla="*/ 1598487 h 2005974"/>
              <a:gd name="connsiteX0" fmla="*/ 1813318 w 1813318"/>
              <a:gd name="connsiteY0" fmla="*/ 1598487 h 2005974"/>
              <a:gd name="connsiteX1" fmla="*/ 1562865 w 1813318"/>
              <a:gd name="connsiteY1" fmla="*/ 0 h 2005974"/>
              <a:gd name="connsiteX2" fmla="*/ 1180189 w 1813318"/>
              <a:gd name="connsiteY2" fmla="*/ 112548 h 2005974"/>
              <a:gd name="connsiteX3" fmla="*/ 872597 w 1813318"/>
              <a:gd name="connsiteY3" fmla="*/ 234946 h 2005974"/>
              <a:gd name="connsiteX4" fmla="*/ 545410 w 1813318"/>
              <a:gd name="connsiteY4" fmla="*/ 404554 h 2005974"/>
              <a:gd name="connsiteX5" fmla="*/ 268246 w 1813318"/>
              <a:gd name="connsiteY5" fmla="*/ 565419 h 2005974"/>
              <a:gd name="connsiteX6" fmla="*/ 0 w 1813318"/>
              <a:gd name="connsiteY6" fmla="*/ 748712 h 2005974"/>
              <a:gd name="connsiteX7" fmla="*/ 868384 w 1813318"/>
              <a:gd name="connsiteY7" fmla="*/ 2005974 h 2005974"/>
              <a:gd name="connsiteX8" fmla="*/ 1108356 w 1813318"/>
              <a:gd name="connsiteY8" fmla="*/ 1874641 h 2005974"/>
              <a:gd name="connsiteX9" fmla="*/ 1344774 w 1813318"/>
              <a:gd name="connsiteY9" fmla="*/ 1766002 h 2005974"/>
              <a:gd name="connsiteX10" fmla="*/ 1575354 w 1813318"/>
              <a:gd name="connsiteY10" fmla="*/ 1669394 h 2005974"/>
              <a:gd name="connsiteX11" fmla="*/ 1813318 w 1813318"/>
              <a:gd name="connsiteY11" fmla="*/ 1598487 h 2005974"/>
              <a:gd name="connsiteX0" fmla="*/ 1813318 w 1813318"/>
              <a:gd name="connsiteY0" fmla="*/ 1598487 h 2005974"/>
              <a:gd name="connsiteX1" fmla="*/ 1562865 w 1813318"/>
              <a:gd name="connsiteY1" fmla="*/ 0 h 2005974"/>
              <a:gd name="connsiteX2" fmla="*/ 1180189 w 1813318"/>
              <a:gd name="connsiteY2" fmla="*/ 112548 h 2005974"/>
              <a:gd name="connsiteX3" fmla="*/ 872597 w 1813318"/>
              <a:gd name="connsiteY3" fmla="*/ 234946 h 2005974"/>
              <a:gd name="connsiteX4" fmla="*/ 545410 w 1813318"/>
              <a:gd name="connsiteY4" fmla="*/ 404554 h 2005974"/>
              <a:gd name="connsiteX5" fmla="*/ 268246 w 1813318"/>
              <a:gd name="connsiteY5" fmla="*/ 565419 h 2005974"/>
              <a:gd name="connsiteX6" fmla="*/ 0 w 1813318"/>
              <a:gd name="connsiteY6" fmla="*/ 748712 h 2005974"/>
              <a:gd name="connsiteX7" fmla="*/ 868384 w 1813318"/>
              <a:gd name="connsiteY7" fmla="*/ 2005974 h 2005974"/>
              <a:gd name="connsiteX8" fmla="*/ 1108356 w 1813318"/>
              <a:gd name="connsiteY8" fmla="*/ 1874641 h 2005974"/>
              <a:gd name="connsiteX9" fmla="*/ 1344774 w 1813318"/>
              <a:gd name="connsiteY9" fmla="*/ 1766002 h 2005974"/>
              <a:gd name="connsiteX10" fmla="*/ 1575354 w 1813318"/>
              <a:gd name="connsiteY10" fmla="*/ 1669394 h 2005974"/>
              <a:gd name="connsiteX11" fmla="*/ 1813318 w 1813318"/>
              <a:gd name="connsiteY11" fmla="*/ 1598487 h 2005974"/>
              <a:gd name="connsiteX0" fmla="*/ 1813318 w 1813318"/>
              <a:gd name="connsiteY0" fmla="*/ 1598487 h 2005974"/>
              <a:gd name="connsiteX1" fmla="*/ 1562865 w 1813318"/>
              <a:gd name="connsiteY1" fmla="*/ 0 h 2005974"/>
              <a:gd name="connsiteX2" fmla="*/ 1180189 w 1813318"/>
              <a:gd name="connsiteY2" fmla="*/ 112548 h 2005974"/>
              <a:gd name="connsiteX3" fmla="*/ 872597 w 1813318"/>
              <a:gd name="connsiteY3" fmla="*/ 238957 h 2005974"/>
              <a:gd name="connsiteX4" fmla="*/ 545410 w 1813318"/>
              <a:gd name="connsiteY4" fmla="*/ 404554 h 2005974"/>
              <a:gd name="connsiteX5" fmla="*/ 268246 w 1813318"/>
              <a:gd name="connsiteY5" fmla="*/ 565419 h 2005974"/>
              <a:gd name="connsiteX6" fmla="*/ 0 w 1813318"/>
              <a:gd name="connsiteY6" fmla="*/ 748712 h 2005974"/>
              <a:gd name="connsiteX7" fmla="*/ 868384 w 1813318"/>
              <a:gd name="connsiteY7" fmla="*/ 2005974 h 2005974"/>
              <a:gd name="connsiteX8" fmla="*/ 1108356 w 1813318"/>
              <a:gd name="connsiteY8" fmla="*/ 1874641 h 2005974"/>
              <a:gd name="connsiteX9" fmla="*/ 1344774 w 1813318"/>
              <a:gd name="connsiteY9" fmla="*/ 1766002 h 2005974"/>
              <a:gd name="connsiteX10" fmla="*/ 1575354 w 1813318"/>
              <a:gd name="connsiteY10" fmla="*/ 1669394 h 2005974"/>
              <a:gd name="connsiteX11" fmla="*/ 1813318 w 1813318"/>
              <a:gd name="connsiteY11" fmla="*/ 1598487 h 2005974"/>
              <a:gd name="connsiteX0" fmla="*/ 1813318 w 1813318"/>
              <a:gd name="connsiteY0" fmla="*/ 1598487 h 2005974"/>
              <a:gd name="connsiteX1" fmla="*/ 1562865 w 1813318"/>
              <a:gd name="connsiteY1" fmla="*/ 0 h 2005974"/>
              <a:gd name="connsiteX2" fmla="*/ 1176178 w 1813318"/>
              <a:gd name="connsiteY2" fmla="*/ 116558 h 2005974"/>
              <a:gd name="connsiteX3" fmla="*/ 872597 w 1813318"/>
              <a:gd name="connsiteY3" fmla="*/ 238957 h 2005974"/>
              <a:gd name="connsiteX4" fmla="*/ 545410 w 1813318"/>
              <a:gd name="connsiteY4" fmla="*/ 404554 h 2005974"/>
              <a:gd name="connsiteX5" fmla="*/ 268246 w 1813318"/>
              <a:gd name="connsiteY5" fmla="*/ 565419 h 2005974"/>
              <a:gd name="connsiteX6" fmla="*/ 0 w 1813318"/>
              <a:gd name="connsiteY6" fmla="*/ 748712 h 2005974"/>
              <a:gd name="connsiteX7" fmla="*/ 868384 w 1813318"/>
              <a:gd name="connsiteY7" fmla="*/ 2005974 h 2005974"/>
              <a:gd name="connsiteX8" fmla="*/ 1108356 w 1813318"/>
              <a:gd name="connsiteY8" fmla="*/ 1874641 h 2005974"/>
              <a:gd name="connsiteX9" fmla="*/ 1344774 w 1813318"/>
              <a:gd name="connsiteY9" fmla="*/ 1766002 h 2005974"/>
              <a:gd name="connsiteX10" fmla="*/ 1575354 w 1813318"/>
              <a:gd name="connsiteY10" fmla="*/ 1669394 h 2005974"/>
              <a:gd name="connsiteX11" fmla="*/ 1813318 w 1813318"/>
              <a:gd name="connsiteY11" fmla="*/ 1598487 h 2005974"/>
              <a:gd name="connsiteX0" fmla="*/ 1813318 w 1813318"/>
              <a:gd name="connsiteY0" fmla="*/ 1598487 h 2005974"/>
              <a:gd name="connsiteX1" fmla="*/ 1562865 w 1813318"/>
              <a:gd name="connsiteY1" fmla="*/ 0 h 2005974"/>
              <a:gd name="connsiteX2" fmla="*/ 1176178 w 1813318"/>
              <a:gd name="connsiteY2" fmla="*/ 116558 h 2005974"/>
              <a:gd name="connsiteX3" fmla="*/ 872597 w 1813318"/>
              <a:gd name="connsiteY3" fmla="*/ 238957 h 2005974"/>
              <a:gd name="connsiteX4" fmla="*/ 545410 w 1813318"/>
              <a:gd name="connsiteY4" fmla="*/ 404554 h 2005974"/>
              <a:gd name="connsiteX5" fmla="*/ 268246 w 1813318"/>
              <a:gd name="connsiteY5" fmla="*/ 565419 h 2005974"/>
              <a:gd name="connsiteX6" fmla="*/ 0 w 1813318"/>
              <a:gd name="connsiteY6" fmla="*/ 748712 h 2005974"/>
              <a:gd name="connsiteX7" fmla="*/ 868384 w 1813318"/>
              <a:gd name="connsiteY7" fmla="*/ 2005974 h 2005974"/>
              <a:gd name="connsiteX8" fmla="*/ 1108356 w 1813318"/>
              <a:gd name="connsiteY8" fmla="*/ 1874641 h 2005974"/>
              <a:gd name="connsiteX9" fmla="*/ 1344774 w 1813318"/>
              <a:gd name="connsiteY9" fmla="*/ 1766002 h 2005974"/>
              <a:gd name="connsiteX10" fmla="*/ 1575354 w 1813318"/>
              <a:gd name="connsiteY10" fmla="*/ 1669394 h 2005974"/>
              <a:gd name="connsiteX11" fmla="*/ 1813318 w 1813318"/>
              <a:gd name="connsiteY11" fmla="*/ 1598487 h 2005974"/>
              <a:gd name="connsiteX0" fmla="*/ 1813318 w 1813318"/>
              <a:gd name="connsiteY0" fmla="*/ 1598487 h 2005974"/>
              <a:gd name="connsiteX1" fmla="*/ 1562865 w 1813318"/>
              <a:gd name="connsiteY1" fmla="*/ 0 h 2005974"/>
              <a:gd name="connsiteX2" fmla="*/ 1176178 w 1813318"/>
              <a:gd name="connsiteY2" fmla="*/ 116558 h 2005974"/>
              <a:gd name="connsiteX3" fmla="*/ 856555 w 1813318"/>
              <a:gd name="connsiteY3" fmla="*/ 254999 h 2005974"/>
              <a:gd name="connsiteX4" fmla="*/ 545410 w 1813318"/>
              <a:gd name="connsiteY4" fmla="*/ 404554 h 2005974"/>
              <a:gd name="connsiteX5" fmla="*/ 268246 w 1813318"/>
              <a:gd name="connsiteY5" fmla="*/ 565419 h 2005974"/>
              <a:gd name="connsiteX6" fmla="*/ 0 w 1813318"/>
              <a:gd name="connsiteY6" fmla="*/ 748712 h 2005974"/>
              <a:gd name="connsiteX7" fmla="*/ 868384 w 1813318"/>
              <a:gd name="connsiteY7" fmla="*/ 2005974 h 2005974"/>
              <a:gd name="connsiteX8" fmla="*/ 1108356 w 1813318"/>
              <a:gd name="connsiteY8" fmla="*/ 1874641 h 2005974"/>
              <a:gd name="connsiteX9" fmla="*/ 1344774 w 1813318"/>
              <a:gd name="connsiteY9" fmla="*/ 1766002 h 2005974"/>
              <a:gd name="connsiteX10" fmla="*/ 1575354 w 1813318"/>
              <a:gd name="connsiteY10" fmla="*/ 1669394 h 2005974"/>
              <a:gd name="connsiteX11" fmla="*/ 1813318 w 1813318"/>
              <a:gd name="connsiteY11" fmla="*/ 1598487 h 2005974"/>
              <a:gd name="connsiteX0" fmla="*/ 1813318 w 1813318"/>
              <a:gd name="connsiteY0" fmla="*/ 1598487 h 2005974"/>
              <a:gd name="connsiteX1" fmla="*/ 1562865 w 1813318"/>
              <a:gd name="connsiteY1" fmla="*/ 0 h 2005974"/>
              <a:gd name="connsiteX2" fmla="*/ 1176178 w 1813318"/>
              <a:gd name="connsiteY2" fmla="*/ 116558 h 2005974"/>
              <a:gd name="connsiteX3" fmla="*/ 852544 w 1813318"/>
              <a:gd name="connsiteY3" fmla="*/ 254999 h 2005974"/>
              <a:gd name="connsiteX4" fmla="*/ 545410 w 1813318"/>
              <a:gd name="connsiteY4" fmla="*/ 404554 h 2005974"/>
              <a:gd name="connsiteX5" fmla="*/ 268246 w 1813318"/>
              <a:gd name="connsiteY5" fmla="*/ 565419 h 2005974"/>
              <a:gd name="connsiteX6" fmla="*/ 0 w 1813318"/>
              <a:gd name="connsiteY6" fmla="*/ 748712 h 2005974"/>
              <a:gd name="connsiteX7" fmla="*/ 868384 w 1813318"/>
              <a:gd name="connsiteY7" fmla="*/ 2005974 h 2005974"/>
              <a:gd name="connsiteX8" fmla="*/ 1108356 w 1813318"/>
              <a:gd name="connsiteY8" fmla="*/ 1874641 h 2005974"/>
              <a:gd name="connsiteX9" fmla="*/ 1344774 w 1813318"/>
              <a:gd name="connsiteY9" fmla="*/ 1766002 h 2005974"/>
              <a:gd name="connsiteX10" fmla="*/ 1575354 w 1813318"/>
              <a:gd name="connsiteY10" fmla="*/ 1669394 h 2005974"/>
              <a:gd name="connsiteX11" fmla="*/ 1813318 w 1813318"/>
              <a:gd name="connsiteY11" fmla="*/ 1598487 h 2005974"/>
              <a:gd name="connsiteX0" fmla="*/ 1813318 w 1813318"/>
              <a:gd name="connsiteY0" fmla="*/ 1591560 h 2005974"/>
              <a:gd name="connsiteX1" fmla="*/ 1562865 w 1813318"/>
              <a:gd name="connsiteY1" fmla="*/ 0 h 2005974"/>
              <a:gd name="connsiteX2" fmla="*/ 1176178 w 1813318"/>
              <a:gd name="connsiteY2" fmla="*/ 116558 h 2005974"/>
              <a:gd name="connsiteX3" fmla="*/ 852544 w 1813318"/>
              <a:gd name="connsiteY3" fmla="*/ 254999 h 2005974"/>
              <a:gd name="connsiteX4" fmla="*/ 545410 w 1813318"/>
              <a:gd name="connsiteY4" fmla="*/ 404554 h 2005974"/>
              <a:gd name="connsiteX5" fmla="*/ 268246 w 1813318"/>
              <a:gd name="connsiteY5" fmla="*/ 565419 h 2005974"/>
              <a:gd name="connsiteX6" fmla="*/ 0 w 1813318"/>
              <a:gd name="connsiteY6" fmla="*/ 748712 h 2005974"/>
              <a:gd name="connsiteX7" fmla="*/ 868384 w 1813318"/>
              <a:gd name="connsiteY7" fmla="*/ 2005974 h 2005974"/>
              <a:gd name="connsiteX8" fmla="*/ 1108356 w 1813318"/>
              <a:gd name="connsiteY8" fmla="*/ 1874641 h 2005974"/>
              <a:gd name="connsiteX9" fmla="*/ 1344774 w 1813318"/>
              <a:gd name="connsiteY9" fmla="*/ 1766002 h 2005974"/>
              <a:gd name="connsiteX10" fmla="*/ 1575354 w 1813318"/>
              <a:gd name="connsiteY10" fmla="*/ 1669394 h 2005974"/>
              <a:gd name="connsiteX11" fmla="*/ 1813318 w 1813318"/>
              <a:gd name="connsiteY11" fmla="*/ 1591560 h 200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13318" h="2005974">
                <a:moveTo>
                  <a:pt x="1813318" y="1591560"/>
                </a:moveTo>
                <a:lnTo>
                  <a:pt x="1562865" y="0"/>
                </a:lnTo>
                <a:cubicBezTo>
                  <a:pt x="1391191" y="42863"/>
                  <a:pt x="1343841" y="61663"/>
                  <a:pt x="1176178" y="116558"/>
                </a:cubicBezTo>
                <a:cubicBezTo>
                  <a:pt x="1004132" y="186768"/>
                  <a:pt x="960422" y="204842"/>
                  <a:pt x="852544" y="254999"/>
                </a:cubicBezTo>
                <a:cubicBezTo>
                  <a:pt x="711398" y="315545"/>
                  <a:pt x="654472" y="348018"/>
                  <a:pt x="545410" y="404554"/>
                </a:cubicBezTo>
                <a:lnTo>
                  <a:pt x="268246" y="565419"/>
                </a:lnTo>
                <a:lnTo>
                  <a:pt x="0" y="748712"/>
                </a:lnTo>
                <a:lnTo>
                  <a:pt x="868384" y="2005974"/>
                </a:lnTo>
                <a:lnTo>
                  <a:pt x="1108356" y="1874641"/>
                </a:lnTo>
                <a:lnTo>
                  <a:pt x="1344774" y="1766002"/>
                </a:lnTo>
                <a:lnTo>
                  <a:pt x="1575354" y="1669394"/>
                </a:lnTo>
                <a:lnTo>
                  <a:pt x="1813318" y="1591560"/>
                </a:lnTo>
                <a:close/>
              </a:path>
            </a:pathLst>
          </a:custGeom>
          <a:blipFill>
            <a:blip r:embed="rId4"/>
            <a:stretch>
              <a:fillRect/>
            </a:stretch>
          </a:blipFill>
          <a:ln>
            <a:solidFill>
              <a:srgbClr val="4D4D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Freeform 12"/>
          <p:cNvSpPr/>
          <p:nvPr/>
        </p:nvSpPr>
        <p:spPr>
          <a:xfrm>
            <a:off x="919508" y="1618638"/>
            <a:ext cx="1983427" cy="2056252"/>
          </a:xfrm>
          <a:custGeom>
            <a:avLst/>
            <a:gdLst>
              <a:gd name="connsiteX0" fmla="*/ 1956122 w 1956122"/>
              <a:gd name="connsiteY0" fmla="*/ 1319514 h 2095018"/>
              <a:gd name="connsiteX1" fmla="*/ 1169043 w 1956122"/>
              <a:gd name="connsiteY1" fmla="*/ 0 h 2095018"/>
              <a:gd name="connsiteX2" fmla="*/ 810228 w 1956122"/>
              <a:gd name="connsiteY2" fmla="*/ 231494 h 2095018"/>
              <a:gd name="connsiteX3" fmla="*/ 578734 w 1956122"/>
              <a:gd name="connsiteY3" fmla="*/ 486137 h 2095018"/>
              <a:gd name="connsiteX4" fmla="*/ 266218 w 1956122"/>
              <a:gd name="connsiteY4" fmla="*/ 798653 h 2095018"/>
              <a:gd name="connsiteX5" fmla="*/ 162046 w 1956122"/>
              <a:gd name="connsiteY5" fmla="*/ 983848 h 2095018"/>
              <a:gd name="connsiteX6" fmla="*/ 23149 w 1956122"/>
              <a:gd name="connsiteY6" fmla="*/ 1192193 h 2095018"/>
              <a:gd name="connsiteX7" fmla="*/ 0 w 1956122"/>
              <a:gd name="connsiteY7" fmla="*/ 1238491 h 2095018"/>
              <a:gd name="connsiteX8" fmla="*/ 1215342 w 1956122"/>
              <a:gd name="connsiteY8" fmla="*/ 2095018 h 2095018"/>
              <a:gd name="connsiteX9" fmla="*/ 1354238 w 1956122"/>
              <a:gd name="connsiteY9" fmla="*/ 1921398 h 2095018"/>
              <a:gd name="connsiteX10" fmla="*/ 1551008 w 1956122"/>
              <a:gd name="connsiteY10" fmla="*/ 1632031 h 2095018"/>
              <a:gd name="connsiteX11" fmla="*/ 1747777 w 1956122"/>
              <a:gd name="connsiteY11" fmla="*/ 1481560 h 2095018"/>
              <a:gd name="connsiteX12" fmla="*/ 1956122 w 1956122"/>
              <a:gd name="connsiteY12" fmla="*/ 1319514 h 2095018"/>
              <a:gd name="connsiteX0" fmla="*/ 1956122 w 1956122"/>
              <a:gd name="connsiteY0" fmla="*/ 1271023 h 2046527"/>
              <a:gd name="connsiteX1" fmla="*/ 1085916 w 1956122"/>
              <a:gd name="connsiteY1" fmla="*/ 0 h 2046527"/>
              <a:gd name="connsiteX2" fmla="*/ 810228 w 1956122"/>
              <a:gd name="connsiteY2" fmla="*/ 183003 h 2046527"/>
              <a:gd name="connsiteX3" fmla="*/ 578734 w 1956122"/>
              <a:gd name="connsiteY3" fmla="*/ 437646 h 2046527"/>
              <a:gd name="connsiteX4" fmla="*/ 266218 w 1956122"/>
              <a:gd name="connsiteY4" fmla="*/ 750162 h 2046527"/>
              <a:gd name="connsiteX5" fmla="*/ 162046 w 1956122"/>
              <a:gd name="connsiteY5" fmla="*/ 935357 h 2046527"/>
              <a:gd name="connsiteX6" fmla="*/ 23149 w 1956122"/>
              <a:gd name="connsiteY6" fmla="*/ 1143702 h 2046527"/>
              <a:gd name="connsiteX7" fmla="*/ 0 w 1956122"/>
              <a:gd name="connsiteY7" fmla="*/ 1190000 h 2046527"/>
              <a:gd name="connsiteX8" fmla="*/ 1215342 w 1956122"/>
              <a:gd name="connsiteY8" fmla="*/ 2046527 h 2046527"/>
              <a:gd name="connsiteX9" fmla="*/ 1354238 w 1956122"/>
              <a:gd name="connsiteY9" fmla="*/ 1872907 h 2046527"/>
              <a:gd name="connsiteX10" fmla="*/ 1551008 w 1956122"/>
              <a:gd name="connsiteY10" fmla="*/ 1583540 h 2046527"/>
              <a:gd name="connsiteX11" fmla="*/ 1747777 w 1956122"/>
              <a:gd name="connsiteY11" fmla="*/ 1433069 h 2046527"/>
              <a:gd name="connsiteX12" fmla="*/ 1956122 w 1956122"/>
              <a:gd name="connsiteY12" fmla="*/ 1271023 h 2046527"/>
              <a:gd name="connsiteX0" fmla="*/ 1956122 w 1956122"/>
              <a:gd name="connsiteY0" fmla="*/ 1257168 h 2046527"/>
              <a:gd name="connsiteX1" fmla="*/ 1085916 w 1956122"/>
              <a:gd name="connsiteY1" fmla="*/ 0 h 2046527"/>
              <a:gd name="connsiteX2" fmla="*/ 810228 w 1956122"/>
              <a:gd name="connsiteY2" fmla="*/ 183003 h 2046527"/>
              <a:gd name="connsiteX3" fmla="*/ 578734 w 1956122"/>
              <a:gd name="connsiteY3" fmla="*/ 437646 h 2046527"/>
              <a:gd name="connsiteX4" fmla="*/ 266218 w 1956122"/>
              <a:gd name="connsiteY4" fmla="*/ 750162 h 2046527"/>
              <a:gd name="connsiteX5" fmla="*/ 162046 w 1956122"/>
              <a:gd name="connsiteY5" fmla="*/ 935357 h 2046527"/>
              <a:gd name="connsiteX6" fmla="*/ 23149 w 1956122"/>
              <a:gd name="connsiteY6" fmla="*/ 1143702 h 2046527"/>
              <a:gd name="connsiteX7" fmla="*/ 0 w 1956122"/>
              <a:gd name="connsiteY7" fmla="*/ 1190000 h 2046527"/>
              <a:gd name="connsiteX8" fmla="*/ 1215342 w 1956122"/>
              <a:gd name="connsiteY8" fmla="*/ 2046527 h 2046527"/>
              <a:gd name="connsiteX9" fmla="*/ 1354238 w 1956122"/>
              <a:gd name="connsiteY9" fmla="*/ 1872907 h 2046527"/>
              <a:gd name="connsiteX10" fmla="*/ 1551008 w 1956122"/>
              <a:gd name="connsiteY10" fmla="*/ 1583540 h 2046527"/>
              <a:gd name="connsiteX11" fmla="*/ 1747777 w 1956122"/>
              <a:gd name="connsiteY11" fmla="*/ 1433069 h 2046527"/>
              <a:gd name="connsiteX12" fmla="*/ 1956122 w 1956122"/>
              <a:gd name="connsiteY12" fmla="*/ 1257168 h 2046527"/>
              <a:gd name="connsiteX0" fmla="*/ 1956122 w 1956122"/>
              <a:gd name="connsiteY0" fmla="*/ 1257168 h 2046527"/>
              <a:gd name="connsiteX1" fmla="*/ 1085916 w 1956122"/>
              <a:gd name="connsiteY1" fmla="*/ 0 h 2046527"/>
              <a:gd name="connsiteX2" fmla="*/ 810228 w 1956122"/>
              <a:gd name="connsiteY2" fmla="*/ 183003 h 2046527"/>
              <a:gd name="connsiteX3" fmla="*/ 578734 w 1956122"/>
              <a:gd name="connsiteY3" fmla="*/ 437646 h 2046527"/>
              <a:gd name="connsiteX4" fmla="*/ 266218 w 1956122"/>
              <a:gd name="connsiteY4" fmla="*/ 750162 h 2046527"/>
              <a:gd name="connsiteX5" fmla="*/ 162046 w 1956122"/>
              <a:gd name="connsiteY5" fmla="*/ 935357 h 2046527"/>
              <a:gd name="connsiteX6" fmla="*/ 57785 w 1956122"/>
              <a:gd name="connsiteY6" fmla="*/ 1088283 h 2046527"/>
              <a:gd name="connsiteX7" fmla="*/ 0 w 1956122"/>
              <a:gd name="connsiteY7" fmla="*/ 1190000 h 2046527"/>
              <a:gd name="connsiteX8" fmla="*/ 1215342 w 1956122"/>
              <a:gd name="connsiteY8" fmla="*/ 2046527 h 2046527"/>
              <a:gd name="connsiteX9" fmla="*/ 1354238 w 1956122"/>
              <a:gd name="connsiteY9" fmla="*/ 1872907 h 2046527"/>
              <a:gd name="connsiteX10" fmla="*/ 1551008 w 1956122"/>
              <a:gd name="connsiteY10" fmla="*/ 1583540 h 2046527"/>
              <a:gd name="connsiteX11" fmla="*/ 1747777 w 1956122"/>
              <a:gd name="connsiteY11" fmla="*/ 1433069 h 2046527"/>
              <a:gd name="connsiteX12" fmla="*/ 1956122 w 1956122"/>
              <a:gd name="connsiteY12" fmla="*/ 1257168 h 2046527"/>
              <a:gd name="connsiteX0" fmla="*/ 1963049 w 1963049"/>
              <a:gd name="connsiteY0" fmla="*/ 1257168 h 2046527"/>
              <a:gd name="connsiteX1" fmla="*/ 1092843 w 1963049"/>
              <a:gd name="connsiteY1" fmla="*/ 0 h 2046527"/>
              <a:gd name="connsiteX2" fmla="*/ 817155 w 1963049"/>
              <a:gd name="connsiteY2" fmla="*/ 183003 h 2046527"/>
              <a:gd name="connsiteX3" fmla="*/ 585661 w 1963049"/>
              <a:gd name="connsiteY3" fmla="*/ 437646 h 2046527"/>
              <a:gd name="connsiteX4" fmla="*/ 273145 w 1963049"/>
              <a:gd name="connsiteY4" fmla="*/ 750162 h 2046527"/>
              <a:gd name="connsiteX5" fmla="*/ 168973 w 1963049"/>
              <a:gd name="connsiteY5" fmla="*/ 935357 h 2046527"/>
              <a:gd name="connsiteX6" fmla="*/ 64712 w 1963049"/>
              <a:gd name="connsiteY6" fmla="*/ 1088283 h 2046527"/>
              <a:gd name="connsiteX7" fmla="*/ 0 w 1963049"/>
              <a:gd name="connsiteY7" fmla="*/ 1203854 h 2046527"/>
              <a:gd name="connsiteX8" fmla="*/ 1222269 w 1963049"/>
              <a:gd name="connsiteY8" fmla="*/ 2046527 h 2046527"/>
              <a:gd name="connsiteX9" fmla="*/ 1361165 w 1963049"/>
              <a:gd name="connsiteY9" fmla="*/ 1872907 h 2046527"/>
              <a:gd name="connsiteX10" fmla="*/ 1557935 w 1963049"/>
              <a:gd name="connsiteY10" fmla="*/ 1583540 h 2046527"/>
              <a:gd name="connsiteX11" fmla="*/ 1754704 w 1963049"/>
              <a:gd name="connsiteY11" fmla="*/ 1433069 h 2046527"/>
              <a:gd name="connsiteX12" fmla="*/ 1963049 w 1963049"/>
              <a:gd name="connsiteY12" fmla="*/ 1257168 h 2046527"/>
              <a:gd name="connsiteX0" fmla="*/ 1983831 w 1983831"/>
              <a:gd name="connsiteY0" fmla="*/ 1257168 h 2046527"/>
              <a:gd name="connsiteX1" fmla="*/ 1113625 w 1983831"/>
              <a:gd name="connsiteY1" fmla="*/ 0 h 2046527"/>
              <a:gd name="connsiteX2" fmla="*/ 837937 w 1983831"/>
              <a:gd name="connsiteY2" fmla="*/ 183003 h 2046527"/>
              <a:gd name="connsiteX3" fmla="*/ 606443 w 1983831"/>
              <a:gd name="connsiteY3" fmla="*/ 437646 h 2046527"/>
              <a:gd name="connsiteX4" fmla="*/ 293927 w 1983831"/>
              <a:gd name="connsiteY4" fmla="*/ 750162 h 2046527"/>
              <a:gd name="connsiteX5" fmla="*/ 189755 w 1983831"/>
              <a:gd name="connsiteY5" fmla="*/ 935357 h 2046527"/>
              <a:gd name="connsiteX6" fmla="*/ 85494 w 1983831"/>
              <a:gd name="connsiteY6" fmla="*/ 1088283 h 2046527"/>
              <a:gd name="connsiteX7" fmla="*/ 0 w 1983831"/>
              <a:gd name="connsiteY7" fmla="*/ 1196927 h 2046527"/>
              <a:gd name="connsiteX8" fmla="*/ 1243051 w 1983831"/>
              <a:gd name="connsiteY8" fmla="*/ 2046527 h 2046527"/>
              <a:gd name="connsiteX9" fmla="*/ 1381947 w 1983831"/>
              <a:gd name="connsiteY9" fmla="*/ 1872907 h 2046527"/>
              <a:gd name="connsiteX10" fmla="*/ 1578717 w 1983831"/>
              <a:gd name="connsiteY10" fmla="*/ 1583540 h 2046527"/>
              <a:gd name="connsiteX11" fmla="*/ 1775486 w 1983831"/>
              <a:gd name="connsiteY11" fmla="*/ 1433069 h 2046527"/>
              <a:gd name="connsiteX12" fmla="*/ 1983831 w 1983831"/>
              <a:gd name="connsiteY12" fmla="*/ 1257168 h 2046527"/>
              <a:gd name="connsiteX0" fmla="*/ 1983831 w 1983831"/>
              <a:gd name="connsiteY0" fmla="*/ 1257168 h 2046527"/>
              <a:gd name="connsiteX1" fmla="*/ 1113625 w 1983831"/>
              <a:gd name="connsiteY1" fmla="*/ 0 h 2046527"/>
              <a:gd name="connsiteX2" fmla="*/ 837937 w 1983831"/>
              <a:gd name="connsiteY2" fmla="*/ 183003 h 2046527"/>
              <a:gd name="connsiteX3" fmla="*/ 606443 w 1983831"/>
              <a:gd name="connsiteY3" fmla="*/ 437646 h 2046527"/>
              <a:gd name="connsiteX4" fmla="*/ 293927 w 1983831"/>
              <a:gd name="connsiteY4" fmla="*/ 750162 h 2046527"/>
              <a:gd name="connsiteX5" fmla="*/ 189755 w 1983831"/>
              <a:gd name="connsiteY5" fmla="*/ 935357 h 2046527"/>
              <a:gd name="connsiteX6" fmla="*/ 85494 w 1983831"/>
              <a:gd name="connsiteY6" fmla="*/ 1088283 h 2046527"/>
              <a:gd name="connsiteX7" fmla="*/ 0 w 1983831"/>
              <a:gd name="connsiteY7" fmla="*/ 1196927 h 2046527"/>
              <a:gd name="connsiteX8" fmla="*/ 1243051 w 1983831"/>
              <a:gd name="connsiteY8" fmla="*/ 2046527 h 2046527"/>
              <a:gd name="connsiteX9" fmla="*/ 1384877 w 1983831"/>
              <a:gd name="connsiteY9" fmla="*/ 1843599 h 2046527"/>
              <a:gd name="connsiteX10" fmla="*/ 1578717 w 1983831"/>
              <a:gd name="connsiteY10" fmla="*/ 1583540 h 2046527"/>
              <a:gd name="connsiteX11" fmla="*/ 1775486 w 1983831"/>
              <a:gd name="connsiteY11" fmla="*/ 1433069 h 2046527"/>
              <a:gd name="connsiteX12" fmla="*/ 1983831 w 1983831"/>
              <a:gd name="connsiteY12" fmla="*/ 1257168 h 2046527"/>
              <a:gd name="connsiteX0" fmla="*/ 1983831 w 1983831"/>
              <a:gd name="connsiteY0" fmla="*/ 1257168 h 2046527"/>
              <a:gd name="connsiteX1" fmla="*/ 1113625 w 1983831"/>
              <a:gd name="connsiteY1" fmla="*/ 0 h 2046527"/>
              <a:gd name="connsiteX2" fmla="*/ 837937 w 1983831"/>
              <a:gd name="connsiteY2" fmla="*/ 183003 h 2046527"/>
              <a:gd name="connsiteX3" fmla="*/ 606443 w 1983831"/>
              <a:gd name="connsiteY3" fmla="*/ 437646 h 2046527"/>
              <a:gd name="connsiteX4" fmla="*/ 293927 w 1983831"/>
              <a:gd name="connsiteY4" fmla="*/ 750162 h 2046527"/>
              <a:gd name="connsiteX5" fmla="*/ 189755 w 1983831"/>
              <a:gd name="connsiteY5" fmla="*/ 935357 h 2046527"/>
              <a:gd name="connsiteX6" fmla="*/ 85494 w 1983831"/>
              <a:gd name="connsiteY6" fmla="*/ 1088283 h 2046527"/>
              <a:gd name="connsiteX7" fmla="*/ 0 w 1983831"/>
              <a:gd name="connsiteY7" fmla="*/ 1196927 h 2046527"/>
              <a:gd name="connsiteX8" fmla="*/ 1243051 w 1983831"/>
              <a:gd name="connsiteY8" fmla="*/ 2046527 h 2046527"/>
              <a:gd name="connsiteX9" fmla="*/ 1384877 w 1983831"/>
              <a:gd name="connsiteY9" fmla="*/ 1843599 h 2046527"/>
              <a:gd name="connsiteX10" fmla="*/ 1575786 w 1983831"/>
              <a:gd name="connsiteY10" fmla="*/ 1606986 h 2046527"/>
              <a:gd name="connsiteX11" fmla="*/ 1775486 w 1983831"/>
              <a:gd name="connsiteY11" fmla="*/ 1433069 h 2046527"/>
              <a:gd name="connsiteX12" fmla="*/ 1983831 w 1983831"/>
              <a:gd name="connsiteY12" fmla="*/ 1257168 h 2046527"/>
              <a:gd name="connsiteX0" fmla="*/ 1983831 w 1983831"/>
              <a:gd name="connsiteY0" fmla="*/ 1257168 h 2046527"/>
              <a:gd name="connsiteX1" fmla="*/ 1113625 w 1983831"/>
              <a:gd name="connsiteY1" fmla="*/ 0 h 2046527"/>
              <a:gd name="connsiteX2" fmla="*/ 837937 w 1983831"/>
              <a:gd name="connsiteY2" fmla="*/ 183003 h 2046527"/>
              <a:gd name="connsiteX3" fmla="*/ 606443 w 1983831"/>
              <a:gd name="connsiteY3" fmla="*/ 437646 h 2046527"/>
              <a:gd name="connsiteX4" fmla="*/ 293927 w 1983831"/>
              <a:gd name="connsiteY4" fmla="*/ 750162 h 2046527"/>
              <a:gd name="connsiteX5" fmla="*/ 189755 w 1983831"/>
              <a:gd name="connsiteY5" fmla="*/ 935357 h 2046527"/>
              <a:gd name="connsiteX6" fmla="*/ 85494 w 1983831"/>
              <a:gd name="connsiteY6" fmla="*/ 1088283 h 2046527"/>
              <a:gd name="connsiteX7" fmla="*/ 0 w 1983831"/>
              <a:gd name="connsiteY7" fmla="*/ 1196927 h 2046527"/>
              <a:gd name="connsiteX8" fmla="*/ 1243051 w 1983831"/>
              <a:gd name="connsiteY8" fmla="*/ 2046527 h 2046527"/>
              <a:gd name="connsiteX9" fmla="*/ 1384877 w 1983831"/>
              <a:gd name="connsiteY9" fmla="*/ 1843599 h 2046527"/>
              <a:gd name="connsiteX10" fmla="*/ 1575786 w 1983831"/>
              <a:gd name="connsiteY10" fmla="*/ 1606986 h 2046527"/>
              <a:gd name="connsiteX11" fmla="*/ 1763763 w 1983831"/>
              <a:gd name="connsiteY11" fmla="*/ 1418415 h 2046527"/>
              <a:gd name="connsiteX12" fmla="*/ 1983831 w 1983831"/>
              <a:gd name="connsiteY12" fmla="*/ 1257168 h 2046527"/>
              <a:gd name="connsiteX0" fmla="*/ 1983831 w 1983831"/>
              <a:gd name="connsiteY0" fmla="*/ 1257168 h 2046527"/>
              <a:gd name="connsiteX1" fmla="*/ 1113625 w 1983831"/>
              <a:gd name="connsiteY1" fmla="*/ 0 h 2046527"/>
              <a:gd name="connsiteX2" fmla="*/ 837937 w 1983831"/>
              <a:gd name="connsiteY2" fmla="*/ 183003 h 2046527"/>
              <a:gd name="connsiteX3" fmla="*/ 606443 w 1983831"/>
              <a:gd name="connsiteY3" fmla="*/ 437646 h 2046527"/>
              <a:gd name="connsiteX4" fmla="*/ 293927 w 1983831"/>
              <a:gd name="connsiteY4" fmla="*/ 750162 h 2046527"/>
              <a:gd name="connsiteX5" fmla="*/ 189755 w 1983831"/>
              <a:gd name="connsiteY5" fmla="*/ 935357 h 2046527"/>
              <a:gd name="connsiteX6" fmla="*/ 85494 w 1983831"/>
              <a:gd name="connsiteY6" fmla="*/ 1088283 h 2046527"/>
              <a:gd name="connsiteX7" fmla="*/ 0 w 1983831"/>
              <a:gd name="connsiteY7" fmla="*/ 1196927 h 2046527"/>
              <a:gd name="connsiteX8" fmla="*/ 1243051 w 1983831"/>
              <a:gd name="connsiteY8" fmla="*/ 2046527 h 2046527"/>
              <a:gd name="connsiteX9" fmla="*/ 1384877 w 1983831"/>
              <a:gd name="connsiteY9" fmla="*/ 1843599 h 2046527"/>
              <a:gd name="connsiteX10" fmla="*/ 1552339 w 1983831"/>
              <a:gd name="connsiteY10" fmla="*/ 1624570 h 2046527"/>
              <a:gd name="connsiteX11" fmla="*/ 1763763 w 1983831"/>
              <a:gd name="connsiteY11" fmla="*/ 1418415 h 2046527"/>
              <a:gd name="connsiteX12" fmla="*/ 1983831 w 1983831"/>
              <a:gd name="connsiteY12" fmla="*/ 1257168 h 2046527"/>
              <a:gd name="connsiteX0" fmla="*/ 1983831 w 1983831"/>
              <a:gd name="connsiteY0" fmla="*/ 1257168 h 2046527"/>
              <a:gd name="connsiteX1" fmla="*/ 1113625 w 1983831"/>
              <a:gd name="connsiteY1" fmla="*/ 0 h 2046527"/>
              <a:gd name="connsiteX2" fmla="*/ 837937 w 1983831"/>
              <a:gd name="connsiteY2" fmla="*/ 183003 h 2046527"/>
              <a:gd name="connsiteX3" fmla="*/ 606443 w 1983831"/>
              <a:gd name="connsiteY3" fmla="*/ 437646 h 2046527"/>
              <a:gd name="connsiteX4" fmla="*/ 293927 w 1983831"/>
              <a:gd name="connsiteY4" fmla="*/ 750162 h 2046527"/>
              <a:gd name="connsiteX5" fmla="*/ 189755 w 1983831"/>
              <a:gd name="connsiteY5" fmla="*/ 935357 h 2046527"/>
              <a:gd name="connsiteX6" fmla="*/ 85494 w 1983831"/>
              <a:gd name="connsiteY6" fmla="*/ 1088283 h 2046527"/>
              <a:gd name="connsiteX7" fmla="*/ 0 w 1983831"/>
              <a:gd name="connsiteY7" fmla="*/ 1196927 h 2046527"/>
              <a:gd name="connsiteX8" fmla="*/ 1243051 w 1983831"/>
              <a:gd name="connsiteY8" fmla="*/ 2046527 h 2046527"/>
              <a:gd name="connsiteX9" fmla="*/ 1384877 w 1983831"/>
              <a:gd name="connsiteY9" fmla="*/ 1843599 h 2046527"/>
              <a:gd name="connsiteX10" fmla="*/ 1552339 w 1983831"/>
              <a:gd name="connsiteY10" fmla="*/ 1648016 h 2046527"/>
              <a:gd name="connsiteX11" fmla="*/ 1763763 w 1983831"/>
              <a:gd name="connsiteY11" fmla="*/ 1418415 h 2046527"/>
              <a:gd name="connsiteX12" fmla="*/ 1983831 w 1983831"/>
              <a:gd name="connsiteY12" fmla="*/ 1257168 h 2046527"/>
              <a:gd name="connsiteX0" fmla="*/ 1983831 w 1983831"/>
              <a:gd name="connsiteY0" fmla="*/ 1257168 h 2046527"/>
              <a:gd name="connsiteX1" fmla="*/ 1113625 w 1983831"/>
              <a:gd name="connsiteY1" fmla="*/ 0 h 2046527"/>
              <a:gd name="connsiteX2" fmla="*/ 837937 w 1983831"/>
              <a:gd name="connsiteY2" fmla="*/ 183003 h 2046527"/>
              <a:gd name="connsiteX3" fmla="*/ 606443 w 1983831"/>
              <a:gd name="connsiteY3" fmla="*/ 437646 h 2046527"/>
              <a:gd name="connsiteX4" fmla="*/ 293927 w 1983831"/>
              <a:gd name="connsiteY4" fmla="*/ 750162 h 2046527"/>
              <a:gd name="connsiteX5" fmla="*/ 189755 w 1983831"/>
              <a:gd name="connsiteY5" fmla="*/ 935357 h 2046527"/>
              <a:gd name="connsiteX6" fmla="*/ 85494 w 1983831"/>
              <a:gd name="connsiteY6" fmla="*/ 1088283 h 2046527"/>
              <a:gd name="connsiteX7" fmla="*/ 0 w 1983831"/>
              <a:gd name="connsiteY7" fmla="*/ 1196927 h 2046527"/>
              <a:gd name="connsiteX8" fmla="*/ 1243051 w 1983831"/>
              <a:gd name="connsiteY8" fmla="*/ 2046527 h 2046527"/>
              <a:gd name="connsiteX9" fmla="*/ 1384877 w 1983831"/>
              <a:gd name="connsiteY9" fmla="*/ 1843599 h 2046527"/>
              <a:gd name="connsiteX10" fmla="*/ 1546477 w 1983831"/>
              <a:gd name="connsiteY10" fmla="*/ 1636293 h 2046527"/>
              <a:gd name="connsiteX11" fmla="*/ 1763763 w 1983831"/>
              <a:gd name="connsiteY11" fmla="*/ 1418415 h 2046527"/>
              <a:gd name="connsiteX12" fmla="*/ 1983831 w 1983831"/>
              <a:gd name="connsiteY12" fmla="*/ 1257168 h 2046527"/>
              <a:gd name="connsiteX0" fmla="*/ 1983831 w 1983831"/>
              <a:gd name="connsiteY0" fmla="*/ 1257168 h 2046527"/>
              <a:gd name="connsiteX1" fmla="*/ 1113625 w 1983831"/>
              <a:gd name="connsiteY1" fmla="*/ 0 h 2046527"/>
              <a:gd name="connsiteX2" fmla="*/ 837937 w 1983831"/>
              <a:gd name="connsiteY2" fmla="*/ 183003 h 2046527"/>
              <a:gd name="connsiteX3" fmla="*/ 606443 w 1983831"/>
              <a:gd name="connsiteY3" fmla="*/ 437646 h 2046527"/>
              <a:gd name="connsiteX4" fmla="*/ 293927 w 1983831"/>
              <a:gd name="connsiteY4" fmla="*/ 750162 h 2046527"/>
              <a:gd name="connsiteX5" fmla="*/ 189755 w 1983831"/>
              <a:gd name="connsiteY5" fmla="*/ 935357 h 2046527"/>
              <a:gd name="connsiteX6" fmla="*/ 85494 w 1983831"/>
              <a:gd name="connsiteY6" fmla="*/ 1088283 h 2046527"/>
              <a:gd name="connsiteX7" fmla="*/ 0 w 1983831"/>
              <a:gd name="connsiteY7" fmla="*/ 1196927 h 2046527"/>
              <a:gd name="connsiteX8" fmla="*/ 1243051 w 1983831"/>
              <a:gd name="connsiteY8" fmla="*/ 2046527 h 2046527"/>
              <a:gd name="connsiteX9" fmla="*/ 1384877 w 1983831"/>
              <a:gd name="connsiteY9" fmla="*/ 1843599 h 2046527"/>
              <a:gd name="connsiteX10" fmla="*/ 1546477 w 1983831"/>
              <a:gd name="connsiteY10" fmla="*/ 1636293 h 2046527"/>
              <a:gd name="connsiteX11" fmla="*/ 1763763 w 1983831"/>
              <a:gd name="connsiteY11" fmla="*/ 1418415 h 2046527"/>
              <a:gd name="connsiteX12" fmla="*/ 1983831 w 1983831"/>
              <a:gd name="connsiteY12" fmla="*/ 1257168 h 2046527"/>
              <a:gd name="connsiteX0" fmla="*/ 1983831 w 1983831"/>
              <a:gd name="connsiteY0" fmla="*/ 1257168 h 2046527"/>
              <a:gd name="connsiteX1" fmla="*/ 1113625 w 1983831"/>
              <a:gd name="connsiteY1" fmla="*/ 0 h 2046527"/>
              <a:gd name="connsiteX2" fmla="*/ 837937 w 1983831"/>
              <a:gd name="connsiteY2" fmla="*/ 183003 h 2046527"/>
              <a:gd name="connsiteX3" fmla="*/ 606443 w 1983831"/>
              <a:gd name="connsiteY3" fmla="*/ 437646 h 2046527"/>
              <a:gd name="connsiteX4" fmla="*/ 293927 w 1983831"/>
              <a:gd name="connsiteY4" fmla="*/ 750162 h 2046527"/>
              <a:gd name="connsiteX5" fmla="*/ 189755 w 1983831"/>
              <a:gd name="connsiteY5" fmla="*/ 935357 h 2046527"/>
              <a:gd name="connsiteX6" fmla="*/ 85494 w 1983831"/>
              <a:gd name="connsiteY6" fmla="*/ 1088283 h 2046527"/>
              <a:gd name="connsiteX7" fmla="*/ 0 w 1983831"/>
              <a:gd name="connsiteY7" fmla="*/ 1196927 h 2046527"/>
              <a:gd name="connsiteX8" fmla="*/ 1243051 w 1983831"/>
              <a:gd name="connsiteY8" fmla="*/ 2046527 h 2046527"/>
              <a:gd name="connsiteX9" fmla="*/ 1384877 w 1983831"/>
              <a:gd name="connsiteY9" fmla="*/ 1843599 h 2046527"/>
              <a:gd name="connsiteX10" fmla="*/ 1546477 w 1983831"/>
              <a:gd name="connsiteY10" fmla="*/ 1636293 h 2046527"/>
              <a:gd name="connsiteX11" fmla="*/ 1775486 w 1983831"/>
              <a:gd name="connsiteY11" fmla="*/ 1409623 h 2046527"/>
              <a:gd name="connsiteX12" fmla="*/ 1983831 w 1983831"/>
              <a:gd name="connsiteY12" fmla="*/ 1257168 h 2046527"/>
              <a:gd name="connsiteX0" fmla="*/ 1983831 w 1983831"/>
              <a:gd name="connsiteY0" fmla="*/ 1257168 h 2046527"/>
              <a:gd name="connsiteX1" fmla="*/ 1113625 w 1983831"/>
              <a:gd name="connsiteY1" fmla="*/ 0 h 2046527"/>
              <a:gd name="connsiteX2" fmla="*/ 837937 w 1983831"/>
              <a:gd name="connsiteY2" fmla="*/ 183003 h 2046527"/>
              <a:gd name="connsiteX3" fmla="*/ 606443 w 1983831"/>
              <a:gd name="connsiteY3" fmla="*/ 437646 h 2046527"/>
              <a:gd name="connsiteX4" fmla="*/ 293927 w 1983831"/>
              <a:gd name="connsiteY4" fmla="*/ 750162 h 2046527"/>
              <a:gd name="connsiteX5" fmla="*/ 189755 w 1983831"/>
              <a:gd name="connsiteY5" fmla="*/ 935357 h 2046527"/>
              <a:gd name="connsiteX6" fmla="*/ 85494 w 1983831"/>
              <a:gd name="connsiteY6" fmla="*/ 1088283 h 2046527"/>
              <a:gd name="connsiteX7" fmla="*/ 0 w 1983831"/>
              <a:gd name="connsiteY7" fmla="*/ 1196927 h 2046527"/>
              <a:gd name="connsiteX8" fmla="*/ 1243051 w 1983831"/>
              <a:gd name="connsiteY8" fmla="*/ 2046527 h 2046527"/>
              <a:gd name="connsiteX9" fmla="*/ 1384877 w 1983831"/>
              <a:gd name="connsiteY9" fmla="*/ 1843599 h 2046527"/>
              <a:gd name="connsiteX10" fmla="*/ 1546477 w 1983831"/>
              <a:gd name="connsiteY10" fmla="*/ 1636293 h 2046527"/>
              <a:gd name="connsiteX11" fmla="*/ 1775486 w 1983831"/>
              <a:gd name="connsiteY11" fmla="*/ 1409623 h 2046527"/>
              <a:gd name="connsiteX12" fmla="*/ 1983831 w 1983831"/>
              <a:gd name="connsiteY12" fmla="*/ 1257168 h 2046527"/>
              <a:gd name="connsiteX0" fmla="*/ 1983831 w 1983831"/>
              <a:gd name="connsiteY0" fmla="*/ 1257168 h 2046527"/>
              <a:gd name="connsiteX1" fmla="*/ 1113625 w 1983831"/>
              <a:gd name="connsiteY1" fmla="*/ 0 h 2046527"/>
              <a:gd name="connsiteX2" fmla="*/ 861383 w 1983831"/>
              <a:gd name="connsiteY2" fmla="*/ 177141 h 2046527"/>
              <a:gd name="connsiteX3" fmla="*/ 606443 w 1983831"/>
              <a:gd name="connsiteY3" fmla="*/ 437646 h 2046527"/>
              <a:gd name="connsiteX4" fmla="*/ 293927 w 1983831"/>
              <a:gd name="connsiteY4" fmla="*/ 750162 h 2046527"/>
              <a:gd name="connsiteX5" fmla="*/ 189755 w 1983831"/>
              <a:gd name="connsiteY5" fmla="*/ 935357 h 2046527"/>
              <a:gd name="connsiteX6" fmla="*/ 85494 w 1983831"/>
              <a:gd name="connsiteY6" fmla="*/ 1088283 h 2046527"/>
              <a:gd name="connsiteX7" fmla="*/ 0 w 1983831"/>
              <a:gd name="connsiteY7" fmla="*/ 1196927 h 2046527"/>
              <a:gd name="connsiteX8" fmla="*/ 1243051 w 1983831"/>
              <a:gd name="connsiteY8" fmla="*/ 2046527 h 2046527"/>
              <a:gd name="connsiteX9" fmla="*/ 1384877 w 1983831"/>
              <a:gd name="connsiteY9" fmla="*/ 1843599 h 2046527"/>
              <a:gd name="connsiteX10" fmla="*/ 1546477 w 1983831"/>
              <a:gd name="connsiteY10" fmla="*/ 1636293 h 2046527"/>
              <a:gd name="connsiteX11" fmla="*/ 1775486 w 1983831"/>
              <a:gd name="connsiteY11" fmla="*/ 1409623 h 2046527"/>
              <a:gd name="connsiteX12" fmla="*/ 1983831 w 1983831"/>
              <a:gd name="connsiteY12" fmla="*/ 1257168 h 2046527"/>
              <a:gd name="connsiteX0" fmla="*/ 1983831 w 1983831"/>
              <a:gd name="connsiteY0" fmla="*/ 1257168 h 2046527"/>
              <a:gd name="connsiteX1" fmla="*/ 1113625 w 1983831"/>
              <a:gd name="connsiteY1" fmla="*/ 0 h 2046527"/>
              <a:gd name="connsiteX2" fmla="*/ 861383 w 1983831"/>
              <a:gd name="connsiteY2" fmla="*/ 177141 h 2046527"/>
              <a:gd name="connsiteX3" fmla="*/ 673851 w 1983831"/>
              <a:gd name="connsiteY3" fmla="*/ 364377 h 2046527"/>
              <a:gd name="connsiteX4" fmla="*/ 293927 w 1983831"/>
              <a:gd name="connsiteY4" fmla="*/ 750162 h 2046527"/>
              <a:gd name="connsiteX5" fmla="*/ 189755 w 1983831"/>
              <a:gd name="connsiteY5" fmla="*/ 935357 h 2046527"/>
              <a:gd name="connsiteX6" fmla="*/ 85494 w 1983831"/>
              <a:gd name="connsiteY6" fmla="*/ 1088283 h 2046527"/>
              <a:gd name="connsiteX7" fmla="*/ 0 w 1983831"/>
              <a:gd name="connsiteY7" fmla="*/ 1196927 h 2046527"/>
              <a:gd name="connsiteX8" fmla="*/ 1243051 w 1983831"/>
              <a:gd name="connsiteY8" fmla="*/ 2046527 h 2046527"/>
              <a:gd name="connsiteX9" fmla="*/ 1384877 w 1983831"/>
              <a:gd name="connsiteY9" fmla="*/ 1843599 h 2046527"/>
              <a:gd name="connsiteX10" fmla="*/ 1546477 w 1983831"/>
              <a:gd name="connsiteY10" fmla="*/ 1636293 h 2046527"/>
              <a:gd name="connsiteX11" fmla="*/ 1775486 w 1983831"/>
              <a:gd name="connsiteY11" fmla="*/ 1409623 h 2046527"/>
              <a:gd name="connsiteX12" fmla="*/ 1983831 w 1983831"/>
              <a:gd name="connsiteY12" fmla="*/ 1257168 h 2046527"/>
              <a:gd name="connsiteX0" fmla="*/ 1983831 w 1983831"/>
              <a:gd name="connsiteY0" fmla="*/ 1257168 h 2046527"/>
              <a:gd name="connsiteX1" fmla="*/ 1113625 w 1983831"/>
              <a:gd name="connsiteY1" fmla="*/ 0 h 2046527"/>
              <a:gd name="connsiteX2" fmla="*/ 861383 w 1983831"/>
              <a:gd name="connsiteY2" fmla="*/ 177141 h 2046527"/>
              <a:gd name="connsiteX3" fmla="*/ 673851 w 1983831"/>
              <a:gd name="connsiteY3" fmla="*/ 364377 h 2046527"/>
              <a:gd name="connsiteX4" fmla="*/ 460981 w 1983831"/>
              <a:gd name="connsiteY4" fmla="*/ 586039 h 2046527"/>
              <a:gd name="connsiteX5" fmla="*/ 189755 w 1983831"/>
              <a:gd name="connsiteY5" fmla="*/ 935357 h 2046527"/>
              <a:gd name="connsiteX6" fmla="*/ 85494 w 1983831"/>
              <a:gd name="connsiteY6" fmla="*/ 1088283 h 2046527"/>
              <a:gd name="connsiteX7" fmla="*/ 0 w 1983831"/>
              <a:gd name="connsiteY7" fmla="*/ 1196927 h 2046527"/>
              <a:gd name="connsiteX8" fmla="*/ 1243051 w 1983831"/>
              <a:gd name="connsiteY8" fmla="*/ 2046527 h 2046527"/>
              <a:gd name="connsiteX9" fmla="*/ 1384877 w 1983831"/>
              <a:gd name="connsiteY9" fmla="*/ 1843599 h 2046527"/>
              <a:gd name="connsiteX10" fmla="*/ 1546477 w 1983831"/>
              <a:gd name="connsiteY10" fmla="*/ 1636293 h 2046527"/>
              <a:gd name="connsiteX11" fmla="*/ 1775486 w 1983831"/>
              <a:gd name="connsiteY11" fmla="*/ 1409623 h 2046527"/>
              <a:gd name="connsiteX12" fmla="*/ 1983831 w 1983831"/>
              <a:gd name="connsiteY12" fmla="*/ 1257168 h 2046527"/>
              <a:gd name="connsiteX0" fmla="*/ 1983831 w 1983831"/>
              <a:gd name="connsiteY0" fmla="*/ 1257168 h 2046527"/>
              <a:gd name="connsiteX1" fmla="*/ 1113625 w 1983831"/>
              <a:gd name="connsiteY1" fmla="*/ 0 h 2046527"/>
              <a:gd name="connsiteX2" fmla="*/ 861383 w 1983831"/>
              <a:gd name="connsiteY2" fmla="*/ 177141 h 2046527"/>
              <a:gd name="connsiteX3" fmla="*/ 673851 w 1983831"/>
              <a:gd name="connsiteY3" fmla="*/ 364377 h 2046527"/>
              <a:gd name="connsiteX4" fmla="*/ 460981 w 1983831"/>
              <a:gd name="connsiteY4" fmla="*/ 586039 h 2046527"/>
              <a:gd name="connsiteX5" fmla="*/ 280609 w 1983831"/>
              <a:gd name="connsiteY5" fmla="*/ 821057 h 2046527"/>
              <a:gd name="connsiteX6" fmla="*/ 85494 w 1983831"/>
              <a:gd name="connsiteY6" fmla="*/ 1088283 h 2046527"/>
              <a:gd name="connsiteX7" fmla="*/ 0 w 1983831"/>
              <a:gd name="connsiteY7" fmla="*/ 1196927 h 2046527"/>
              <a:gd name="connsiteX8" fmla="*/ 1243051 w 1983831"/>
              <a:gd name="connsiteY8" fmla="*/ 2046527 h 2046527"/>
              <a:gd name="connsiteX9" fmla="*/ 1384877 w 1983831"/>
              <a:gd name="connsiteY9" fmla="*/ 1843599 h 2046527"/>
              <a:gd name="connsiteX10" fmla="*/ 1546477 w 1983831"/>
              <a:gd name="connsiteY10" fmla="*/ 1636293 h 2046527"/>
              <a:gd name="connsiteX11" fmla="*/ 1775486 w 1983831"/>
              <a:gd name="connsiteY11" fmla="*/ 1409623 h 2046527"/>
              <a:gd name="connsiteX12" fmla="*/ 1983831 w 1983831"/>
              <a:gd name="connsiteY12" fmla="*/ 1257168 h 2046527"/>
              <a:gd name="connsiteX0" fmla="*/ 1983831 w 1983831"/>
              <a:gd name="connsiteY0" fmla="*/ 1257168 h 2046527"/>
              <a:gd name="connsiteX1" fmla="*/ 1113625 w 1983831"/>
              <a:gd name="connsiteY1" fmla="*/ 0 h 2046527"/>
              <a:gd name="connsiteX2" fmla="*/ 861383 w 1983831"/>
              <a:gd name="connsiteY2" fmla="*/ 177141 h 2046527"/>
              <a:gd name="connsiteX3" fmla="*/ 673851 w 1983831"/>
              <a:gd name="connsiteY3" fmla="*/ 364377 h 2046527"/>
              <a:gd name="connsiteX4" fmla="*/ 460981 w 1983831"/>
              <a:gd name="connsiteY4" fmla="*/ 586039 h 2046527"/>
              <a:gd name="connsiteX5" fmla="*/ 280609 w 1983831"/>
              <a:gd name="connsiteY5" fmla="*/ 821057 h 2046527"/>
              <a:gd name="connsiteX6" fmla="*/ 135317 w 1983831"/>
              <a:gd name="connsiteY6" fmla="*/ 1012083 h 2046527"/>
              <a:gd name="connsiteX7" fmla="*/ 0 w 1983831"/>
              <a:gd name="connsiteY7" fmla="*/ 1196927 h 2046527"/>
              <a:gd name="connsiteX8" fmla="*/ 1243051 w 1983831"/>
              <a:gd name="connsiteY8" fmla="*/ 2046527 h 2046527"/>
              <a:gd name="connsiteX9" fmla="*/ 1384877 w 1983831"/>
              <a:gd name="connsiteY9" fmla="*/ 1843599 h 2046527"/>
              <a:gd name="connsiteX10" fmla="*/ 1546477 w 1983831"/>
              <a:gd name="connsiteY10" fmla="*/ 1636293 h 2046527"/>
              <a:gd name="connsiteX11" fmla="*/ 1775486 w 1983831"/>
              <a:gd name="connsiteY11" fmla="*/ 1409623 h 2046527"/>
              <a:gd name="connsiteX12" fmla="*/ 1983831 w 1983831"/>
              <a:gd name="connsiteY12" fmla="*/ 1257168 h 2046527"/>
              <a:gd name="connsiteX0" fmla="*/ 1983831 w 1983831"/>
              <a:gd name="connsiteY0" fmla="*/ 1257168 h 2046527"/>
              <a:gd name="connsiteX1" fmla="*/ 1113625 w 1983831"/>
              <a:gd name="connsiteY1" fmla="*/ 0 h 2046527"/>
              <a:gd name="connsiteX2" fmla="*/ 861383 w 1983831"/>
              <a:gd name="connsiteY2" fmla="*/ 177141 h 2046527"/>
              <a:gd name="connsiteX3" fmla="*/ 673851 w 1983831"/>
              <a:gd name="connsiteY3" fmla="*/ 364377 h 2046527"/>
              <a:gd name="connsiteX4" fmla="*/ 460981 w 1983831"/>
              <a:gd name="connsiteY4" fmla="*/ 586039 h 2046527"/>
              <a:gd name="connsiteX5" fmla="*/ 292332 w 1983831"/>
              <a:gd name="connsiteY5" fmla="*/ 803472 h 2046527"/>
              <a:gd name="connsiteX6" fmla="*/ 135317 w 1983831"/>
              <a:gd name="connsiteY6" fmla="*/ 1012083 h 2046527"/>
              <a:gd name="connsiteX7" fmla="*/ 0 w 1983831"/>
              <a:gd name="connsiteY7" fmla="*/ 1196927 h 2046527"/>
              <a:gd name="connsiteX8" fmla="*/ 1243051 w 1983831"/>
              <a:gd name="connsiteY8" fmla="*/ 2046527 h 2046527"/>
              <a:gd name="connsiteX9" fmla="*/ 1384877 w 1983831"/>
              <a:gd name="connsiteY9" fmla="*/ 1843599 h 2046527"/>
              <a:gd name="connsiteX10" fmla="*/ 1546477 w 1983831"/>
              <a:gd name="connsiteY10" fmla="*/ 1636293 h 2046527"/>
              <a:gd name="connsiteX11" fmla="*/ 1775486 w 1983831"/>
              <a:gd name="connsiteY11" fmla="*/ 1409623 h 2046527"/>
              <a:gd name="connsiteX12" fmla="*/ 1983831 w 1983831"/>
              <a:gd name="connsiteY12" fmla="*/ 1257168 h 2046527"/>
              <a:gd name="connsiteX0" fmla="*/ 1983831 w 1983831"/>
              <a:gd name="connsiteY0" fmla="*/ 1257168 h 2046527"/>
              <a:gd name="connsiteX1" fmla="*/ 1113625 w 1983831"/>
              <a:gd name="connsiteY1" fmla="*/ 0 h 2046527"/>
              <a:gd name="connsiteX2" fmla="*/ 861383 w 1983831"/>
              <a:gd name="connsiteY2" fmla="*/ 177141 h 2046527"/>
              <a:gd name="connsiteX3" fmla="*/ 673851 w 1983831"/>
              <a:gd name="connsiteY3" fmla="*/ 352654 h 2046527"/>
              <a:gd name="connsiteX4" fmla="*/ 460981 w 1983831"/>
              <a:gd name="connsiteY4" fmla="*/ 586039 h 2046527"/>
              <a:gd name="connsiteX5" fmla="*/ 292332 w 1983831"/>
              <a:gd name="connsiteY5" fmla="*/ 803472 h 2046527"/>
              <a:gd name="connsiteX6" fmla="*/ 135317 w 1983831"/>
              <a:gd name="connsiteY6" fmla="*/ 1012083 h 2046527"/>
              <a:gd name="connsiteX7" fmla="*/ 0 w 1983831"/>
              <a:gd name="connsiteY7" fmla="*/ 1196927 h 2046527"/>
              <a:gd name="connsiteX8" fmla="*/ 1243051 w 1983831"/>
              <a:gd name="connsiteY8" fmla="*/ 2046527 h 2046527"/>
              <a:gd name="connsiteX9" fmla="*/ 1384877 w 1983831"/>
              <a:gd name="connsiteY9" fmla="*/ 1843599 h 2046527"/>
              <a:gd name="connsiteX10" fmla="*/ 1546477 w 1983831"/>
              <a:gd name="connsiteY10" fmla="*/ 1636293 h 2046527"/>
              <a:gd name="connsiteX11" fmla="*/ 1775486 w 1983831"/>
              <a:gd name="connsiteY11" fmla="*/ 1409623 h 2046527"/>
              <a:gd name="connsiteX12" fmla="*/ 1983831 w 1983831"/>
              <a:gd name="connsiteY12" fmla="*/ 1257168 h 2046527"/>
              <a:gd name="connsiteX0" fmla="*/ 1983831 w 1983831"/>
              <a:gd name="connsiteY0" fmla="*/ 1257168 h 2046527"/>
              <a:gd name="connsiteX1" fmla="*/ 1113625 w 1983831"/>
              <a:gd name="connsiteY1" fmla="*/ 0 h 2046527"/>
              <a:gd name="connsiteX2" fmla="*/ 864314 w 1983831"/>
              <a:gd name="connsiteY2" fmla="*/ 194725 h 2046527"/>
              <a:gd name="connsiteX3" fmla="*/ 673851 w 1983831"/>
              <a:gd name="connsiteY3" fmla="*/ 352654 h 2046527"/>
              <a:gd name="connsiteX4" fmla="*/ 460981 w 1983831"/>
              <a:gd name="connsiteY4" fmla="*/ 586039 h 2046527"/>
              <a:gd name="connsiteX5" fmla="*/ 292332 w 1983831"/>
              <a:gd name="connsiteY5" fmla="*/ 803472 h 2046527"/>
              <a:gd name="connsiteX6" fmla="*/ 135317 w 1983831"/>
              <a:gd name="connsiteY6" fmla="*/ 1012083 h 2046527"/>
              <a:gd name="connsiteX7" fmla="*/ 0 w 1983831"/>
              <a:gd name="connsiteY7" fmla="*/ 1196927 h 2046527"/>
              <a:gd name="connsiteX8" fmla="*/ 1243051 w 1983831"/>
              <a:gd name="connsiteY8" fmla="*/ 2046527 h 2046527"/>
              <a:gd name="connsiteX9" fmla="*/ 1384877 w 1983831"/>
              <a:gd name="connsiteY9" fmla="*/ 1843599 h 2046527"/>
              <a:gd name="connsiteX10" fmla="*/ 1546477 w 1983831"/>
              <a:gd name="connsiteY10" fmla="*/ 1636293 h 2046527"/>
              <a:gd name="connsiteX11" fmla="*/ 1775486 w 1983831"/>
              <a:gd name="connsiteY11" fmla="*/ 1409623 h 2046527"/>
              <a:gd name="connsiteX12" fmla="*/ 1983831 w 1983831"/>
              <a:gd name="connsiteY12" fmla="*/ 1257168 h 2046527"/>
              <a:gd name="connsiteX0" fmla="*/ 1983831 w 1983831"/>
              <a:gd name="connsiteY0" fmla="*/ 1257168 h 2046527"/>
              <a:gd name="connsiteX1" fmla="*/ 1113625 w 1983831"/>
              <a:gd name="connsiteY1" fmla="*/ 0 h 2046527"/>
              <a:gd name="connsiteX2" fmla="*/ 864314 w 1983831"/>
              <a:gd name="connsiteY2" fmla="*/ 194725 h 2046527"/>
              <a:gd name="connsiteX3" fmla="*/ 709021 w 1983831"/>
              <a:gd name="connsiteY3" fmla="*/ 355585 h 2046527"/>
              <a:gd name="connsiteX4" fmla="*/ 460981 w 1983831"/>
              <a:gd name="connsiteY4" fmla="*/ 586039 h 2046527"/>
              <a:gd name="connsiteX5" fmla="*/ 292332 w 1983831"/>
              <a:gd name="connsiteY5" fmla="*/ 803472 h 2046527"/>
              <a:gd name="connsiteX6" fmla="*/ 135317 w 1983831"/>
              <a:gd name="connsiteY6" fmla="*/ 1012083 h 2046527"/>
              <a:gd name="connsiteX7" fmla="*/ 0 w 1983831"/>
              <a:gd name="connsiteY7" fmla="*/ 1196927 h 2046527"/>
              <a:gd name="connsiteX8" fmla="*/ 1243051 w 1983831"/>
              <a:gd name="connsiteY8" fmla="*/ 2046527 h 2046527"/>
              <a:gd name="connsiteX9" fmla="*/ 1384877 w 1983831"/>
              <a:gd name="connsiteY9" fmla="*/ 1843599 h 2046527"/>
              <a:gd name="connsiteX10" fmla="*/ 1546477 w 1983831"/>
              <a:gd name="connsiteY10" fmla="*/ 1636293 h 2046527"/>
              <a:gd name="connsiteX11" fmla="*/ 1775486 w 1983831"/>
              <a:gd name="connsiteY11" fmla="*/ 1409623 h 2046527"/>
              <a:gd name="connsiteX12" fmla="*/ 1983831 w 1983831"/>
              <a:gd name="connsiteY12" fmla="*/ 1257168 h 2046527"/>
              <a:gd name="connsiteX0" fmla="*/ 1983831 w 1983831"/>
              <a:gd name="connsiteY0" fmla="*/ 1257168 h 2046527"/>
              <a:gd name="connsiteX1" fmla="*/ 1113625 w 1983831"/>
              <a:gd name="connsiteY1" fmla="*/ 0 h 2046527"/>
              <a:gd name="connsiteX2" fmla="*/ 864314 w 1983831"/>
              <a:gd name="connsiteY2" fmla="*/ 194725 h 2046527"/>
              <a:gd name="connsiteX3" fmla="*/ 709021 w 1983831"/>
              <a:gd name="connsiteY3" fmla="*/ 355585 h 2046527"/>
              <a:gd name="connsiteX4" fmla="*/ 475634 w 1983831"/>
              <a:gd name="connsiteY4" fmla="*/ 603623 h 2046527"/>
              <a:gd name="connsiteX5" fmla="*/ 292332 w 1983831"/>
              <a:gd name="connsiteY5" fmla="*/ 803472 h 2046527"/>
              <a:gd name="connsiteX6" fmla="*/ 135317 w 1983831"/>
              <a:gd name="connsiteY6" fmla="*/ 1012083 h 2046527"/>
              <a:gd name="connsiteX7" fmla="*/ 0 w 1983831"/>
              <a:gd name="connsiteY7" fmla="*/ 1196927 h 2046527"/>
              <a:gd name="connsiteX8" fmla="*/ 1243051 w 1983831"/>
              <a:gd name="connsiteY8" fmla="*/ 2046527 h 2046527"/>
              <a:gd name="connsiteX9" fmla="*/ 1384877 w 1983831"/>
              <a:gd name="connsiteY9" fmla="*/ 1843599 h 2046527"/>
              <a:gd name="connsiteX10" fmla="*/ 1546477 w 1983831"/>
              <a:gd name="connsiteY10" fmla="*/ 1636293 h 2046527"/>
              <a:gd name="connsiteX11" fmla="*/ 1775486 w 1983831"/>
              <a:gd name="connsiteY11" fmla="*/ 1409623 h 2046527"/>
              <a:gd name="connsiteX12" fmla="*/ 1983831 w 1983831"/>
              <a:gd name="connsiteY12" fmla="*/ 1257168 h 2046527"/>
              <a:gd name="connsiteX0" fmla="*/ 1983831 w 1983831"/>
              <a:gd name="connsiteY0" fmla="*/ 1257168 h 2046527"/>
              <a:gd name="connsiteX1" fmla="*/ 1113625 w 1983831"/>
              <a:gd name="connsiteY1" fmla="*/ 0 h 2046527"/>
              <a:gd name="connsiteX2" fmla="*/ 864314 w 1983831"/>
              <a:gd name="connsiteY2" fmla="*/ 194725 h 2046527"/>
              <a:gd name="connsiteX3" fmla="*/ 709021 w 1983831"/>
              <a:gd name="connsiteY3" fmla="*/ 355585 h 2046527"/>
              <a:gd name="connsiteX4" fmla="*/ 475634 w 1983831"/>
              <a:gd name="connsiteY4" fmla="*/ 603623 h 2046527"/>
              <a:gd name="connsiteX5" fmla="*/ 309917 w 1983831"/>
              <a:gd name="connsiteY5" fmla="*/ 821056 h 2046527"/>
              <a:gd name="connsiteX6" fmla="*/ 135317 w 1983831"/>
              <a:gd name="connsiteY6" fmla="*/ 1012083 h 2046527"/>
              <a:gd name="connsiteX7" fmla="*/ 0 w 1983831"/>
              <a:gd name="connsiteY7" fmla="*/ 1196927 h 2046527"/>
              <a:gd name="connsiteX8" fmla="*/ 1243051 w 1983831"/>
              <a:gd name="connsiteY8" fmla="*/ 2046527 h 2046527"/>
              <a:gd name="connsiteX9" fmla="*/ 1384877 w 1983831"/>
              <a:gd name="connsiteY9" fmla="*/ 1843599 h 2046527"/>
              <a:gd name="connsiteX10" fmla="*/ 1546477 w 1983831"/>
              <a:gd name="connsiteY10" fmla="*/ 1636293 h 2046527"/>
              <a:gd name="connsiteX11" fmla="*/ 1775486 w 1983831"/>
              <a:gd name="connsiteY11" fmla="*/ 1409623 h 2046527"/>
              <a:gd name="connsiteX12" fmla="*/ 1983831 w 1983831"/>
              <a:gd name="connsiteY12" fmla="*/ 1257168 h 2046527"/>
              <a:gd name="connsiteX0" fmla="*/ 1983831 w 1983831"/>
              <a:gd name="connsiteY0" fmla="*/ 1257168 h 2046527"/>
              <a:gd name="connsiteX1" fmla="*/ 1113625 w 1983831"/>
              <a:gd name="connsiteY1" fmla="*/ 0 h 2046527"/>
              <a:gd name="connsiteX2" fmla="*/ 864314 w 1983831"/>
              <a:gd name="connsiteY2" fmla="*/ 194725 h 2046527"/>
              <a:gd name="connsiteX3" fmla="*/ 709021 w 1983831"/>
              <a:gd name="connsiteY3" fmla="*/ 355585 h 2046527"/>
              <a:gd name="connsiteX4" fmla="*/ 475634 w 1983831"/>
              <a:gd name="connsiteY4" fmla="*/ 603623 h 2046527"/>
              <a:gd name="connsiteX5" fmla="*/ 289401 w 1983831"/>
              <a:gd name="connsiteY5" fmla="*/ 812263 h 2046527"/>
              <a:gd name="connsiteX6" fmla="*/ 135317 w 1983831"/>
              <a:gd name="connsiteY6" fmla="*/ 1012083 h 2046527"/>
              <a:gd name="connsiteX7" fmla="*/ 0 w 1983831"/>
              <a:gd name="connsiteY7" fmla="*/ 1196927 h 2046527"/>
              <a:gd name="connsiteX8" fmla="*/ 1243051 w 1983831"/>
              <a:gd name="connsiteY8" fmla="*/ 2046527 h 2046527"/>
              <a:gd name="connsiteX9" fmla="*/ 1384877 w 1983831"/>
              <a:gd name="connsiteY9" fmla="*/ 1843599 h 2046527"/>
              <a:gd name="connsiteX10" fmla="*/ 1546477 w 1983831"/>
              <a:gd name="connsiteY10" fmla="*/ 1636293 h 2046527"/>
              <a:gd name="connsiteX11" fmla="*/ 1775486 w 1983831"/>
              <a:gd name="connsiteY11" fmla="*/ 1409623 h 2046527"/>
              <a:gd name="connsiteX12" fmla="*/ 1983831 w 1983831"/>
              <a:gd name="connsiteY12" fmla="*/ 1257168 h 2046527"/>
              <a:gd name="connsiteX0" fmla="*/ 1983831 w 1983831"/>
              <a:gd name="connsiteY0" fmla="*/ 1257168 h 2046527"/>
              <a:gd name="connsiteX1" fmla="*/ 1113625 w 1983831"/>
              <a:gd name="connsiteY1" fmla="*/ 0 h 2046527"/>
              <a:gd name="connsiteX2" fmla="*/ 864314 w 1983831"/>
              <a:gd name="connsiteY2" fmla="*/ 194725 h 2046527"/>
              <a:gd name="connsiteX3" fmla="*/ 709021 w 1983831"/>
              <a:gd name="connsiteY3" fmla="*/ 355585 h 2046527"/>
              <a:gd name="connsiteX4" fmla="*/ 490288 w 1983831"/>
              <a:gd name="connsiteY4" fmla="*/ 577246 h 2046527"/>
              <a:gd name="connsiteX5" fmla="*/ 289401 w 1983831"/>
              <a:gd name="connsiteY5" fmla="*/ 812263 h 2046527"/>
              <a:gd name="connsiteX6" fmla="*/ 135317 w 1983831"/>
              <a:gd name="connsiteY6" fmla="*/ 1012083 h 2046527"/>
              <a:gd name="connsiteX7" fmla="*/ 0 w 1983831"/>
              <a:gd name="connsiteY7" fmla="*/ 1196927 h 2046527"/>
              <a:gd name="connsiteX8" fmla="*/ 1243051 w 1983831"/>
              <a:gd name="connsiteY8" fmla="*/ 2046527 h 2046527"/>
              <a:gd name="connsiteX9" fmla="*/ 1384877 w 1983831"/>
              <a:gd name="connsiteY9" fmla="*/ 1843599 h 2046527"/>
              <a:gd name="connsiteX10" fmla="*/ 1546477 w 1983831"/>
              <a:gd name="connsiteY10" fmla="*/ 1636293 h 2046527"/>
              <a:gd name="connsiteX11" fmla="*/ 1775486 w 1983831"/>
              <a:gd name="connsiteY11" fmla="*/ 1409623 h 2046527"/>
              <a:gd name="connsiteX12" fmla="*/ 1983831 w 1983831"/>
              <a:gd name="connsiteY12" fmla="*/ 1257168 h 2046527"/>
              <a:gd name="connsiteX0" fmla="*/ 1983831 w 1983831"/>
              <a:gd name="connsiteY0" fmla="*/ 1257168 h 2046527"/>
              <a:gd name="connsiteX1" fmla="*/ 1113625 w 1983831"/>
              <a:gd name="connsiteY1" fmla="*/ 0 h 2046527"/>
              <a:gd name="connsiteX2" fmla="*/ 878968 w 1983831"/>
              <a:gd name="connsiteY2" fmla="*/ 194725 h 2046527"/>
              <a:gd name="connsiteX3" fmla="*/ 709021 w 1983831"/>
              <a:gd name="connsiteY3" fmla="*/ 355585 h 2046527"/>
              <a:gd name="connsiteX4" fmla="*/ 490288 w 1983831"/>
              <a:gd name="connsiteY4" fmla="*/ 577246 h 2046527"/>
              <a:gd name="connsiteX5" fmla="*/ 289401 w 1983831"/>
              <a:gd name="connsiteY5" fmla="*/ 812263 h 2046527"/>
              <a:gd name="connsiteX6" fmla="*/ 135317 w 1983831"/>
              <a:gd name="connsiteY6" fmla="*/ 1012083 h 2046527"/>
              <a:gd name="connsiteX7" fmla="*/ 0 w 1983831"/>
              <a:gd name="connsiteY7" fmla="*/ 1196927 h 2046527"/>
              <a:gd name="connsiteX8" fmla="*/ 1243051 w 1983831"/>
              <a:gd name="connsiteY8" fmla="*/ 2046527 h 2046527"/>
              <a:gd name="connsiteX9" fmla="*/ 1384877 w 1983831"/>
              <a:gd name="connsiteY9" fmla="*/ 1843599 h 2046527"/>
              <a:gd name="connsiteX10" fmla="*/ 1546477 w 1983831"/>
              <a:gd name="connsiteY10" fmla="*/ 1636293 h 2046527"/>
              <a:gd name="connsiteX11" fmla="*/ 1775486 w 1983831"/>
              <a:gd name="connsiteY11" fmla="*/ 1409623 h 2046527"/>
              <a:gd name="connsiteX12" fmla="*/ 1983831 w 1983831"/>
              <a:gd name="connsiteY12" fmla="*/ 1257168 h 2046527"/>
              <a:gd name="connsiteX0" fmla="*/ 1983831 w 1983831"/>
              <a:gd name="connsiteY0" fmla="*/ 1257168 h 2046527"/>
              <a:gd name="connsiteX1" fmla="*/ 1113625 w 1983831"/>
              <a:gd name="connsiteY1" fmla="*/ 0 h 2046527"/>
              <a:gd name="connsiteX2" fmla="*/ 878968 w 1983831"/>
              <a:gd name="connsiteY2" fmla="*/ 194725 h 2046527"/>
              <a:gd name="connsiteX3" fmla="*/ 697298 w 1983831"/>
              <a:gd name="connsiteY3" fmla="*/ 367308 h 2046527"/>
              <a:gd name="connsiteX4" fmla="*/ 490288 w 1983831"/>
              <a:gd name="connsiteY4" fmla="*/ 577246 h 2046527"/>
              <a:gd name="connsiteX5" fmla="*/ 289401 w 1983831"/>
              <a:gd name="connsiteY5" fmla="*/ 812263 h 2046527"/>
              <a:gd name="connsiteX6" fmla="*/ 135317 w 1983831"/>
              <a:gd name="connsiteY6" fmla="*/ 1012083 h 2046527"/>
              <a:gd name="connsiteX7" fmla="*/ 0 w 1983831"/>
              <a:gd name="connsiteY7" fmla="*/ 1196927 h 2046527"/>
              <a:gd name="connsiteX8" fmla="*/ 1243051 w 1983831"/>
              <a:gd name="connsiteY8" fmla="*/ 2046527 h 2046527"/>
              <a:gd name="connsiteX9" fmla="*/ 1384877 w 1983831"/>
              <a:gd name="connsiteY9" fmla="*/ 1843599 h 2046527"/>
              <a:gd name="connsiteX10" fmla="*/ 1546477 w 1983831"/>
              <a:gd name="connsiteY10" fmla="*/ 1636293 h 2046527"/>
              <a:gd name="connsiteX11" fmla="*/ 1775486 w 1983831"/>
              <a:gd name="connsiteY11" fmla="*/ 1409623 h 2046527"/>
              <a:gd name="connsiteX12" fmla="*/ 1983831 w 1983831"/>
              <a:gd name="connsiteY12" fmla="*/ 1257168 h 2046527"/>
              <a:gd name="connsiteX0" fmla="*/ 1983831 w 1983831"/>
              <a:gd name="connsiteY0" fmla="*/ 1257168 h 2046527"/>
              <a:gd name="connsiteX1" fmla="*/ 1113625 w 1983831"/>
              <a:gd name="connsiteY1" fmla="*/ 0 h 2046527"/>
              <a:gd name="connsiteX2" fmla="*/ 878968 w 1983831"/>
              <a:gd name="connsiteY2" fmla="*/ 194725 h 2046527"/>
              <a:gd name="connsiteX3" fmla="*/ 697298 w 1983831"/>
              <a:gd name="connsiteY3" fmla="*/ 367308 h 2046527"/>
              <a:gd name="connsiteX4" fmla="*/ 490288 w 1983831"/>
              <a:gd name="connsiteY4" fmla="*/ 577246 h 2046527"/>
              <a:gd name="connsiteX5" fmla="*/ 289401 w 1983831"/>
              <a:gd name="connsiteY5" fmla="*/ 812263 h 2046527"/>
              <a:gd name="connsiteX6" fmla="*/ 135317 w 1983831"/>
              <a:gd name="connsiteY6" fmla="*/ 1012083 h 2046527"/>
              <a:gd name="connsiteX7" fmla="*/ 0 w 1983831"/>
              <a:gd name="connsiteY7" fmla="*/ 1196927 h 2046527"/>
              <a:gd name="connsiteX8" fmla="*/ 1243051 w 1983831"/>
              <a:gd name="connsiteY8" fmla="*/ 2046527 h 2046527"/>
              <a:gd name="connsiteX9" fmla="*/ 1384877 w 1983831"/>
              <a:gd name="connsiteY9" fmla="*/ 1843599 h 2046527"/>
              <a:gd name="connsiteX10" fmla="*/ 1546477 w 1983831"/>
              <a:gd name="connsiteY10" fmla="*/ 1636293 h 2046527"/>
              <a:gd name="connsiteX11" fmla="*/ 1775486 w 1983831"/>
              <a:gd name="connsiteY11" fmla="*/ 1409623 h 2046527"/>
              <a:gd name="connsiteX12" fmla="*/ 1983831 w 1983831"/>
              <a:gd name="connsiteY12" fmla="*/ 1257168 h 2046527"/>
              <a:gd name="connsiteX0" fmla="*/ 1983831 w 1983831"/>
              <a:gd name="connsiteY0" fmla="*/ 1257168 h 2046527"/>
              <a:gd name="connsiteX1" fmla="*/ 1113625 w 1983831"/>
              <a:gd name="connsiteY1" fmla="*/ 0 h 2046527"/>
              <a:gd name="connsiteX2" fmla="*/ 878968 w 1983831"/>
              <a:gd name="connsiteY2" fmla="*/ 194725 h 2046527"/>
              <a:gd name="connsiteX3" fmla="*/ 697298 w 1983831"/>
              <a:gd name="connsiteY3" fmla="*/ 367308 h 2046527"/>
              <a:gd name="connsiteX4" fmla="*/ 490288 w 1983831"/>
              <a:gd name="connsiteY4" fmla="*/ 577246 h 2046527"/>
              <a:gd name="connsiteX5" fmla="*/ 289401 w 1983831"/>
              <a:gd name="connsiteY5" fmla="*/ 812263 h 2046527"/>
              <a:gd name="connsiteX6" fmla="*/ 135317 w 1983831"/>
              <a:gd name="connsiteY6" fmla="*/ 1012083 h 2046527"/>
              <a:gd name="connsiteX7" fmla="*/ 0 w 1983831"/>
              <a:gd name="connsiteY7" fmla="*/ 1196927 h 2046527"/>
              <a:gd name="connsiteX8" fmla="*/ 1243051 w 1983831"/>
              <a:gd name="connsiteY8" fmla="*/ 2046527 h 2046527"/>
              <a:gd name="connsiteX9" fmla="*/ 1384877 w 1983831"/>
              <a:gd name="connsiteY9" fmla="*/ 1843599 h 2046527"/>
              <a:gd name="connsiteX10" fmla="*/ 1546477 w 1983831"/>
              <a:gd name="connsiteY10" fmla="*/ 1636293 h 2046527"/>
              <a:gd name="connsiteX11" fmla="*/ 1769625 w 1983831"/>
              <a:gd name="connsiteY11" fmla="*/ 1421346 h 2046527"/>
              <a:gd name="connsiteX12" fmla="*/ 1983831 w 1983831"/>
              <a:gd name="connsiteY12" fmla="*/ 1257168 h 2046527"/>
              <a:gd name="connsiteX0" fmla="*/ 1983831 w 1983831"/>
              <a:gd name="connsiteY0" fmla="*/ 1257168 h 2046527"/>
              <a:gd name="connsiteX1" fmla="*/ 1113625 w 1983831"/>
              <a:gd name="connsiteY1" fmla="*/ 0 h 2046527"/>
              <a:gd name="connsiteX2" fmla="*/ 878968 w 1983831"/>
              <a:gd name="connsiteY2" fmla="*/ 194725 h 2046527"/>
              <a:gd name="connsiteX3" fmla="*/ 697298 w 1983831"/>
              <a:gd name="connsiteY3" fmla="*/ 367308 h 2046527"/>
              <a:gd name="connsiteX4" fmla="*/ 490288 w 1983831"/>
              <a:gd name="connsiteY4" fmla="*/ 577246 h 2046527"/>
              <a:gd name="connsiteX5" fmla="*/ 289401 w 1983831"/>
              <a:gd name="connsiteY5" fmla="*/ 812263 h 2046527"/>
              <a:gd name="connsiteX6" fmla="*/ 135317 w 1983831"/>
              <a:gd name="connsiteY6" fmla="*/ 1012083 h 2046527"/>
              <a:gd name="connsiteX7" fmla="*/ 0 w 1983831"/>
              <a:gd name="connsiteY7" fmla="*/ 1196927 h 2046527"/>
              <a:gd name="connsiteX8" fmla="*/ 1243051 w 1983831"/>
              <a:gd name="connsiteY8" fmla="*/ 2046527 h 2046527"/>
              <a:gd name="connsiteX9" fmla="*/ 1384877 w 1983831"/>
              <a:gd name="connsiteY9" fmla="*/ 1843599 h 2046527"/>
              <a:gd name="connsiteX10" fmla="*/ 1555269 w 1983831"/>
              <a:gd name="connsiteY10" fmla="*/ 1633362 h 2046527"/>
              <a:gd name="connsiteX11" fmla="*/ 1769625 w 1983831"/>
              <a:gd name="connsiteY11" fmla="*/ 1421346 h 2046527"/>
              <a:gd name="connsiteX12" fmla="*/ 1983831 w 1983831"/>
              <a:gd name="connsiteY12" fmla="*/ 1257168 h 2046527"/>
              <a:gd name="connsiteX0" fmla="*/ 1983831 w 1983831"/>
              <a:gd name="connsiteY0" fmla="*/ 1257168 h 2046527"/>
              <a:gd name="connsiteX1" fmla="*/ 1113625 w 1983831"/>
              <a:gd name="connsiteY1" fmla="*/ 0 h 2046527"/>
              <a:gd name="connsiteX2" fmla="*/ 878968 w 1983831"/>
              <a:gd name="connsiteY2" fmla="*/ 194725 h 2046527"/>
              <a:gd name="connsiteX3" fmla="*/ 697298 w 1983831"/>
              <a:gd name="connsiteY3" fmla="*/ 367308 h 2046527"/>
              <a:gd name="connsiteX4" fmla="*/ 490288 w 1983831"/>
              <a:gd name="connsiteY4" fmla="*/ 577246 h 2046527"/>
              <a:gd name="connsiteX5" fmla="*/ 289401 w 1983831"/>
              <a:gd name="connsiteY5" fmla="*/ 812263 h 2046527"/>
              <a:gd name="connsiteX6" fmla="*/ 125792 w 1983831"/>
              <a:gd name="connsiteY6" fmla="*/ 1002558 h 2046527"/>
              <a:gd name="connsiteX7" fmla="*/ 0 w 1983831"/>
              <a:gd name="connsiteY7" fmla="*/ 1196927 h 2046527"/>
              <a:gd name="connsiteX8" fmla="*/ 1243051 w 1983831"/>
              <a:gd name="connsiteY8" fmla="*/ 2046527 h 2046527"/>
              <a:gd name="connsiteX9" fmla="*/ 1384877 w 1983831"/>
              <a:gd name="connsiteY9" fmla="*/ 1843599 h 2046527"/>
              <a:gd name="connsiteX10" fmla="*/ 1555269 w 1983831"/>
              <a:gd name="connsiteY10" fmla="*/ 1633362 h 2046527"/>
              <a:gd name="connsiteX11" fmla="*/ 1769625 w 1983831"/>
              <a:gd name="connsiteY11" fmla="*/ 1421346 h 2046527"/>
              <a:gd name="connsiteX12" fmla="*/ 1983831 w 1983831"/>
              <a:gd name="connsiteY12" fmla="*/ 1257168 h 2046527"/>
              <a:gd name="connsiteX0" fmla="*/ 1983831 w 1983831"/>
              <a:gd name="connsiteY0" fmla="*/ 1257168 h 2046527"/>
              <a:gd name="connsiteX1" fmla="*/ 1113625 w 1983831"/>
              <a:gd name="connsiteY1" fmla="*/ 0 h 2046527"/>
              <a:gd name="connsiteX2" fmla="*/ 878968 w 1983831"/>
              <a:gd name="connsiteY2" fmla="*/ 194725 h 2046527"/>
              <a:gd name="connsiteX3" fmla="*/ 697298 w 1983831"/>
              <a:gd name="connsiteY3" fmla="*/ 367308 h 2046527"/>
              <a:gd name="connsiteX4" fmla="*/ 490288 w 1983831"/>
              <a:gd name="connsiteY4" fmla="*/ 577246 h 2046527"/>
              <a:gd name="connsiteX5" fmla="*/ 289401 w 1983831"/>
              <a:gd name="connsiteY5" fmla="*/ 812263 h 2046527"/>
              <a:gd name="connsiteX6" fmla="*/ 116267 w 1983831"/>
              <a:gd name="connsiteY6" fmla="*/ 993033 h 2046527"/>
              <a:gd name="connsiteX7" fmla="*/ 0 w 1983831"/>
              <a:gd name="connsiteY7" fmla="*/ 1196927 h 2046527"/>
              <a:gd name="connsiteX8" fmla="*/ 1243051 w 1983831"/>
              <a:gd name="connsiteY8" fmla="*/ 2046527 h 2046527"/>
              <a:gd name="connsiteX9" fmla="*/ 1384877 w 1983831"/>
              <a:gd name="connsiteY9" fmla="*/ 1843599 h 2046527"/>
              <a:gd name="connsiteX10" fmla="*/ 1555269 w 1983831"/>
              <a:gd name="connsiteY10" fmla="*/ 1633362 h 2046527"/>
              <a:gd name="connsiteX11" fmla="*/ 1769625 w 1983831"/>
              <a:gd name="connsiteY11" fmla="*/ 1421346 h 2046527"/>
              <a:gd name="connsiteX12" fmla="*/ 1983831 w 1983831"/>
              <a:gd name="connsiteY12" fmla="*/ 1257168 h 2046527"/>
              <a:gd name="connsiteX0" fmla="*/ 1983831 w 1983831"/>
              <a:gd name="connsiteY0" fmla="*/ 1257168 h 2046527"/>
              <a:gd name="connsiteX1" fmla="*/ 1113625 w 1983831"/>
              <a:gd name="connsiteY1" fmla="*/ 0 h 2046527"/>
              <a:gd name="connsiteX2" fmla="*/ 878968 w 1983831"/>
              <a:gd name="connsiteY2" fmla="*/ 194725 h 2046527"/>
              <a:gd name="connsiteX3" fmla="*/ 697298 w 1983831"/>
              <a:gd name="connsiteY3" fmla="*/ 367308 h 2046527"/>
              <a:gd name="connsiteX4" fmla="*/ 490288 w 1983831"/>
              <a:gd name="connsiteY4" fmla="*/ 577246 h 2046527"/>
              <a:gd name="connsiteX5" fmla="*/ 289401 w 1983831"/>
              <a:gd name="connsiteY5" fmla="*/ 783688 h 2046527"/>
              <a:gd name="connsiteX6" fmla="*/ 116267 w 1983831"/>
              <a:gd name="connsiteY6" fmla="*/ 993033 h 2046527"/>
              <a:gd name="connsiteX7" fmla="*/ 0 w 1983831"/>
              <a:gd name="connsiteY7" fmla="*/ 1196927 h 2046527"/>
              <a:gd name="connsiteX8" fmla="*/ 1243051 w 1983831"/>
              <a:gd name="connsiteY8" fmla="*/ 2046527 h 2046527"/>
              <a:gd name="connsiteX9" fmla="*/ 1384877 w 1983831"/>
              <a:gd name="connsiteY9" fmla="*/ 1843599 h 2046527"/>
              <a:gd name="connsiteX10" fmla="*/ 1555269 w 1983831"/>
              <a:gd name="connsiteY10" fmla="*/ 1633362 h 2046527"/>
              <a:gd name="connsiteX11" fmla="*/ 1769625 w 1983831"/>
              <a:gd name="connsiteY11" fmla="*/ 1421346 h 2046527"/>
              <a:gd name="connsiteX12" fmla="*/ 1983831 w 1983831"/>
              <a:gd name="connsiteY12" fmla="*/ 1257168 h 2046527"/>
              <a:gd name="connsiteX0" fmla="*/ 1983831 w 1983831"/>
              <a:gd name="connsiteY0" fmla="*/ 1257168 h 2046527"/>
              <a:gd name="connsiteX1" fmla="*/ 1113625 w 1983831"/>
              <a:gd name="connsiteY1" fmla="*/ 0 h 2046527"/>
              <a:gd name="connsiteX2" fmla="*/ 878968 w 1983831"/>
              <a:gd name="connsiteY2" fmla="*/ 194725 h 2046527"/>
              <a:gd name="connsiteX3" fmla="*/ 697298 w 1983831"/>
              <a:gd name="connsiteY3" fmla="*/ 367308 h 2046527"/>
              <a:gd name="connsiteX4" fmla="*/ 490288 w 1983831"/>
              <a:gd name="connsiteY4" fmla="*/ 548671 h 2046527"/>
              <a:gd name="connsiteX5" fmla="*/ 289401 w 1983831"/>
              <a:gd name="connsiteY5" fmla="*/ 783688 h 2046527"/>
              <a:gd name="connsiteX6" fmla="*/ 116267 w 1983831"/>
              <a:gd name="connsiteY6" fmla="*/ 993033 h 2046527"/>
              <a:gd name="connsiteX7" fmla="*/ 0 w 1983831"/>
              <a:gd name="connsiteY7" fmla="*/ 1196927 h 2046527"/>
              <a:gd name="connsiteX8" fmla="*/ 1243051 w 1983831"/>
              <a:gd name="connsiteY8" fmla="*/ 2046527 h 2046527"/>
              <a:gd name="connsiteX9" fmla="*/ 1384877 w 1983831"/>
              <a:gd name="connsiteY9" fmla="*/ 1843599 h 2046527"/>
              <a:gd name="connsiteX10" fmla="*/ 1555269 w 1983831"/>
              <a:gd name="connsiteY10" fmla="*/ 1633362 h 2046527"/>
              <a:gd name="connsiteX11" fmla="*/ 1769625 w 1983831"/>
              <a:gd name="connsiteY11" fmla="*/ 1421346 h 2046527"/>
              <a:gd name="connsiteX12" fmla="*/ 1983831 w 1983831"/>
              <a:gd name="connsiteY12" fmla="*/ 1257168 h 2046527"/>
              <a:gd name="connsiteX0" fmla="*/ 1983831 w 1983831"/>
              <a:gd name="connsiteY0" fmla="*/ 1257168 h 2046527"/>
              <a:gd name="connsiteX1" fmla="*/ 1113625 w 1983831"/>
              <a:gd name="connsiteY1" fmla="*/ 0 h 2046527"/>
              <a:gd name="connsiteX2" fmla="*/ 878968 w 1983831"/>
              <a:gd name="connsiteY2" fmla="*/ 194725 h 2046527"/>
              <a:gd name="connsiteX3" fmla="*/ 697298 w 1983831"/>
              <a:gd name="connsiteY3" fmla="*/ 348258 h 2046527"/>
              <a:gd name="connsiteX4" fmla="*/ 490288 w 1983831"/>
              <a:gd name="connsiteY4" fmla="*/ 548671 h 2046527"/>
              <a:gd name="connsiteX5" fmla="*/ 289401 w 1983831"/>
              <a:gd name="connsiteY5" fmla="*/ 783688 h 2046527"/>
              <a:gd name="connsiteX6" fmla="*/ 116267 w 1983831"/>
              <a:gd name="connsiteY6" fmla="*/ 993033 h 2046527"/>
              <a:gd name="connsiteX7" fmla="*/ 0 w 1983831"/>
              <a:gd name="connsiteY7" fmla="*/ 1196927 h 2046527"/>
              <a:gd name="connsiteX8" fmla="*/ 1243051 w 1983831"/>
              <a:gd name="connsiteY8" fmla="*/ 2046527 h 2046527"/>
              <a:gd name="connsiteX9" fmla="*/ 1384877 w 1983831"/>
              <a:gd name="connsiteY9" fmla="*/ 1843599 h 2046527"/>
              <a:gd name="connsiteX10" fmla="*/ 1555269 w 1983831"/>
              <a:gd name="connsiteY10" fmla="*/ 1633362 h 2046527"/>
              <a:gd name="connsiteX11" fmla="*/ 1769625 w 1983831"/>
              <a:gd name="connsiteY11" fmla="*/ 1421346 h 2046527"/>
              <a:gd name="connsiteX12" fmla="*/ 1983831 w 1983831"/>
              <a:gd name="connsiteY12" fmla="*/ 1257168 h 2046527"/>
              <a:gd name="connsiteX0" fmla="*/ 1983831 w 1983831"/>
              <a:gd name="connsiteY0" fmla="*/ 1257168 h 2046527"/>
              <a:gd name="connsiteX1" fmla="*/ 1113625 w 1983831"/>
              <a:gd name="connsiteY1" fmla="*/ 0 h 2046527"/>
              <a:gd name="connsiteX2" fmla="*/ 888493 w 1983831"/>
              <a:gd name="connsiteY2" fmla="*/ 166150 h 2046527"/>
              <a:gd name="connsiteX3" fmla="*/ 697298 w 1983831"/>
              <a:gd name="connsiteY3" fmla="*/ 348258 h 2046527"/>
              <a:gd name="connsiteX4" fmla="*/ 490288 w 1983831"/>
              <a:gd name="connsiteY4" fmla="*/ 548671 h 2046527"/>
              <a:gd name="connsiteX5" fmla="*/ 289401 w 1983831"/>
              <a:gd name="connsiteY5" fmla="*/ 783688 h 2046527"/>
              <a:gd name="connsiteX6" fmla="*/ 116267 w 1983831"/>
              <a:gd name="connsiteY6" fmla="*/ 993033 h 2046527"/>
              <a:gd name="connsiteX7" fmla="*/ 0 w 1983831"/>
              <a:gd name="connsiteY7" fmla="*/ 1196927 h 2046527"/>
              <a:gd name="connsiteX8" fmla="*/ 1243051 w 1983831"/>
              <a:gd name="connsiteY8" fmla="*/ 2046527 h 2046527"/>
              <a:gd name="connsiteX9" fmla="*/ 1384877 w 1983831"/>
              <a:gd name="connsiteY9" fmla="*/ 1843599 h 2046527"/>
              <a:gd name="connsiteX10" fmla="*/ 1555269 w 1983831"/>
              <a:gd name="connsiteY10" fmla="*/ 1633362 h 2046527"/>
              <a:gd name="connsiteX11" fmla="*/ 1769625 w 1983831"/>
              <a:gd name="connsiteY11" fmla="*/ 1421346 h 2046527"/>
              <a:gd name="connsiteX12" fmla="*/ 1983831 w 1983831"/>
              <a:gd name="connsiteY12" fmla="*/ 1257168 h 2046527"/>
              <a:gd name="connsiteX0" fmla="*/ 1983831 w 1983831"/>
              <a:gd name="connsiteY0" fmla="*/ 1257168 h 2046527"/>
              <a:gd name="connsiteX1" fmla="*/ 1113625 w 1983831"/>
              <a:gd name="connsiteY1" fmla="*/ 0 h 2046527"/>
              <a:gd name="connsiteX2" fmla="*/ 888493 w 1983831"/>
              <a:gd name="connsiteY2" fmla="*/ 166150 h 2046527"/>
              <a:gd name="connsiteX3" fmla="*/ 697298 w 1983831"/>
              <a:gd name="connsiteY3" fmla="*/ 348258 h 2046527"/>
              <a:gd name="connsiteX4" fmla="*/ 490288 w 1983831"/>
              <a:gd name="connsiteY4" fmla="*/ 548671 h 2046527"/>
              <a:gd name="connsiteX5" fmla="*/ 289401 w 1983831"/>
              <a:gd name="connsiteY5" fmla="*/ 783688 h 2046527"/>
              <a:gd name="connsiteX6" fmla="*/ 116267 w 1983831"/>
              <a:gd name="connsiteY6" fmla="*/ 993033 h 2046527"/>
              <a:gd name="connsiteX7" fmla="*/ 0 w 1983831"/>
              <a:gd name="connsiteY7" fmla="*/ 1196927 h 2046527"/>
              <a:gd name="connsiteX8" fmla="*/ 1243051 w 1983831"/>
              <a:gd name="connsiteY8" fmla="*/ 2046527 h 2046527"/>
              <a:gd name="connsiteX9" fmla="*/ 1384877 w 1983831"/>
              <a:gd name="connsiteY9" fmla="*/ 1843599 h 2046527"/>
              <a:gd name="connsiteX10" fmla="*/ 1555269 w 1983831"/>
              <a:gd name="connsiteY10" fmla="*/ 1633362 h 2046527"/>
              <a:gd name="connsiteX11" fmla="*/ 1769625 w 1983831"/>
              <a:gd name="connsiteY11" fmla="*/ 1421346 h 2046527"/>
              <a:gd name="connsiteX12" fmla="*/ 1983831 w 1983831"/>
              <a:gd name="connsiteY12" fmla="*/ 1257168 h 2046527"/>
              <a:gd name="connsiteX0" fmla="*/ 1983831 w 1983831"/>
              <a:gd name="connsiteY0" fmla="*/ 1257168 h 2046527"/>
              <a:gd name="connsiteX1" fmla="*/ 1113625 w 1983831"/>
              <a:gd name="connsiteY1" fmla="*/ 0 h 2046527"/>
              <a:gd name="connsiteX2" fmla="*/ 888493 w 1983831"/>
              <a:gd name="connsiteY2" fmla="*/ 166150 h 2046527"/>
              <a:gd name="connsiteX3" fmla="*/ 697298 w 1983831"/>
              <a:gd name="connsiteY3" fmla="*/ 348258 h 2046527"/>
              <a:gd name="connsiteX4" fmla="*/ 490288 w 1983831"/>
              <a:gd name="connsiteY4" fmla="*/ 548671 h 2046527"/>
              <a:gd name="connsiteX5" fmla="*/ 289401 w 1983831"/>
              <a:gd name="connsiteY5" fmla="*/ 783688 h 2046527"/>
              <a:gd name="connsiteX6" fmla="*/ 116267 w 1983831"/>
              <a:gd name="connsiteY6" fmla="*/ 993033 h 2046527"/>
              <a:gd name="connsiteX7" fmla="*/ 0 w 1983831"/>
              <a:gd name="connsiteY7" fmla="*/ 1196927 h 2046527"/>
              <a:gd name="connsiteX8" fmla="*/ 1243051 w 1983831"/>
              <a:gd name="connsiteY8" fmla="*/ 2046527 h 2046527"/>
              <a:gd name="connsiteX9" fmla="*/ 1384877 w 1983831"/>
              <a:gd name="connsiteY9" fmla="*/ 1843599 h 2046527"/>
              <a:gd name="connsiteX10" fmla="*/ 1555269 w 1983831"/>
              <a:gd name="connsiteY10" fmla="*/ 1633362 h 2046527"/>
              <a:gd name="connsiteX11" fmla="*/ 1769625 w 1983831"/>
              <a:gd name="connsiteY11" fmla="*/ 1421346 h 2046527"/>
              <a:gd name="connsiteX12" fmla="*/ 1983831 w 1983831"/>
              <a:gd name="connsiteY12" fmla="*/ 1257168 h 2046527"/>
              <a:gd name="connsiteX0" fmla="*/ 1983831 w 1983831"/>
              <a:gd name="connsiteY0" fmla="*/ 1257168 h 2046527"/>
              <a:gd name="connsiteX1" fmla="*/ 1113625 w 1983831"/>
              <a:gd name="connsiteY1" fmla="*/ 0 h 2046527"/>
              <a:gd name="connsiteX2" fmla="*/ 888493 w 1983831"/>
              <a:gd name="connsiteY2" fmla="*/ 166150 h 2046527"/>
              <a:gd name="connsiteX3" fmla="*/ 697298 w 1983831"/>
              <a:gd name="connsiteY3" fmla="*/ 348258 h 2046527"/>
              <a:gd name="connsiteX4" fmla="*/ 490288 w 1983831"/>
              <a:gd name="connsiteY4" fmla="*/ 548671 h 2046527"/>
              <a:gd name="connsiteX5" fmla="*/ 289401 w 1983831"/>
              <a:gd name="connsiteY5" fmla="*/ 783688 h 2046527"/>
              <a:gd name="connsiteX6" fmla="*/ 116267 w 1983831"/>
              <a:gd name="connsiteY6" fmla="*/ 993033 h 2046527"/>
              <a:gd name="connsiteX7" fmla="*/ 0 w 1983831"/>
              <a:gd name="connsiteY7" fmla="*/ 1196927 h 2046527"/>
              <a:gd name="connsiteX8" fmla="*/ 1243051 w 1983831"/>
              <a:gd name="connsiteY8" fmla="*/ 2046527 h 2046527"/>
              <a:gd name="connsiteX9" fmla="*/ 1384877 w 1983831"/>
              <a:gd name="connsiteY9" fmla="*/ 1843599 h 2046527"/>
              <a:gd name="connsiteX10" fmla="*/ 1555269 w 1983831"/>
              <a:gd name="connsiteY10" fmla="*/ 1633362 h 2046527"/>
              <a:gd name="connsiteX11" fmla="*/ 1769625 w 1983831"/>
              <a:gd name="connsiteY11" fmla="*/ 1421346 h 2046527"/>
              <a:gd name="connsiteX12" fmla="*/ 1983831 w 1983831"/>
              <a:gd name="connsiteY12" fmla="*/ 1257168 h 2046527"/>
              <a:gd name="connsiteX0" fmla="*/ 1983831 w 1983831"/>
              <a:gd name="connsiteY0" fmla="*/ 1257168 h 2046527"/>
              <a:gd name="connsiteX1" fmla="*/ 1113625 w 1983831"/>
              <a:gd name="connsiteY1" fmla="*/ 0 h 2046527"/>
              <a:gd name="connsiteX2" fmla="*/ 888493 w 1983831"/>
              <a:gd name="connsiteY2" fmla="*/ 166150 h 2046527"/>
              <a:gd name="connsiteX3" fmla="*/ 697298 w 1983831"/>
              <a:gd name="connsiteY3" fmla="*/ 348258 h 2046527"/>
              <a:gd name="connsiteX4" fmla="*/ 490288 w 1983831"/>
              <a:gd name="connsiteY4" fmla="*/ 548671 h 2046527"/>
              <a:gd name="connsiteX5" fmla="*/ 289401 w 1983831"/>
              <a:gd name="connsiteY5" fmla="*/ 783688 h 2046527"/>
              <a:gd name="connsiteX6" fmla="*/ 116267 w 1983831"/>
              <a:gd name="connsiteY6" fmla="*/ 993033 h 2046527"/>
              <a:gd name="connsiteX7" fmla="*/ 0 w 1983831"/>
              <a:gd name="connsiteY7" fmla="*/ 1196927 h 2046527"/>
              <a:gd name="connsiteX8" fmla="*/ 1243051 w 1983831"/>
              <a:gd name="connsiteY8" fmla="*/ 2046527 h 2046527"/>
              <a:gd name="connsiteX9" fmla="*/ 1384877 w 1983831"/>
              <a:gd name="connsiteY9" fmla="*/ 1843599 h 2046527"/>
              <a:gd name="connsiteX10" fmla="*/ 1555269 w 1983831"/>
              <a:gd name="connsiteY10" fmla="*/ 1633362 h 2046527"/>
              <a:gd name="connsiteX11" fmla="*/ 1769625 w 1983831"/>
              <a:gd name="connsiteY11" fmla="*/ 1421346 h 2046527"/>
              <a:gd name="connsiteX12" fmla="*/ 1983831 w 1983831"/>
              <a:gd name="connsiteY12" fmla="*/ 1257168 h 2046527"/>
              <a:gd name="connsiteX0" fmla="*/ 1983831 w 1983831"/>
              <a:gd name="connsiteY0" fmla="*/ 1257168 h 2046527"/>
              <a:gd name="connsiteX1" fmla="*/ 1113625 w 1983831"/>
              <a:gd name="connsiteY1" fmla="*/ 0 h 2046527"/>
              <a:gd name="connsiteX2" fmla="*/ 888493 w 1983831"/>
              <a:gd name="connsiteY2" fmla="*/ 166150 h 2046527"/>
              <a:gd name="connsiteX3" fmla="*/ 697298 w 1983831"/>
              <a:gd name="connsiteY3" fmla="*/ 348258 h 2046527"/>
              <a:gd name="connsiteX4" fmla="*/ 490288 w 1983831"/>
              <a:gd name="connsiteY4" fmla="*/ 548671 h 2046527"/>
              <a:gd name="connsiteX5" fmla="*/ 289401 w 1983831"/>
              <a:gd name="connsiteY5" fmla="*/ 783688 h 2046527"/>
              <a:gd name="connsiteX6" fmla="*/ 116267 w 1983831"/>
              <a:gd name="connsiteY6" fmla="*/ 993033 h 2046527"/>
              <a:gd name="connsiteX7" fmla="*/ 0 w 1983831"/>
              <a:gd name="connsiteY7" fmla="*/ 1196927 h 2046527"/>
              <a:gd name="connsiteX8" fmla="*/ 1243051 w 1983831"/>
              <a:gd name="connsiteY8" fmla="*/ 2046527 h 2046527"/>
              <a:gd name="connsiteX9" fmla="*/ 1384877 w 1983831"/>
              <a:gd name="connsiteY9" fmla="*/ 1843599 h 2046527"/>
              <a:gd name="connsiteX10" fmla="*/ 1555269 w 1983831"/>
              <a:gd name="connsiteY10" fmla="*/ 1633362 h 2046527"/>
              <a:gd name="connsiteX11" fmla="*/ 1769625 w 1983831"/>
              <a:gd name="connsiteY11" fmla="*/ 1421346 h 2046527"/>
              <a:gd name="connsiteX12" fmla="*/ 1983831 w 1983831"/>
              <a:gd name="connsiteY12" fmla="*/ 1257168 h 2046527"/>
              <a:gd name="connsiteX0" fmla="*/ 1983831 w 1983831"/>
              <a:gd name="connsiteY0" fmla="*/ 1257168 h 2046527"/>
              <a:gd name="connsiteX1" fmla="*/ 1113625 w 1983831"/>
              <a:gd name="connsiteY1" fmla="*/ 0 h 2046527"/>
              <a:gd name="connsiteX2" fmla="*/ 888493 w 1983831"/>
              <a:gd name="connsiteY2" fmla="*/ 166150 h 2046527"/>
              <a:gd name="connsiteX3" fmla="*/ 697298 w 1983831"/>
              <a:gd name="connsiteY3" fmla="*/ 348258 h 2046527"/>
              <a:gd name="connsiteX4" fmla="*/ 490288 w 1983831"/>
              <a:gd name="connsiteY4" fmla="*/ 548671 h 2046527"/>
              <a:gd name="connsiteX5" fmla="*/ 289401 w 1983831"/>
              <a:gd name="connsiteY5" fmla="*/ 783688 h 2046527"/>
              <a:gd name="connsiteX6" fmla="*/ 132309 w 1983831"/>
              <a:gd name="connsiteY6" fmla="*/ 989022 h 2046527"/>
              <a:gd name="connsiteX7" fmla="*/ 0 w 1983831"/>
              <a:gd name="connsiteY7" fmla="*/ 1196927 h 2046527"/>
              <a:gd name="connsiteX8" fmla="*/ 1243051 w 1983831"/>
              <a:gd name="connsiteY8" fmla="*/ 2046527 h 2046527"/>
              <a:gd name="connsiteX9" fmla="*/ 1384877 w 1983831"/>
              <a:gd name="connsiteY9" fmla="*/ 1843599 h 2046527"/>
              <a:gd name="connsiteX10" fmla="*/ 1555269 w 1983831"/>
              <a:gd name="connsiteY10" fmla="*/ 1633362 h 2046527"/>
              <a:gd name="connsiteX11" fmla="*/ 1769625 w 1983831"/>
              <a:gd name="connsiteY11" fmla="*/ 1421346 h 2046527"/>
              <a:gd name="connsiteX12" fmla="*/ 1983831 w 1983831"/>
              <a:gd name="connsiteY12" fmla="*/ 1257168 h 2046527"/>
              <a:gd name="connsiteX0" fmla="*/ 1983831 w 1983831"/>
              <a:gd name="connsiteY0" fmla="*/ 1257168 h 2046527"/>
              <a:gd name="connsiteX1" fmla="*/ 1113625 w 1983831"/>
              <a:gd name="connsiteY1" fmla="*/ 0 h 2046527"/>
              <a:gd name="connsiteX2" fmla="*/ 888493 w 1983831"/>
              <a:gd name="connsiteY2" fmla="*/ 166150 h 2046527"/>
              <a:gd name="connsiteX3" fmla="*/ 697298 w 1983831"/>
              <a:gd name="connsiteY3" fmla="*/ 348258 h 2046527"/>
              <a:gd name="connsiteX4" fmla="*/ 490288 w 1983831"/>
              <a:gd name="connsiteY4" fmla="*/ 548671 h 2046527"/>
              <a:gd name="connsiteX5" fmla="*/ 289401 w 1983831"/>
              <a:gd name="connsiteY5" fmla="*/ 783688 h 2046527"/>
              <a:gd name="connsiteX6" fmla="*/ 132309 w 1983831"/>
              <a:gd name="connsiteY6" fmla="*/ 989022 h 2046527"/>
              <a:gd name="connsiteX7" fmla="*/ 0 w 1983831"/>
              <a:gd name="connsiteY7" fmla="*/ 1196927 h 2046527"/>
              <a:gd name="connsiteX8" fmla="*/ 1243051 w 1983831"/>
              <a:gd name="connsiteY8" fmla="*/ 2046527 h 2046527"/>
              <a:gd name="connsiteX9" fmla="*/ 1384877 w 1983831"/>
              <a:gd name="connsiteY9" fmla="*/ 1843599 h 2046527"/>
              <a:gd name="connsiteX10" fmla="*/ 1555269 w 1983831"/>
              <a:gd name="connsiteY10" fmla="*/ 1633362 h 2046527"/>
              <a:gd name="connsiteX11" fmla="*/ 1769625 w 1983831"/>
              <a:gd name="connsiteY11" fmla="*/ 1421346 h 2046527"/>
              <a:gd name="connsiteX12" fmla="*/ 1983831 w 1983831"/>
              <a:gd name="connsiteY12" fmla="*/ 1257168 h 2046527"/>
              <a:gd name="connsiteX0" fmla="*/ 1983831 w 1983831"/>
              <a:gd name="connsiteY0" fmla="*/ 1257168 h 2046527"/>
              <a:gd name="connsiteX1" fmla="*/ 1113625 w 1983831"/>
              <a:gd name="connsiteY1" fmla="*/ 0 h 2046527"/>
              <a:gd name="connsiteX2" fmla="*/ 888493 w 1983831"/>
              <a:gd name="connsiteY2" fmla="*/ 166150 h 2046527"/>
              <a:gd name="connsiteX3" fmla="*/ 697298 w 1983831"/>
              <a:gd name="connsiteY3" fmla="*/ 348258 h 2046527"/>
              <a:gd name="connsiteX4" fmla="*/ 490288 w 1983831"/>
              <a:gd name="connsiteY4" fmla="*/ 548671 h 2046527"/>
              <a:gd name="connsiteX5" fmla="*/ 289401 w 1983831"/>
              <a:gd name="connsiteY5" fmla="*/ 783688 h 2046527"/>
              <a:gd name="connsiteX6" fmla="*/ 132309 w 1983831"/>
              <a:gd name="connsiteY6" fmla="*/ 972980 h 2046527"/>
              <a:gd name="connsiteX7" fmla="*/ 0 w 1983831"/>
              <a:gd name="connsiteY7" fmla="*/ 1196927 h 2046527"/>
              <a:gd name="connsiteX8" fmla="*/ 1243051 w 1983831"/>
              <a:gd name="connsiteY8" fmla="*/ 2046527 h 2046527"/>
              <a:gd name="connsiteX9" fmla="*/ 1384877 w 1983831"/>
              <a:gd name="connsiteY9" fmla="*/ 1843599 h 2046527"/>
              <a:gd name="connsiteX10" fmla="*/ 1555269 w 1983831"/>
              <a:gd name="connsiteY10" fmla="*/ 1633362 h 2046527"/>
              <a:gd name="connsiteX11" fmla="*/ 1769625 w 1983831"/>
              <a:gd name="connsiteY11" fmla="*/ 1421346 h 2046527"/>
              <a:gd name="connsiteX12" fmla="*/ 1983831 w 1983831"/>
              <a:gd name="connsiteY12" fmla="*/ 1257168 h 2046527"/>
              <a:gd name="connsiteX0" fmla="*/ 1983831 w 1983831"/>
              <a:gd name="connsiteY0" fmla="*/ 1257168 h 2046527"/>
              <a:gd name="connsiteX1" fmla="*/ 1113625 w 1983831"/>
              <a:gd name="connsiteY1" fmla="*/ 0 h 2046527"/>
              <a:gd name="connsiteX2" fmla="*/ 888493 w 1983831"/>
              <a:gd name="connsiteY2" fmla="*/ 166150 h 2046527"/>
              <a:gd name="connsiteX3" fmla="*/ 697298 w 1983831"/>
              <a:gd name="connsiteY3" fmla="*/ 348258 h 2046527"/>
              <a:gd name="connsiteX4" fmla="*/ 490288 w 1983831"/>
              <a:gd name="connsiteY4" fmla="*/ 548671 h 2046527"/>
              <a:gd name="connsiteX5" fmla="*/ 289401 w 1983831"/>
              <a:gd name="connsiteY5" fmla="*/ 783688 h 2046527"/>
              <a:gd name="connsiteX6" fmla="*/ 148351 w 1983831"/>
              <a:gd name="connsiteY6" fmla="*/ 976991 h 2046527"/>
              <a:gd name="connsiteX7" fmla="*/ 0 w 1983831"/>
              <a:gd name="connsiteY7" fmla="*/ 1196927 h 2046527"/>
              <a:gd name="connsiteX8" fmla="*/ 1243051 w 1983831"/>
              <a:gd name="connsiteY8" fmla="*/ 2046527 h 2046527"/>
              <a:gd name="connsiteX9" fmla="*/ 1384877 w 1983831"/>
              <a:gd name="connsiteY9" fmla="*/ 1843599 h 2046527"/>
              <a:gd name="connsiteX10" fmla="*/ 1555269 w 1983831"/>
              <a:gd name="connsiteY10" fmla="*/ 1633362 h 2046527"/>
              <a:gd name="connsiteX11" fmla="*/ 1769625 w 1983831"/>
              <a:gd name="connsiteY11" fmla="*/ 1421346 h 2046527"/>
              <a:gd name="connsiteX12" fmla="*/ 1983831 w 1983831"/>
              <a:gd name="connsiteY12" fmla="*/ 1257168 h 2046527"/>
              <a:gd name="connsiteX0" fmla="*/ 1983831 w 1983831"/>
              <a:gd name="connsiteY0" fmla="*/ 1257168 h 2046527"/>
              <a:gd name="connsiteX1" fmla="*/ 1113625 w 1983831"/>
              <a:gd name="connsiteY1" fmla="*/ 0 h 2046527"/>
              <a:gd name="connsiteX2" fmla="*/ 888493 w 1983831"/>
              <a:gd name="connsiteY2" fmla="*/ 166150 h 2046527"/>
              <a:gd name="connsiteX3" fmla="*/ 697298 w 1983831"/>
              <a:gd name="connsiteY3" fmla="*/ 348258 h 2046527"/>
              <a:gd name="connsiteX4" fmla="*/ 490288 w 1983831"/>
              <a:gd name="connsiteY4" fmla="*/ 548671 h 2046527"/>
              <a:gd name="connsiteX5" fmla="*/ 289401 w 1983831"/>
              <a:gd name="connsiteY5" fmla="*/ 779678 h 2046527"/>
              <a:gd name="connsiteX6" fmla="*/ 148351 w 1983831"/>
              <a:gd name="connsiteY6" fmla="*/ 976991 h 2046527"/>
              <a:gd name="connsiteX7" fmla="*/ 0 w 1983831"/>
              <a:gd name="connsiteY7" fmla="*/ 1196927 h 2046527"/>
              <a:gd name="connsiteX8" fmla="*/ 1243051 w 1983831"/>
              <a:gd name="connsiteY8" fmla="*/ 2046527 h 2046527"/>
              <a:gd name="connsiteX9" fmla="*/ 1384877 w 1983831"/>
              <a:gd name="connsiteY9" fmla="*/ 1843599 h 2046527"/>
              <a:gd name="connsiteX10" fmla="*/ 1555269 w 1983831"/>
              <a:gd name="connsiteY10" fmla="*/ 1633362 h 2046527"/>
              <a:gd name="connsiteX11" fmla="*/ 1769625 w 1983831"/>
              <a:gd name="connsiteY11" fmla="*/ 1421346 h 2046527"/>
              <a:gd name="connsiteX12" fmla="*/ 1983831 w 1983831"/>
              <a:gd name="connsiteY12" fmla="*/ 1257168 h 2046527"/>
              <a:gd name="connsiteX0" fmla="*/ 1983831 w 1983831"/>
              <a:gd name="connsiteY0" fmla="*/ 1257168 h 2046527"/>
              <a:gd name="connsiteX1" fmla="*/ 1113625 w 1983831"/>
              <a:gd name="connsiteY1" fmla="*/ 0 h 2046527"/>
              <a:gd name="connsiteX2" fmla="*/ 888493 w 1983831"/>
              <a:gd name="connsiteY2" fmla="*/ 166150 h 2046527"/>
              <a:gd name="connsiteX3" fmla="*/ 697298 w 1983831"/>
              <a:gd name="connsiteY3" fmla="*/ 348258 h 2046527"/>
              <a:gd name="connsiteX4" fmla="*/ 490288 w 1983831"/>
              <a:gd name="connsiteY4" fmla="*/ 548671 h 2046527"/>
              <a:gd name="connsiteX5" fmla="*/ 289401 w 1983831"/>
              <a:gd name="connsiteY5" fmla="*/ 779678 h 2046527"/>
              <a:gd name="connsiteX6" fmla="*/ 144341 w 1983831"/>
              <a:gd name="connsiteY6" fmla="*/ 972980 h 2046527"/>
              <a:gd name="connsiteX7" fmla="*/ 0 w 1983831"/>
              <a:gd name="connsiteY7" fmla="*/ 1196927 h 2046527"/>
              <a:gd name="connsiteX8" fmla="*/ 1243051 w 1983831"/>
              <a:gd name="connsiteY8" fmla="*/ 2046527 h 2046527"/>
              <a:gd name="connsiteX9" fmla="*/ 1384877 w 1983831"/>
              <a:gd name="connsiteY9" fmla="*/ 1843599 h 2046527"/>
              <a:gd name="connsiteX10" fmla="*/ 1555269 w 1983831"/>
              <a:gd name="connsiteY10" fmla="*/ 1633362 h 2046527"/>
              <a:gd name="connsiteX11" fmla="*/ 1769625 w 1983831"/>
              <a:gd name="connsiteY11" fmla="*/ 1421346 h 2046527"/>
              <a:gd name="connsiteX12" fmla="*/ 1983831 w 1983831"/>
              <a:gd name="connsiteY12" fmla="*/ 1257168 h 2046527"/>
              <a:gd name="connsiteX0" fmla="*/ 1983831 w 1983831"/>
              <a:gd name="connsiteY0" fmla="*/ 1261178 h 2050537"/>
              <a:gd name="connsiteX1" fmla="*/ 1109614 w 1983831"/>
              <a:gd name="connsiteY1" fmla="*/ 0 h 2050537"/>
              <a:gd name="connsiteX2" fmla="*/ 888493 w 1983831"/>
              <a:gd name="connsiteY2" fmla="*/ 170160 h 2050537"/>
              <a:gd name="connsiteX3" fmla="*/ 697298 w 1983831"/>
              <a:gd name="connsiteY3" fmla="*/ 352268 h 2050537"/>
              <a:gd name="connsiteX4" fmla="*/ 490288 w 1983831"/>
              <a:gd name="connsiteY4" fmla="*/ 552681 h 2050537"/>
              <a:gd name="connsiteX5" fmla="*/ 289401 w 1983831"/>
              <a:gd name="connsiteY5" fmla="*/ 783688 h 2050537"/>
              <a:gd name="connsiteX6" fmla="*/ 144341 w 1983831"/>
              <a:gd name="connsiteY6" fmla="*/ 976990 h 2050537"/>
              <a:gd name="connsiteX7" fmla="*/ 0 w 1983831"/>
              <a:gd name="connsiteY7" fmla="*/ 1200937 h 2050537"/>
              <a:gd name="connsiteX8" fmla="*/ 1243051 w 1983831"/>
              <a:gd name="connsiteY8" fmla="*/ 2050537 h 2050537"/>
              <a:gd name="connsiteX9" fmla="*/ 1384877 w 1983831"/>
              <a:gd name="connsiteY9" fmla="*/ 1847609 h 2050537"/>
              <a:gd name="connsiteX10" fmla="*/ 1555269 w 1983831"/>
              <a:gd name="connsiteY10" fmla="*/ 1637372 h 2050537"/>
              <a:gd name="connsiteX11" fmla="*/ 1769625 w 1983831"/>
              <a:gd name="connsiteY11" fmla="*/ 1425356 h 2050537"/>
              <a:gd name="connsiteX12" fmla="*/ 1983831 w 1983831"/>
              <a:gd name="connsiteY12" fmla="*/ 1261178 h 2050537"/>
              <a:gd name="connsiteX0" fmla="*/ 1981522 w 1981522"/>
              <a:gd name="connsiteY0" fmla="*/ 1258869 h 2050537"/>
              <a:gd name="connsiteX1" fmla="*/ 1109614 w 1981522"/>
              <a:gd name="connsiteY1" fmla="*/ 0 h 2050537"/>
              <a:gd name="connsiteX2" fmla="*/ 888493 w 1981522"/>
              <a:gd name="connsiteY2" fmla="*/ 170160 h 2050537"/>
              <a:gd name="connsiteX3" fmla="*/ 697298 w 1981522"/>
              <a:gd name="connsiteY3" fmla="*/ 352268 h 2050537"/>
              <a:gd name="connsiteX4" fmla="*/ 490288 w 1981522"/>
              <a:gd name="connsiteY4" fmla="*/ 552681 h 2050537"/>
              <a:gd name="connsiteX5" fmla="*/ 289401 w 1981522"/>
              <a:gd name="connsiteY5" fmla="*/ 783688 h 2050537"/>
              <a:gd name="connsiteX6" fmla="*/ 144341 w 1981522"/>
              <a:gd name="connsiteY6" fmla="*/ 976990 h 2050537"/>
              <a:gd name="connsiteX7" fmla="*/ 0 w 1981522"/>
              <a:gd name="connsiteY7" fmla="*/ 1200937 h 2050537"/>
              <a:gd name="connsiteX8" fmla="*/ 1243051 w 1981522"/>
              <a:gd name="connsiteY8" fmla="*/ 2050537 h 2050537"/>
              <a:gd name="connsiteX9" fmla="*/ 1384877 w 1981522"/>
              <a:gd name="connsiteY9" fmla="*/ 1847609 h 2050537"/>
              <a:gd name="connsiteX10" fmla="*/ 1555269 w 1981522"/>
              <a:gd name="connsiteY10" fmla="*/ 1637372 h 2050537"/>
              <a:gd name="connsiteX11" fmla="*/ 1769625 w 1981522"/>
              <a:gd name="connsiteY11" fmla="*/ 1425356 h 2050537"/>
              <a:gd name="connsiteX12" fmla="*/ 1981522 w 1981522"/>
              <a:gd name="connsiteY12" fmla="*/ 1258869 h 2050537"/>
              <a:gd name="connsiteX0" fmla="*/ 1981522 w 1981522"/>
              <a:gd name="connsiteY0" fmla="*/ 1258869 h 2050537"/>
              <a:gd name="connsiteX1" fmla="*/ 1109614 w 1981522"/>
              <a:gd name="connsiteY1" fmla="*/ 0 h 2050537"/>
              <a:gd name="connsiteX2" fmla="*/ 888493 w 1981522"/>
              <a:gd name="connsiteY2" fmla="*/ 170160 h 2050537"/>
              <a:gd name="connsiteX3" fmla="*/ 692680 w 1981522"/>
              <a:gd name="connsiteY3" fmla="*/ 352268 h 2050537"/>
              <a:gd name="connsiteX4" fmla="*/ 490288 w 1981522"/>
              <a:gd name="connsiteY4" fmla="*/ 552681 h 2050537"/>
              <a:gd name="connsiteX5" fmla="*/ 289401 w 1981522"/>
              <a:gd name="connsiteY5" fmla="*/ 783688 h 2050537"/>
              <a:gd name="connsiteX6" fmla="*/ 144341 w 1981522"/>
              <a:gd name="connsiteY6" fmla="*/ 976990 h 2050537"/>
              <a:gd name="connsiteX7" fmla="*/ 0 w 1981522"/>
              <a:gd name="connsiteY7" fmla="*/ 1200937 h 2050537"/>
              <a:gd name="connsiteX8" fmla="*/ 1243051 w 1981522"/>
              <a:gd name="connsiteY8" fmla="*/ 2050537 h 2050537"/>
              <a:gd name="connsiteX9" fmla="*/ 1384877 w 1981522"/>
              <a:gd name="connsiteY9" fmla="*/ 1847609 h 2050537"/>
              <a:gd name="connsiteX10" fmla="*/ 1555269 w 1981522"/>
              <a:gd name="connsiteY10" fmla="*/ 1637372 h 2050537"/>
              <a:gd name="connsiteX11" fmla="*/ 1769625 w 1981522"/>
              <a:gd name="connsiteY11" fmla="*/ 1425356 h 2050537"/>
              <a:gd name="connsiteX12" fmla="*/ 1981522 w 1981522"/>
              <a:gd name="connsiteY12" fmla="*/ 1258869 h 2050537"/>
              <a:gd name="connsiteX0" fmla="*/ 1983427 w 1983427"/>
              <a:gd name="connsiteY0" fmla="*/ 1258869 h 2050537"/>
              <a:gd name="connsiteX1" fmla="*/ 1111519 w 1983427"/>
              <a:gd name="connsiteY1" fmla="*/ 0 h 2050537"/>
              <a:gd name="connsiteX2" fmla="*/ 890398 w 1983427"/>
              <a:gd name="connsiteY2" fmla="*/ 170160 h 2050537"/>
              <a:gd name="connsiteX3" fmla="*/ 694585 w 1983427"/>
              <a:gd name="connsiteY3" fmla="*/ 352268 h 2050537"/>
              <a:gd name="connsiteX4" fmla="*/ 492193 w 1983427"/>
              <a:gd name="connsiteY4" fmla="*/ 552681 h 2050537"/>
              <a:gd name="connsiteX5" fmla="*/ 291306 w 1983427"/>
              <a:gd name="connsiteY5" fmla="*/ 783688 h 2050537"/>
              <a:gd name="connsiteX6" fmla="*/ 146246 w 1983427"/>
              <a:gd name="connsiteY6" fmla="*/ 976990 h 2050537"/>
              <a:gd name="connsiteX7" fmla="*/ 0 w 1983427"/>
              <a:gd name="connsiteY7" fmla="*/ 1204747 h 2050537"/>
              <a:gd name="connsiteX8" fmla="*/ 1244956 w 1983427"/>
              <a:gd name="connsiteY8" fmla="*/ 2050537 h 2050537"/>
              <a:gd name="connsiteX9" fmla="*/ 1386782 w 1983427"/>
              <a:gd name="connsiteY9" fmla="*/ 1847609 h 2050537"/>
              <a:gd name="connsiteX10" fmla="*/ 1557174 w 1983427"/>
              <a:gd name="connsiteY10" fmla="*/ 1637372 h 2050537"/>
              <a:gd name="connsiteX11" fmla="*/ 1771530 w 1983427"/>
              <a:gd name="connsiteY11" fmla="*/ 1425356 h 2050537"/>
              <a:gd name="connsiteX12" fmla="*/ 1983427 w 1983427"/>
              <a:gd name="connsiteY12" fmla="*/ 1258869 h 2050537"/>
              <a:gd name="connsiteX0" fmla="*/ 1983427 w 1983427"/>
              <a:gd name="connsiteY0" fmla="*/ 1258869 h 2050537"/>
              <a:gd name="connsiteX1" fmla="*/ 1111519 w 1983427"/>
              <a:gd name="connsiteY1" fmla="*/ 0 h 2050537"/>
              <a:gd name="connsiteX2" fmla="*/ 890398 w 1983427"/>
              <a:gd name="connsiteY2" fmla="*/ 170160 h 2050537"/>
              <a:gd name="connsiteX3" fmla="*/ 694585 w 1983427"/>
              <a:gd name="connsiteY3" fmla="*/ 352268 h 2050537"/>
              <a:gd name="connsiteX4" fmla="*/ 492193 w 1983427"/>
              <a:gd name="connsiteY4" fmla="*/ 552681 h 2050537"/>
              <a:gd name="connsiteX5" fmla="*/ 291306 w 1983427"/>
              <a:gd name="connsiteY5" fmla="*/ 783688 h 2050537"/>
              <a:gd name="connsiteX6" fmla="*/ 146246 w 1983427"/>
              <a:gd name="connsiteY6" fmla="*/ 976990 h 2050537"/>
              <a:gd name="connsiteX7" fmla="*/ 0 w 1983427"/>
              <a:gd name="connsiteY7" fmla="*/ 1202842 h 2050537"/>
              <a:gd name="connsiteX8" fmla="*/ 1244956 w 1983427"/>
              <a:gd name="connsiteY8" fmla="*/ 2050537 h 2050537"/>
              <a:gd name="connsiteX9" fmla="*/ 1386782 w 1983427"/>
              <a:gd name="connsiteY9" fmla="*/ 1847609 h 2050537"/>
              <a:gd name="connsiteX10" fmla="*/ 1557174 w 1983427"/>
              <a:gd name="connsiteY10" fmla="*/ 1637372 h 2050537"/>
              <a:gd name="connsiteX11" fmla="*/ 1771530 w 1983427"/>
              <a:gd name="connsiteY11" fmla="*/ 1425356 h 2050537"/>
              <a:gd name="connsiteX12" fmla="*/ 1983427 w 1983427"/>
              <a:gd name="connsiteY12" fmla="*/ 1258869 h 2050537"/>
              <a:gd name="connsiteX0" fmla="*/ 1983427 w 1983427"/>
              <a:gd name="connsiteY0" fmla="*/ 1258869 h 2056252"/>
              <a:gd name="connsiteX1" fmla="*/ 1111519 w 1983427"/>
              <a:gd name="connsiteY1" fmla="*/ 0 h 2056252"/>
              <a:gd name="connsiteX2" fmla="*/ 890398 w 1983427"/>
              <a:gd name="connsiteY2" fmla="*/ 170160 h 2056252"/>
              <a:gd name="connsiteX3" fmla="*/ 694585 w 1983427"/>
              <a:gd name="connsiteY3" fmla="*/ 352268 h 2056252"/>
              <a:gd name="connsiteX4" fmla="*/ 492193 w 1983427"/>
              <a:gd name="connsiteY4" fmla="*/ 552681 h 2056252"/>
              <a:gd name="connsiteX5" fmla="*/ 291306 w 1983427"/>
              <a:gd name="connsiteY5" fmla="*/ 783688 h 2056252"/>
              <a:gd name="connsiteX6" fmla="*/ 146246 w 1983427"/>
              <a:gd name="connsiteY6" fmla="*/ 976990 h 2056252"/>
              <a:gd name="connsiteX7" fmla="*/ 0 w 1983427"/>
              <a:gd name="connsiteY7" fmla="*/ 1202842 h 2056252"/>
              <a:gd name="connsiteX8" fmla="*/ 1241146 w 1983427"/>
              <a:gd name="connsiteY8" fmla="*/ 2056252 h 2056252"/>
              <a:gd name="connsiteX9" fmla="*/ 1386782 w 1983427"/>
              <a:gd name="connsiteY9" fmla="*/ 1847609 h 2056252"/>
              <a:gd name="connsiteX10" fmla="*/ 1557174 w 1983427"/>
              <a:gd name="connsiteY10" fmla="*/ 1637372 h 2056252"/>
              <a:gd name="connsiteX11" fmla="*/ 1771530 w 1983427"/>
              <a:gd name="connsiteY11" fmla="*/ 1425356 h 2056252"/>
              <a:gd name="connsiteX12" fmla="*/ 1983427 w 1983427"/>
              <a:gd name="connsiteY12" fmla="*/ 1258869 h 2056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83427" h="2056252">
                <a:moveTo>
                  <a:pt x="1983427" y="1258869"/>
                </a:moveTo>
                <a:lnTo>
                  <a:pt x="1111519" y="0"/>
                </a:lnTo>
                <a:cubicBezTo>
                  <a:pt x="1036475" y="55383"/>
                  <a:pt x="997527" y="78683"/>
                  <a:pt x="890398" y="170160"/>
                </a:cubicBezTo>
                <a:cubicBezTo>
                  <a:pt x="802603" y="258936"/>
                  <a:pt x="762327" y="279533"/>
                  <a:pt x="694585" y="352268"/>
                </a:cubicBezTo>
                <a:cubicBezTo>
                  <a:pt x="601519" y="435114"/>
                  <a:pt x="561196" y="485877"/>
                  <a:pt x="492193" y="552681"/>
                </a:cubicBezTo>
                <a:lnTo>
                  <a:pt x="291306" y="783688"/>
                </a:lnTo>
                <a:lnTo>
                  <a:pt x="146246" y="976990"/>
                </a:lnTo>
                <a:cubicBezTo>
                  <a:pt x="90111" y="1062334"/>
                  <a:pt x="44103" y="1133540"/>
                  <a:pt x="0" y="1202842"/>
                </a:cubicBezTo>
                <a:lnTo>
                  <a:pt x="1241146" y="2056252"/>
                </a:lnTo>
                <a:lnTo>
                  <a:pt x="1386782" y="1847609"/>
                </a:lnTo>
                <a:lnTo>
                  <a:pt x="1557174" y="1637372"/>
                </a:lnTo>
                <a:cubicBezTo>
                  <a:pt x="1653049" y="1535438"/>
                  <a:pt x="1699101" y="1497982"/>
                  <a:pt x="1771530" y="1425356"/>
                </a:cubicBezTo>
                <a:lnTo>
                  <a:pt x="1983427" y="1258869"/>
                </a:lnTo>
                <a:close/>
              </a:path>
            </a:pathLst>
          </a:custGeom>
          <a:blipFill>
            <a:blip r:embed="rId4"/>
            <a:stretch>
              <a:fillRect/>
            </a:stretch>
          </a:blipFill>
          <a:ln>
            <a:solidFill>
              <a:srgbClr val="4D4D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Freeform 13"/>
          <p:cNvSpPr/>
          <p:nvPr/>
        </p:nvSpPr>
        <p:spPr>
          <a:xfrm>
            <a:off x="300525" y="2827005"/>
            <a:ext cx="1857013" cy="1756569"/>
          </a:xfrm>
          <a:custGeom>
            <a:avLst/>
            <a:gdLst>
              <a:gd name="connsiteX0" fmla="*/ 1851950 w 1851950"/>
              <a:gd name="connsiteY0" fmla="*/ 844952 h 1747777"/>
              <a:gd name="connsiteX1" fmla="*/ 613459 w 1851950"/>
              <a:gd name="connsiteY1" fmla="*/ 0 h 1747777"/>
              <a:gd name="connsiteX2" fmla="*/ 451413 w 1851950"/>
              <a:gd name="connsiteY2" fmla="*/ 266218 h 1747777"/>
              <a:gd name="connsiteX3" fmla="*/ 324092 w 1851950"/>
              <a:gd name="connsiteY3" fmla="*/ 578734 h 1747777"/>
              <a:gd name="connsiteX4" fmla="*/ 173621 w 1851950"/>
              <a:gd name="connsiteY4" fmla="*/ 983848 h 1747777"/>
              <a:gd name="connsiteX5" fmla="*/ 92598 w 1851950"/>
              <a:gd name="connsiteY5" fmla="*/ 1377387 h 1747777"/>
              <a:gd name="connsiteX6" fmla="*/ 0 w 1851950"/>
              <a:gd name="connsiteY6" fmla="*/ 1747777 h 1747777"/>
              <a:gd name="connsiteX7" fmla="*/ 1516284 w 1851950"/>
              <a:gd name="connsiteY7" fmla="*/ 1747777 h 1747777"/>
              <a:gd name="connsiteX8" fmla="*/ 1527859 w 1851950"/>
              <a:gd name="connsiteY8" fmla="*/ 1551007 h 1747777"/>
              <a:gd name="connsiteX9" fmla="*/ 1620456 w 1851950"/>
              <a:gd name="connsiteY9" fmla="*/ 1296364 h 1747777"/>
              <a:gd name="connsiteX10" fmla="*/ 1724628 w 1851950"/>
              <a:gd name="connsiteY10" fmla="*/ 1076445 h 1747777"/>
              <a:gd name="connsiteX11" fmla="*/ 1851950 w 1851950"/>
              <a:gd name="connsiteY11" fmla="*/ 844952 h 1747777"/>
              <a:gd name="connsiteX0" fmla="*/ 1865805 w 1865805"/>
              <a:gd name="connsiteY0" fmla="*/ 844952 h 1747777"/>
              <a:gd name="connsiteX1" fmla="*/ 627314 w 1865805"/>
              <a:gd name="connsiteY1" fmla="*/ 0 h 1747777"/>
              <a:gd name="connsiteX2" fmla="*/ 465268 w 1865805"/>
              <a:gd name="connsiteY2" fmla="*/ 266218 h 1747777"/>
              <a:gd name="connsiteX3" fmla="*/ 337947 w 1865805"/>
              <a:gd name="connsiteY3" fmla="*/ 578734 h 1747777"/>
              <a:gd name="connsiteX4" fmla="*/ 187476 w 1865805"/>
              <a:gd name="connsiteY4" fmla="*/ 983848 h 1747777"/>
              <a:gd name="connsiteX5" fmla="*/ 106453 w 1865805"/>
              <a:gd name="connsiteY5" fmla="*/ 1377387 h 1747777"/>
              <a:gd name="connsiteX6" fmla="*/ 0 w 1865805"/>
              <a:gd name="connsiteY6" fmla="*/ 1747777 h 1747777"/>
              <a:gd name="connsiteX7" fmla="*/ 1530139 w 1865805"/>
              <a:gd name="connsiteY7" fmla="*/ 1747777 h 1747777"/>
              <a:gd name="connsiteX8" fmla="*/ 1541714 w 1865805"/>
              <a:gd name="connsiteY8" fmla="*/ 1551007 h 1747777"/>
              <a:gd name="connsiteX9" fmla="*/ 1634311 w 1865805"/>
              <a:gd name="connsiteY9" fmla="*/ 1296364 h 1747777"/>
              <a:gd name="connsiteX10" fmla="*/ 1738483 w 1865805"/>
              <a:gd name="connsiteY10" fmla="*/ 1076445 h 1747777"/>
              <a:gd name="connsiteX11" fmla="*/ 1865805 w 1865805"/>
              <a:gd name="connsiteY11" fmla="*/ 844952 h 1747777"/>
              <a:gd name="connsiteX0" fmla="*/ 1865805 w 1865805"/>
              <a:gd name="connsiteY0" fmla="*/ 844952 h 1747777"/>
              <a:gd name="connsiteX1" fmla="*/ 627314 w 1865805"/>
              <a:gd name="connsiteY1" fmla="*/ 0 h 1747777"/>
              <a:gd name="connsiteX2" fmla="*/ 465268 w 1865805"/>
              <a:gd name="connsiteY2" fmla="*/ 266218 h 1747777"/>
              <a:gd name="connsiteX3" fmla="*/ 337947 w 1865805"/>
              <a:gd name="connsiteY3" fmla="*/ 578734 h 1747777"/>
              <a:gd name="connsiteX4" fmla="*/ 187476 w 1865805"/>
              <a:gd name="connsiteY4" fmla="*/ 983848 h 1747777"/>
              <a:gd name="connsiteX5" fmla="*/ 64889 w 1865805"/>
              <a:gd name="connsiteY5" fmla="*/ 1377387 h 1747777"/>
              <a:gd name="connsiteX6" fmla="*/ 0 w 1865805"/>
              <a:gd name="connsiteY6" fmla="*/ 1747777 h 1747777"/>
              <a:gd name="connsiteX7" fmla="*/ 1530139 w 1865805"/>
              <a:gd name="connsiteY7" fmla="*/ 1747777 h 1747777"/>
              <a:gd name="connsiteX8" fmla="*/ 1541714 w 1865805"/>
              <a:gd name="connsiteY8" fmla="*/ 1551007 h 1747777"/>
              <a:gd name="connsiteX9" fmla="*/ 1634311 w 1865805"/>
              <a:gd name="connsiteY9" fmla="*/ 1296364 h 1747777"/>
              <a:gd name="connsiteX10" fmla="*/ 1738483 w 1865805"/>
              <a:gd name="connsiteY10" fmla="*/ 1076445 h 1747777"/>
              <a:gd name="connsiteX11" fmla="*/ 1865805 w 1865805"/>
              <a:gd name="connsiteY11" fmla="*/ 844952 h 1747777"/>
              <a:gd name="connsiteX0" fmla="*/ 1865805 w 1865805"/>
              <a:gd name="connsiteY0" fmla="*/ 844952 h 1747777"/>
              <a:gd name="connsiteX1" fmla="*/ 627314 w 1865805"/>
              <a:gd name="connsiteY1" fmla="*/ 0 h 1747777"/>
              <a:gd name="connsiteX2" fmla="*/ 465268 w 1865805"/>
              <a:gd name="connsiteY2" fmla="*/ 266218 h 1747777"/>
              <a:gd name="connsiteX3" fmla="*/ 337947 w 1865805"/>
              <a:gd name="connsiteY3" fmla="*/ 578734 h 1747777"/>
              <a:gd name="connsiteX4" fmla="*/ 187476 w 1865805"/>
              <a:gd name="connsiteY4" fmla="*/ 983848 h 1747777"/>
              <a:gd name="connsiteX5" fmla="*/ 64889 w 1865805"/>
              <a:gd name="connsiteY5" fmla="*/ 1377387 h 1747777"/>
              <a:gd name="connsiteX6" fmla="*/ 0 w 1865805"/>
              <a:gd name="connsiteY6" fmla="*/ 1747777 h 1747777"/>
              <a:gd name="connsiteX7" fmla="*/ 1530139 w 1865805"/>
              <a:gd name="connsiteY7" fmla="*/ 1747777 h 1747777"/>
              <a:gd name="connsiteX8" fmla="*/ 1541714 w 1865805"/>
              <a:gd name="connsiteY8" fmla="*/ 1551007 h 1747777"/>
              <a:gd name="connsiteX9" fmla="*/ 1634311 w 1865805"/>
              <a:gd name="connsiteY9" fmla="*/ 1296364 h 1747777"/>
              <a:gd name="connsiteX10" fmla="*/ 1738483 w 1865805"/>
              <a:gd name="connsiteY10" fmla="*/ 1076445 h 1747777"/>
              <a:gd name="connsiteX11" fmla="*/ 1865805 w 1865805"/>
              <a:gd name="connsiteY11" fmla="*/ 844952 h 1747777"/>
              <a:gd name="connsiteX0" fmla="*/ 1865805 w 1865805"/>
              <a:gd name="connsiteY0" fmla="*/ 844952 h 1747777"/>
              <a:gd name="connsiteX1" fmla="*/ 627314 w 1865805"/>
              <a:gd name="connsiteY1" fmla="*/ 0 h 1747777"/>
              <a:gd name="connsiteX2" fmla="*/ 465268 w 1865805"/>
              <a:gd name="connsiteY2" fmla="*/ 266218 h 1747777"/>
              <a:gd name="connsiteX3" fmla="*/ 337947 w 1865805"/>
              <a:gd name="connsiteY3" fmla="*/ 578734 h 1747777"/>
              <a:gd name="connsiteX4" fmla="*/ 187476 w 1865805"/>
              <a:gd name="connsiteY4" fmla="*/ 983848 h 1747777"/>
              <a:gd name="connsiteX5" fmla="*/ 64889 w 1865805"/>
              <a:gd name="connsiteY5" fmla="*/ 1377387 h 1747777"/>
              <a:gd name="connsiteX6" fmla="*/ 0 w 1865805"/>
              <a:gd name="connsiteY6" fmla="*/ 1747777 h 1747777"/>
              <a:gd name="connsiteX7" fmla="*/ 1530139 w 1865805"/>
              <a:gd name="connsiteY7" fmla="*/ 1747777 h 1747777"/>
              <a:gd name="connsiteX8" fmla="*/ 1541714 w 1865805"/>
              <a:gd name="connsiteY8" fmla="*/ 1551007 h 1747777"/>
              <a:gd name="connsiteX9" fmla="*/ 1634311 w 1865805"/>
              <a:gd name="connsiteY9" fmla="*/ 1296364 h 1747777"/>
              <a:gd name="connsiteX10" fmla="*/ 1738483 w 1865805"/>
              <a:gd name="connsiteY10" fmla="*/ 1076445 h 1747777"/>
              <a:gd name="connsiteX11" fmla="*/ 1865805 w 1865805"/>
              <a:gd name="connsiteY11" fmla="*/ 844952 h 1747777"/>
              <a:gd name="connsiteX0" fmla="*/ 1865805 w 1865805"/>
              <a:gd name="connsiteY0" fmla="*/ 844952 h 1747777"/>
              <a:gd name="connsiteX1" fmla="*/ 627314 w 1865805"/>
              <a:gd name="connsiteY1" fmla="*/ 0 h 1747777"/>
              <a:gd name="connsiteX2" fmla="*/ 465268 w 1865805"/>
              <a:gd name="connsiteY2" fmla="*/ 266218 h 1747777"/>
              <a:gd name="connsiteX3" fmla="*/ 337947 w 1865805"/>
              <a:gd name="connsiteY3" fmla="*/ 578734 h 1747777"/>
              <a:gd name="connsiteX4" fmla="*/ 180549 w 1865805"/>
              <a:gd name="connsiteY4" fmla="*/ 956139 h 1747777"/>
              <a:gd name="connsiteX5" fmla="*/ 64889 w 1865805"/>
              <a:gd name="connsiteY5" fmla="*/ 1377387 h 1747777"/>
              <a:gd name="connsiteX6" fmla="*/ 0 w 1865805"/>
              <a:gd name="connsiteY6" fmla="*/ 1747777 h 1747777"/>
              <a:gd name="connsiteX7" fmla="*/ 1530139 w 1865805"/>
              <a:gd name="connsiteY7" fmla="*/ 1747777 h 1747777"/>
              <a:gd name="connsiteX8" fmla="*/ 1541714 w 1865805"/>
              <a:gd name="connsiteY8" fmla="*/ 1551007 h 1747777"/>
              <a:gd name="connsiteX9" fmla="*/ 1634311 w 1865805"/>
              <a:gd name="connsiteY9" fmla="*/ 1296364 h 1747777"/>
              <a:gd name="connsiteX10" fmla="*/ 1738483 w 1865805"/>
              <a:gd name="connsiteY10" fmla="*/ 1076445 h 1747777"/>
              <a:gd name="connsiteX11" fmla="*/ 1865805 w 1865805"/>
              <a:gd name="connsiteY11" fmla="*/ 844952 h 1747777"/>
              <a:gd name="connsiteX0" fmla="*/ 1865805 w 1865805"/>
              <a:gd name="connsiteY0" fmla="*/ 844952 h 1747777"/>
              <a:gd name="connsiteX1" fmla="*/ 627314 w 1865805"/>
              <a:gd name="connsiteY1" fmla="*/ 0 h 1747777"/>
              <a:gd name="connsiteX2" fmla="*/ 465268 w 1865805"/>
              <a:gd name="connsiteY2" fmla="*/ 266218 h 1747777"/>
              <a:gd name="connsiteX3" fmla="*/ 337947 w 1865805"/>
              <a:gd name="connsiteY3" fmla="*/ 578734 h 1747777"/>
              <a:gd name="connsiteX4" fmla="*/ 268044 w 1865805"/>
              <a:gd name="connsiteY4" fmla="*/ 742672 h 1747777"/>
              <a:gd name="connsiteX5" fmla="*/ 180549 w 1865805"/>
              <a:gd name="connsiteY5" fmla="*/ 956139 h 1747777"/>
              <a:gd name="connsiteX6" fmla="*/ 64889 w 1865805"/>
              <a:gd name="connsiteY6" fmla="*/ 1377387 h 1747777"/>
              <a:gd name="connsiteX7" fmla="*/ 0 w 1865805"/>
              <a:gd name="connsiteY7" fmla="*/ 1747777 h 1747777"/>
              <a:gd name="connsiteX8" fmla="*/ 1530139 w 1865805"/>
              <a:gd name="connsiteY8" fmla="*/ 1747777 h 1747777"/>
              <a:gd name="connsiteX9" fmla="*/ 1541714 w 1865805"/>
              <a:gd name="connsiteY9" fmla="*/ 1551007 h 1747777"/>
              <a:gd name="connsiteX10" fmla="*/ 1634311 w 1865805"/>
              <a:gd name="connsiteY10" fmla="*/ 1296364 h 1747777"/>
              <a:gd name="connsiteX11" fmla="*/ 1738483 w 1865805"/>
              <a:gd name="connsiteY11" fmla="*/ 1076445 h 1747777"/>
              <a:gd name="connsiteX12" fmla="*/ 1865805 w 1865805"/>
              <a:gd name="connsiteY12" fmla="*/ 844952 h 1747777"/>
              <a:gd name="connsiteX0" fmla="*/ 1865805 w 1865805"/>
              <a:gd name="connsiteY0" fmla="*/ 844952 h 1747777"/>
              <a:gd name="connsiteX1" fmla="*/ 627314 w 1865805"/>
              <a:gd name="connsiteY1" fmla="*/ 0 h 1747777"/>
              <a:gd name="connsiteX2" fmla="*/ 465268 w 1865805"/>
              <a:gd name="connsiteY2" fmla="*/ 266218 h 1747777"/>
              <a:gd name="connsiteX3" fmla="*/ 337947 w 1865805"/>
              <a:gd name="connsiteY3" fmla="*/ 578734 h 1747777"/>
              <a:gd name="connsiteX4" fmla="*/ 268044 w 1865805"/>
              <a:gd name="connsiteY4" fmla="*/ 742672 h 1747777"/>
              <a:gd name="connsiteX5" fmla="*/ 180549 w 1865805"/>
              <a:gd name="connsiteY5" fmla="*/ 956139 h 1747777"/>
              <a:gd name="connsiteX6" fmla="*/ 64889 w 1865805"/>
              <a:gd name="connsiteY6" fmla="*/ 1333425 h 1747777"/>
              <a:gd name="connsiteX7" fmla="*/ 0 w 1865805"/>
              <a:gd name="connsiteY7" fmla="*/ 1747777 h 1747777"/>
              <a:gd name="connsiteX8" fmla="*/ 1530139 w 1865805"/>
              <a:gd name="connsiteY8" fmla="*/ 1747777 h 1747777"/>
              <a:gd name="connsiteX9" fmla="*/ 1541714 w 1865805"/>
              <a:gd name="connsiteY9" fmla="*/ 1551007 h 1747777"/>
              <a:gd name="connsiteX10" fmla="*/ 1634311 w 1865805"/>
              <a:gd name="connsiteY10" fmla="*/ 1296364 h 1747777"/>
              <a:gd name="connsiteX11" fmla="*/ 1738483 w 1865805"/>
              <a:gd name="connsiteY11" fmla="*/ 1076445 h 1747777"/>
              <a:gd name="connsiteX12" fmla="*/ 1865805 w 1865805"/>
              <a:gd name="connsiteY12" fmla="*/ 844952 h 1747777"/>
              <a:gd name="connsiteX0" fmla="*/ 1865805 w 1865805"/>
              <a:gd name="connsiteY0" fmla="*/ 844952 h 1747777"/>
              <a:gd name="connsiteX1" fmla="*/ 627314 w 1865805"/>
              <a:gd name="connsiteY1" fmla="*/ 0 h 1747777"/>
              <a:gd name="connsiteX2" fmla="*/ 465268 w 1865805"/>
              <a:gd name="connsiteY2" fmla="*/ 266218 h 1747777"/>
              <a:gd name="connsiteX3" fmla="*/ 337947 w 1865805"/>
              <a:gd name="connsiteY3" fmla="*/ 578734 h 1747777"/>
              <a:gd name="connsiteX4" fmla="*/ 268044 w 1865805"/>
              <a:gd name="connsiteY4" fmla="*/ 742672 h 1747777"/>
              <a:gd name="connsiteX5" fmla="*/ 171757 w 1865805"/>
              <a:gd name="connsiteY5" fmla="*/ 935623 h 1747777"/>
              <a:gd name="connsiteX6" fmla="*/ 64889 w 1865805"/>
              <a:gd name="connsiteY6" fmla="*/ 1333425 h 1747777"/>
              <a:gd name="connsiteX7" fmla="*/ 0 w 1865805"/>
              <a:gd name="connsiteY7" fmla="*/ 1747777 h 1747777"/>
              <a:gd name="connsiteX8" fmla="*/ 1530139 w 1865805"/>
              <a:gd name="connsiteY8" fmla="*/ 1747777 h 1747777"/>
              <a:gd name="connsiteX9" fmla="*/ 1541714 w 1865805"/>
              <a:gd name="connsiteY9" fmla="*/ 1551007 h 1747777"/>
              <a:gd name="connsiteX10" fmla="*/ 1634311 w 1865805"/>
              <a:gd name="connsiteY10" fmla="*/ 1296364 h 1747777"/>
              <a:gd name="connsiteX11" fmla="*/ 1738483 w 1865805"/>
              <a:gd name="connsiteY11" fmla="*/ 1076445 h 1747777"/>
              <a:gd name="connsiteX12" fmla="*/ 1865805 w 1865805"/>
              <a:gd name="connsiteY12" fmla="*/ 844952 h 1747777"/>
              <a:gd name="connsiteX0" fmla="*/ 1865805 w 1865805"/>
              <a:gd name="connsiteY0" fmla="*/ 844952 h 1747777"/>
              <a:gd name="connsiteX1" fmla="*/ 627314 w 1865805"/>
              <a:gd name="connsiteY1" fmla="*/ 0 h 1747777"/>
              <a:gd name="connsiteX2" fmla="*/ 465268 w 1865805"/>
              <a:gd name="connsiteY2" fmla="*/ 266218 h 1747777"/>
              <a:gd name="connsiteX3" fmla="*/ 337947 w 1865805"/>
              <a:gd name="connsiteY3" fmla="*/ 578734 h 1747777"/>
              <a:gd name="connsiteX4" fmla="*/ 262182 w 1865805"/>
              <a:gd name="connsiteY4" fmla="*/ 704572 h 1747777"/>
              <a:gd name="connsiteX5" fmla="*/ 171757 w 1865805"/>
              <a:gd name="connsiteY5" fmla="*/ 935623 h 1747777"/>
              <a:gd name="connsiteX6" fmla="*/ 64889 w 1865805"/>
              <a:gd name="connsiteY6" fmla="*/ 1333425 h 1747777"/>
              <a:gd name="connsiteX7" fmla="*/ 0 w 1865805"/>
              <a:gd name="connsiteY7" fmla="*/ 1747777 h 1747777"/>
              <a:gd name="connsiteX8" fmla="*/ 1530139 w 1865805"/>
              <a:gd name="connsiteY8" fmla="*/ 1747777 h 1747777"/>
              <a:gd name="connsiteX9" fmla="*/ 1541714 w 1865805"/>
              <a:gd name="connsiteY9" fmla="*/ 1551007 h 1747777"/>
              <a:gd name="connsiteX10" fmla="*/ 1634311 w 1865805"/>
              <a:gd name="connsiteY10" fmla="*/ 1296364 h 1747777"/>
              <a:gd name="connsiteX11" fmla="*/ 1738483 w 1865805"/>
              <a:gd name="connsiteY11" fmla="*/ 1076445 h 1747777"/>
              <a:gd name="connsiteX12" fmla="*/ 1865805 w 1865805"/>
              <a:gd name="connsiteY12" fmla="*/ 844952 h 1747777"/>
              <a:gd name="connsiteX0" fmla="*/ 1865805 w 1865805"/>
              <a:gd name="connsiteY0" fmla="*/ 844952 h 1747777"/>
              <a:gd name="connsiteX1" fmla="*/ 627314 w 1865805"/>
              <a:gd name="connsiteY1" fmla="*/ 0 h 1747777"/>
              <a:gd name="connsiteX2" fmla="*/ 465268 w 1865805"/>
              <a:gd name="connsiteY2" fmla="*/ 266218 h 1747777"/>
              <a:gd name="connsiteX3" fmla="*/ 340878 w 1865805"/>
              <a:gd name="connsiteY3" fmla="*/ 496673 h 1747777"/>
              <a:gd name="connsiteX4" fmla="*/ 262182 w 1865805"/>
              <a:gd name="connsiteY4" fmla="*/ 704572 h 1747777"/>
              <a:gd name="connsiteX5" fmla="*/ 171757 w 1865805"/>
              <a:gd name="connsiteY5" fmla="*/ 935623 h 1747777"/>
              <a:gd name="connsiteX6" fmla="*/ 64889 w 1865805"/>
              <a:gd name="connsiteY6" fmla="*/ 1333425 h 1747777"/>
              <a:gd name="connsiteX7" fmla="*/ 0 w 1865805"/>
              <a:gd name="connsiteY7" fmla="*/ 1747777 h 1747777"/>
              <a:gd name="connsiteX8" fmla="*/ 1530139 w 1865805"/>
              <a:gd name="connsiteY8" fmla="*/ 1747777 h 1747777"/>
              <a:gd name="connsiteX9" fmla="*/ 1541714 w 1865805"/>
              <a:gd name="connsiteY9" fmla="*/ 1551007 h 1747777"/>
              <a:gd name="connsiteX10" fmla="*/ 1634311 w 1865805"/>
              <a:gd name="connsiteY10" fmla="*/ 1296364 h 1747777"/>
              <a:gd name="connsiteX11" fmla="*/ 1738483 w 1865805"/>
              <a:gd name="connsiteY11" fmla="*/ 1076445 h 1747777"/>
              <a:gd name="connsiteX12" fmla="*/ 1865805 w 1865805"/>
              <a:gd name="connsiteY12" fmla="*/ 844952 h 1747777"/>
              <a:gd name="connsiteX0" fmla="*/ 1865805 w 1865805"/>
              <a:gd name="connsiteY0" fmla="*/ 844952 h 1747777"/>
              <a:gd name="connsiteX1" fmla="*/ 627314 w 1865805"/>
              <a:gd name="connsiteY1" fmla="*/ 0 h 1747777"/>
              <a:gd name="connsiteX2" fmla="*/ 465268 w 1865805"/>
              <a:gd name="connsiteY2" fmla="*/ 266218 h 1747777"/>
              <a:gd name="connsiteX3" fmla="*/ 340878 w 1865805"/>
              <a:gd name="connsiteY3" fmla="*/ 496673 h 1747777"/>
              <a:gd name="connsiteX4" fmla="*/ 262182 w 1865805"/>
              <a:gd name="connsiteY4" fmla="*/ 704572 h 1747777"/>
              <a:gd name="connsiteX5" fmla="*/ 171757 w 1865805"/>
              <a:gd name="connsiteY5" fmla="*/ 935623 h 1747777"/>
              <a:gd name="connsiteX6" fmla="*/ 64889 w 1865805"/>
              <a:gd name="connsiteY6" fmla="*/ 1333425 h 1747777"/>
              <a:gd name="connsiteX7" fmla="*/ 0 w 1865805"/>
              <a:gd name="connsiteY7" fmla="*/ 1747777 h 1747777"/>
              <a:gd name="connsiteX8" fmla="*/ 1530139 w 1865805"/>
              <a:gd name="connsiteY8" fmla="*/ 1747777 h 1747777"/>
              <a:gd name="connsiteX9" fmla="*/ 1541714 w 1865805"/>
              <a:gd name="connsiteY9" fmla="*/ 1551007 h 1747777"/>
              <a:gd name="connsiteX10" fmla="*/ 1634311 w 1865805"/>
              <a:gd name="connsiteY10" fmla="*/ 1296364 h 1747777"/>
              <a:gd name="connsiteX11" fmla="*/ 1738483 w 1865805"/>
              <a:gd name="connsiteY11" fmla="*/ 1076445 h 1747777"/>
              <a:gd name="connsiteX12" fmla="*/ 1865805 w 1865805"/>
              <a:gd name="connsiteY12" fmla="*/ 844952 h 1747777"/>
              <a:gd name="connsiteX0" fmla="*/ 1865805 w 1865805"/>
              <a:gd name="connsiteY0" fmla="*/ 844952 h 1747777"/>
              <a:gd name="connsiteX1" fmla="*/ 627314 w 1865805"/>
              <a:gd name="connsiteY1" fmla="*/ 0 h 1747777"/>
              <a:gd name="connsiteX2" fmla="*/ 465268 w 1865805"/>
              <a:gd name="connsiteY2" fmla="*/ 266218 h 1747777"/>
              <a:gd name="connsiteX3" fmla="*/ 340878 w 1865805"/>
              <a:gd name="connsiteY3" fmla="*/ 496673 h 1747777"/>
              <a:gd name="connsiteX4" fmla="*/ 262182 w 1865805"/>
              <a:gd name="connsiteY4" fmla="*/ 704572 h 1747777"/>
              <a:gd name="connsiteX5" fmla="*/ 171757 w 1865805"/>
              <a:gd name="connsiteY5" fmla="*/ 935623 h 1747777"/>
              <a:gd name="connsiteX6" fmla="*/ 64889 w 1865805"/>
              <a:gd name="connsiteY6" fmla="*/ 1333425 h 1747777"/>
              <a:gd name="connsiteX7" fmla="*/ 0 w 1865805"/>
              <a:gd name="connsiteY7" fmla="*/ 1747777 h 1747777"/>
              <a:gd name="connsiteX8" fmla="*/ 1530139 w 1865805"/>
              <a:gd name="connsiteY8" fmla="*/ 1747777 h 1747777"/>
              <a:gd name="connsiteX9" fmla="*/ 1541714 w 1865805"/>
              <a:gd name="connsiteY9" fmla="*/ 1551007 h 1747777"/>
              <a:gd name="connsiteX10" fmla="*/ 1634311 w 1865805"/>
              <a:gd name="connsiteY10" fmla="*/ 1296364 h 1747777"/>
              <a:gd name="connsiteX11" fmla="*/ 1738483 w 1865805"/>
              <a:gd name="connsiteY11" fmla="*/ 1076445 h 1747777"/>
              <a:gd name="connsiteX12" fmla="*/ 1865805 w 1865805"/>
              <a:gd name="connsiteY12" fmla="*/ 844952 h 1747777"/>
              <a:gd name="connsiteX0" fmla="*/ 1865805 w 1865805"/>
              <a:gd name="connsiteY0" fmla="*/ 844952 h 1747777"/>
              <a:gd name="connsiteX1" fmla="*/ 627314 w 1865805"/>
              <a:gd name="connsiteY1" fmla="*/ 0 h 1747777"/>
              <a:gd name="connsiteX2" fmla="*/ 465268 w 1865805"/>
              <a:gd name="connsiteY2" fmla="*/ 266218 h 1747777"/>
              <a:gd name="connsiteX3" fmla="*/ 340878 w 1865805"/>
              <a:gd name="connsiteY3" fmla="*/ 496673 h 1747777"/>
              <a:gd name="connsiteX4" fmla="*/ 262182 w 1865805"/>
              <a:gd name="connsiteY4" fmla="*/ 704572 h 1747777"/>
              <a:gd name="connsiteX5" fmla="*/ 171757 w 1865805"/>
              <a:gd name="connsiteY5" fmla="*/ 935623 h 1747777"/>
              <a:gd name="connsiteX6" fmla="*/ 64889 w 1865805"/>
              <a:gd name="connsiteY6" fmla="*/ 1333425 h 1747777"/>
              <a:gd name="connsiteX7" fmla="*/ 0 w 1865805"/>
              <a:gd name="connsiteY7" fmla="*/ 1747777 h 1747777"/>
              <a:gd name="connsiteX8" fmla="*/ 1530139 w 1865805"/>
              <a:gd name="connsiteY8" fmla="*/ 1747777 h 1747777"/>
              <a:gd name="connsiteX9" fmla="*/ 1541714 w 1865805"/>
              <a:gd name="connsiteY9" fmla="*/ 1551007 h 1747777"/>
              <a:gd name="connsiteX10" fmla="*/ 1634311 w 1865805"/>
              <a:gd name="connsiteY10" fmla="*/ 1296364 h 1747777"/>
              <a:gd name="connsiteX11" fmla="*/ 1738483 w 1865805"/>
              <a:gd name="connsiteY11" fmla="*/ 1076445 h 1747777"/>
              <a:gd name="connsiteX12" fmla="*/ 1865805 w 1865805"/>
              <a:gd name="connsiteY12" fmla="*/ 844952 h 1747777"/>
              <a:gd name="connsiteX0" fmla="*/ 1865805 w 1865805"/>
              <a:gd name="connsiteY0" fmla="*/ 844952 h 1747777"/>
              <a:gd name="connsiteX1" fmla="*/ 627314 w 1865805"/>
              <a:gd name="connsiteY1" fmla="*/ 0 h 1747777"/>
              <a:gd name="connsiteX2" fmla="*/ 465268 w 1865805"/>
              <a:gd name="connsiteY2" fmla="*/ 266218 h 1747777"/>
              <a:gd name="connsiteX3" fmla="*/ 340878 w 1865805"/>
              <a:gd name="connsiteY3" fmla="*/ 496673 h 1747777"/>
              <a:gd name="connsiteX4" fmla="*/ 262182 w 1865805"/>
              <a:gd name="connsiteY4" fmla="*/ 704572 h 1747777"/>
              <a:gd name="connsiteX5" fmla="*/ 171757 w 1865805"/>
              <a:gd name="connsiteY5" fmla="*/ 935623 h 1747777"/>
              <a:gd name="connsiteX6" fmla="*/ 64889 w 1865805"/>
              <a:gd name="connsiteY6" fmla="*/ 1333425 h 1747777"/>
              <a:gd name="connsiteX7" fmla="*/ 0 w 1865805"/>
              <a:gd name="connsiteY7" fmla="*/ 1747777 h 1747777"/>
              <a:gd name="connsiteX8" fmla="*/ 1530139 w 1865805"/>
              <a:gd name="connsiteY8" fmla="*/ 1747777 h 1747777"/>
              <a:gd name="connsiteX9" fmla="*/ 1541714 w 1865805"/>
              <a:gd name="connsiteY9" fmla="*/ 1551007 h 1747777"/>
              <a:gd name="connsiteX10" fmla="*/ 1634311 w 1865805"/>
              <a:gd name="connsiteY10" fmla="*/ 1296364 h 1747777"/>
              <a:gd name="connsiteX11" fmla="*/ 1738483 w 1865805"/>
              <a:gd name="connsiteY11" fmla="*/ 1076445 h 1747777"/>
              <a:gd name="connsiteX12" fmla="*/ 1865805 w 1865805"/>
              <a:gd name="connsiteY12" fmla="*/ 844952 h 1747777"/>
              <a:gd name="connsiteX0" fmla="*/ 1865805 w 1865805"/>
              <a:gd name="connsiteY0" fmla="*/ 844952 h 1747777"/>
              <a:gd name="connsiteX1" fmla="*/ 627314 w 1865805"/>
              <a:gd name="connsiteY1" fmla="*/ 0 h 1747777"/>
              <a:gd name="connsiteX2" fmla="*/ 465268 w 1865805"/>
              <a:gd name="connsiteY2" fmla="*/ 266218 h 1747777"/>
              <a:gd name="connsiteX3" fmla="*/ 340878 w 1865805"/>
              <a:gd name="connsiteY3" fmla="*/ 496673 h 1747777"/>
              <a:gd name="connsiteX4" fmla="*/ 262182 w 1865805"/>
              <a:gd name="connsiteY4" fmla="*/ 704572 h 1747777"/>
              <a:gd name="connsiteX5" fmla="*/ 171757 w 1865805"/>
              <a:gd name="connsiteY5" fmla="*/ 935623 h 1747777"/>
              <a:gd name="connsiteX6" fmla="*/ 64889 w 1865805"/>
              <a:gd name="connsiteY6" fmla="*/ 1333425 h 1747777"/>
              <a:gd name="connsiteX7" fmla="*/ 0 w 1865805"/>
              <a:gd name="connsiteY7" fmla="*/ 1747777 h 1747777"/>
              <a:gd name="connsiteX8" fmla="*/ 1530139 w 1865805"/>
              <a:gd name="connsiteY8" fmla="*/ 1747777 h 1747777"/>
              <a:gd name="connsiteX9" fmla="*/ 1541714 w 1865805"/>
              <a:gd name="connsiteY9" fmla="*/ 1551007 h 1747777"/>
              <a:gd name="connsiteX10" fmla="*/ 1634311 w 1865805"/>
              <a:gd name="connsiteY10" fmla="*/ 1296364 h 1747777"/>
              <a:gd name="connsiteX11" fmla="*/ 1738483 w 1865805"/>
              <a:gd name="connsiteY11" fmla="*/ 1076445 h 1747777"/>
              <a:gd name="connsiteX12" fmla="*/ 1865805 w 1865805"/>
              <a:gd name="connsiteY12" fmla="*/ 844952 h 1747777"/>
              <a:gd name="connsiteX0" fmla="*/ 1865805 w 1865805"/>
              <a:gd name="connsiteY0" fmla="*/ 844952 h 1747777"/>
              <a:gd name="connsiteX1" fmla="*/ 627314 w 1865805"/>
              <a:gd name="connsiteY1" fmla="*/ 0 h 1747777"/>
              <a:gd name="connsiteX2" fmla="*/ 465268 w 1865805"/>
              <a:gd name="connsiteY2" fmla="*/ 266218 h 1747777"/>
              <a:gd name="connsiteX3" fmla="*/ 340878 w 1865805"/>
              <a:gd name="connsiteY3" fmla="*/ 496673 h 1747777"/>
              <a:gd name="connsiteX4" fmla="*/ 253390 w 1865805"/>
              <a:gd name="connsiteY4" fmla="*/ 692849 h 1747777"/>
              <a:gd name="connsiteX5" fmla="*/ 171757 w 1865805"/>
              <a:gd name="connsiteY5" fmla="*/ 935623 h 1747777"/>
              <a:gd name="connsiteX6" fmla="*/ 64889 w 1865805"/>
              <a:gd name="connsiteY6" fmla="*/ 1333425 h 1747777"/>
              <a:gd name="connsiteX7" fmla="*/ 0 w 1865805"/>
              <a:gd name="connsiteY7" fmla="*/ 1747777 h 1747777"/>
              <a:gd name="connsiteX8" fmla="*/ 1530139 w 1865805"/>
              <a:gd name="connsiteY8" fmla="*/ 1747777 h 1747777"/>
              <a:gd name="connsiteX9" fmla="*/ 1541714 w 1865805"/>
              <a:gd name="connsiteY9" fmla="*/ 1551007 h 1747777"/>
              <a:gd name="connsiteX10" fmla="*/ 1634311 w 1865805"/>
              <a:gd name="connsiteY10" fmla="*/ 1296364 h 1747777"/>
              <a:gd name="connsiteX11" fmla="*/ 1738483 w 1865805"/>
              <a:gd name="connsiteY11" fmla="*/ 1076445 h 1747777"/>
              <a:gd name="connsiteX12" fmla="*/ 1865805 w 1865805"/>
              <a:gd name="connsiteY12" fmla="*/ 844952 h 1747777"/>
              <a:gd name="connsiteX0" fmla="*/ 1865805 w 1865805"/>
              <a:gd name="connsiteY0" fmla="*/ 844952 h 1747777"/>
              <a:gd name="connsiteX1" fmla="*/ 627314 w 1865805"/>
              <a:gd name="connsiteY1" fmla="*/ 0 h 1747777"/>
              <a:gd name="connsiteX2" fmla="*/ 465268 w 1865805"/>
              <a:gd name="connsiteY2" fmla="*/ 266218 h 1747777"/>
              <a:gd name="connsiteX3" fmla="*/ 340878 w 1865805"/>
              <a:gd name="connsiteY3" fmla="*/ 496673 h 1747777"/>
              <a:gd name="connsiteX4" fmla="*/ 253390 w 1865805"/>
              <a:gd name="connsiteY4" fmla="*/ 692849 h 1747777"/>
              <a:gd name="connsiteX5" fmla="*/ 171757 w 1865805"/>
              <a:gd name="connsiteY5" fmla="*/ 935623 h 1747777"/>
              <a:gd name="connsiteX6" fmla="*/ 64889 w 1865805"/>
              <a:gd name="connsiteY6" fmla="*/ 1333425 h 1747777"/>
              <a:gd name="connsiteX7" fmla="*/ 0 w 1865805"/>
              <a:gd name="connsiteY7" fmla="*/ 1747777 h 1747777"/>
              <a:gd name="connsiteX8" fmla="*/ 1530139 w 1865805"/>
              <a:gd name="connsiteY8" fmla="*/ 1747777 h 1747777"/>
              <a:gd name="connsiteX9" fmla="*/ 1541714 w 1865805"/>
              <a:gd name="connsiteY9" fmla="*/ 1551007 h 1747777"/>
              <a:gd name="connsiteX10" fmla="*/ 1634311 w 1865805"/>
              <a:gd name="connsiteY10" fmla="*/ 1296364 h 1747777"/>
              <a:gd name="connsiteX11" fmla="*/ 1738483 w 1865805"/>
              <a:gd name="connsiteY11" fmla="*/ 1076445 h 1747777"/>
              <a:gd name="connsiteX12" fmla="*/ 1865805 w 1865805"/>
              <a:gd name="connsiteY12" fmla="*/ 844952 h 1747777"/>
              <a:gd name="connsiteX0" fmla="*/ 1865805 w 1865805"/>
              <a:gd name="connsiteY0" fmla="*/ 853744 h 1756569"/>
              <a:gd name="connsiteX1" fmla="*/ 621453 w 1865805"/>
              <a:gd name="connsiteY1" fmla="*/ 0 h 1756569"/>
              <a:gd name="connsiteX2" fmla="*/ 465268 w 1865805"/>
              <a:gd name="connsiteY2" fmla="*/ 275010 h 1756569"/>
              <a:gd name="connsiteX3" fmla="*/ 340878 w 1865805"/>
              <a:gd name="connsiteY3" fmla="*/ 505465 h 1756569"/>
              <a:gd name="connsiteX4" fmla="*/ 253390 w 1865805"/>
              <a:gd name="connsiteY4" fmla="*/ 701641 h 1756569"/>
              <a:gd name="connsiteX5" fmla="*/ 171757 w 1865805"/>
              <a:gd name="connsiteY5" fmla="*/ 944415 h 1756569"/>
              <a:gd name="connsiteX6" fmla="*/ 64889 w 1865805"/>
              <a:gd name="connsiteY6" fmla="*/ 1342217 h 1756569"/>
              <a:gd name="connsiteX7" fmla="*/ 0 w 1865805"/>
              <a:gd name="connsiteY7" fmla="*/ 1756569 h 1756569"/>
              <a:gd name="connsiteX8" fmla="*/ 1530139 w 1865805"/>
              <a:gd name="connsiteY8" fmla="*/ 1756569 h 1756569"/>
              <a:gd name="connsiteX9" fmla="*/ 1541714 w 1865805"/>
              <a:gd name="connsiteY9" fmla="*/ 1559799 h 1756569"/>
              <a:gd name="connsiteX10" fmla="*/ 1634311 w 1865805"/>
              <a:gd name="connsiteY10" fmla="*/ 1305156 h 1756569"/>
              <a:gd name="connsiteX11" fmla="*/ 1738483 w 1865805"/>
              <a:gd name="connsiteY11" fmla="*/ 1085237 h 1756569"/>
              <a:gd name="connsiteX12" fmla="*/ 1865805 w 1865805"/>
              <a:gd name="connsiteY12" fmla="*/ 853744 h 1756569"/>
              <a:gd name="connsiteX0" fmla="*/ 1865805 w 1865805"/>
              <a:gd name="connsiteY0" fmla="*/ 853744 h 1756569"/>
              <a:gd name="connsiteX1" fmla="*/ 621453 w 1865805"/>
              <a:gd name="connsiteY1" fmla="*/ 0 h 1756569"/>
              <a:gd name="connsiteX2" fmla="*/ 462338 w 1865805"/>
              <a:gd name="connsiteY2" fmla="*/ 260356 h 1756569"/>
              <a:gd name="connsiteX3" fmla="*/ 340878 w 1865805"/>
              <a:gd name="connsiteY3" fmla="*/ 505465 h 1756569"/>
              <a:gd name="connsiteX4" fmla="*/ 253390 w 1865805"/>
              <a:gd name="connsiteY4" fmla="*/ 701641 h 1756569"/>
              <a:gd name="connsiteX5" fmla="*/ 171757 w 1865805"/>
              <a:gd name="connsiteY5" fmla="*/ 944415 h 1756569"/>
              <a:gd name="connsiteX6" fmla="*/ 64889 w 1865805"/>
              <a:gd name="connsiteY6" fmla="*/ 1342217 h 1756569"/>
              <a:gd name="connsiteX7" fmla="*/ 0 w 1865805"/>
              <a:gd name="connsiteY7" fmla="*/ 1756569 h 1756569"/>
              <a:gd name="connsiteX8" fmla="*/ 1530139 w 1865805"/>
              <a:gd name="connsiteY8" fmla="*/ 1756569 h 1756569"/>
              <a:gd name="connsiteX9" fmla="*/ 1541714 w 1865805"/>
              <a:gd name="connsiteY9" fmla="*/ 1559799 h 1756569"/>
              <a:gd name="connsiteX10" fmla="*/ 1634311 w 1865805"/>
              <a:gd name="connsiteY10" fmla="*/ 1305156 h 1756569"/>
              <a:gd name="connsiteX11" fmla="*/ 1738483 w 1865805"/>
              <a:gd name="connsiteY11" fmla="*/ 1085237 h 1756569"/>
              <a:gd name="connsiteX12" fmla="*/ 1865805 w 1865805"/>
              <a:gd name="connsiteY12" fmla="*/ 853744 h 1756569"/>
              <a:gd name="connsiteX0" fmla="*/ 1865805 w 1865805"/>
              <a:gd name="connsiteY0" fmla="*/ 853744 h 1756569"/>
              <a:gd name="connsiteX1" fmla="*/ 621453 w 1865805"/>
              <a:gd name="connsiteY1" fmla="*/ 0 h 1756569"/>
              <a:gd name="connsiteX2" fmla="*/ 462338 w 1865805"/>
              <a:gd name="connsiteY2" fmla="*/ 260356 h 1756569"/>
              <a:gd name="connsiteX3" fmla="*/ 340878 w 1865805"/>
              <a:gd name="connsiteY3" fmla="*/ 505465 h 1756569"/>
              <a:gd name="connsiteX4" fmla="*/ 250459 w 1865805"/>
              <a:gd name="connsiteY4" fmla="*/ 719226 h 1756569"/>
              <a:gd name="connsiteX5" fmla="*/ 171757 w 1865805"/>
              <a:gd name="connsiteY5" fmla="*/ 944415 h 1756569"/>
              <a:gd name="connsiteX6" fmla="*/ 64889 w 1865805"/>
              <a:gd name="connsiteY6" fmla="*/ 1342217 h 1756569"/>
              <a:gd name="connsiteX7" fmla="*/ 0 w 1865805"/>
              <a:gd name="connsiteY7" fmla="*/ 1756569 h 1756569"/>
              <a:gd name="connsiteX8" fmla="*/ 1530139 w 1865805"/>
              <a:gd name="connsiteY8" fmla="*/ 1756569 h 1756569"/>
              <a:gd name="connsiteX9" fmla="*/ 1541714 w 1865805"/>
              <a:gd name="connsiteY9" fmla="*/ 1559799 h 1756569"/>
              <a:gd name="connsiteX10" fmla="*/ 1634311 w 1865805"/>
              <a:gd name="connsiteY10" fmla="*/ 1305156 h 1756569"/>
              <a:gd name="connsiteX11" fmla="*/ 1738483 w 1865805"/>
              <a:gd name="connsiteY11" fmla="*/ 1085237 h 1756569"/>
              <a:gd name="connsiteX12" fmla="*/ 1865805 w 1865805"/>
              <a:gd name="connsiteY12" fmla="*/ 853744 h 1756569"/>
              <a:gd name="connsiteX0" fmla="*/ 1865805 w 1865805"/>
              <a:gd name="connsiteY0" fmla="*/ 853744 h 1756569"/>
              <a:gd name="connsiteX1" fmla="*/ 621453 w 1865805"/>
              <a:gd name="connsiteY1" fmla="*/ 0 h 1756569"/>
              <a:gd name="connsiteX2" fmla="*/ 462338 w 1865805"/>
              <a:gd name="connsiteY2" fmla="*/ 260356 h 1756569"/>
              <a:gd name="connsiteX3" fmla="*/ 340878 w 1865805"/>
              <a:gd name="connsiteY3" fmla="*/ 505465 h 1756569"/>
              <a:gd name="connsiteX4" fmla="*/ 250459 w 1865805"/>
              <a:gd name="connsiteY4" fmla="*/ 719226 h 1756569"/>
              <a:gd name="connsiteX5" fmla="*/ 171757 w 1865805"/>
              <a:gd name="connsiteY5" fmla="*/ 944415 h 1756569"/>
              <a:gd name="connsiteX6" fmla="*/ 64889 w 1865805"/>
              <a:gd name="connsiteY6" fmla="*/ 1342217 h 1756569"/>
              <a:gd name="connsiteX7" fmla="*/ 0 w 1865805"/>
              <a:gd name="connsiteY7" fmla="*/ 1756569 h 1756569"/>
              <a:gd name="connsiteX8" fmla="*/ 1530139 w 1865805"/>
              <a:gd name="connsiteY8" fmla="*/ 1756569 h 1756569"/>
              <a:gd name="connsiteX9" fmla="*/ 1541714 w 1865805"/>
              <a:gd name="connsiteY9" fmla="*/ 1559799 h 1756569"/>
              <a:gd name="connsiteX10" fmla="*/ 1634311 w 1865805"/>
              <a:gd name="connsiteY10" fmla="*/ 1305156 h 1756569"/>
              <a:gd name="connsiteX11" fmla="*/ 1738483 w 1865805"/>
              <a:gd name="connsiteY11" fmla="*/ 1085237 h 1756569"/>
              <a:gd name="connsiteX12" fmla="*/ 1865805 w 1865805"/>
              <a:gd name="connsiteY12" fmla="*/ 853744 h 1756569"/>
              <a:gd name="connsiteX0" fmla="*/ 1865805 w 1865805"/>
              <a:gd name="connsiteY0" fmla="*/ 853744 h 1756569"/>
              <a:gd name="connsiteX1" fmla="*/ 621453 w 1865805"/>
              <a:gd name="connsiteY1" fmla="*/ 0 h 1756569"/>
              <a:gd name="connsiteX2" fmla="*/ 462338 w 1865805"/>
              <a:gd name="connsiteY2" fmla="*/ 260356 h 1756569"/>
              <a:gd name="connsiteX3" fmla="*/ 340878 w 1865805"/>
              <a:gd name="connsiteY3" fmla="*/ 505465 h 1756569"/>
              <a:gd name="connsiteX4" fmla="*/ 250459 w 1865805"/>
              <a:gd name="connsiteY4" fmla="*/ 719226 h 1756569"/>
              <a:gd name="connsiteX5" fmla="*/ 171757 w 1865805"/>
              <a:gd name="connsiteY5" fmla="*/ 944415 h 1756569"/>
              <a:gd name="connsiteX6" fmla="*/ 64889 w 1865805"/>
              <a:gd name="connsiteY6" fmla="*/ 1342217 h 1756569"/>
              <a:gd name="connsiteX7" fmla="*/ 0 w 1865805"/>
              <a:gd name="connsiteY7" fmla="*/ 1756569 h 1756569"/>
              <a:gd name="connsiteX8" fmla="*/ 1530139 w 1865805"/>
              <a:gd name="connsiteY8" fmla="*/ 1756569 h 1756569"/>
              <a:gd name="connsiteX9" fmla="*/ 1541714 w 1865805"/>
              <a:gd name="connsiteY9" fmla="*/ 1559799 h 1756569"/>
              <a:gd name="connsiteX10" fmla="*/ 1634311 w 1865805"/>
              <a:gd name="connsiteY10" fmla="*/ 1305156 h 1756569"/>
              <a:gd name="connsiteX11" fmla="*/ 1738483 w 1865805"/>
              <a:gd name="connsiteY11" fmla="*/ 1085237 h 1756569"/>
              <a:gd name="connsiteX12" fmla="*/ 1865805 w 1865805"/>
              <a:gd name="connsiteY12" fmla="*/ 853744 h 1756569"/>
              <a:gd name="connsiteX0" fmla="*/ 1865805 w 1865805"/>
              <a:gd name="connsiteY0" fmla="*/ 853744 h 1756569"/>
              <a:gd name="connsiteX1" fmla="*/ 621453 w 1865805"/>
              <a:gd name="connsiteY1" fmla="*/ 0 h 1756569"/>
              <a:gd name="connsiteX2" fmla="*/ 462338 w 1865805"/>
              <a:gd name="connsiteY2" fmla="*/ 260356 h 1756569"/>
              <a:gd name="connsiteX3" fmla="*/ 340878 w 1865805"/>
              <a:gd name="connsiteY3" fmla="*/ 505465 h 1756569"/>
              <a:gd name="connsiteX4" fmla="*/ 250459 w 1865805"/>
              <a:gd name="connsiteY4" fmla="*/ 719226 h 1756569"/>
              <a:gd name="connsiteX5" fmla="*/ 171757 w 1865805"/>
              <a:gd name="connsiteY5" fmla="*/ 944415 h 1756569"/>
              <a:gd name="connsiteX6" fmla="*/ 64889 w 1865805"/>
              <a:gd name="connsiteY6" fmla="*/ 1342217 h 1756569"/>
              <a:gd name="connsiteX7" fmla="*/ 0 w 1865805"/>
              <a:gd name="connsiteY7" fmla="*/ 1756569 h 1756569"/>
              <a:gd name="connsiteX8" fmla="*/ 1530139 w 1865805"/>
              <a:gd name="connsiteY8" fmla="*/ 1756569 h 1756569"/>
              <a:gd name="connsiteX9" fmla="*/ 1541714 w 1865805"/>
              <a:gd name="connsiteY9" fmla="*/ 1559799 h 1756569"/>
              <a:gd name="connsiteX10" fmla="*/ 1634311 w 1865805"/>
              <a:gd name="connsiteY10" fmla="*/ 1305156 h 1756569"/>
              <a:gd name="connsiteX11" fmla="*/ 1738483 w 1865805"/>
              <a:gd name="connsiteY11" fmla="*/ 1085237 h 1756569"/>
              <a:gd name="connsiteX12" fmla="*/ 1865805 w 1865805"/>
              <a:gd name="connsiteY12" fmla="*/ 853744 h 1756569"/>
              <a:gd name="connsiteX0" fmla="*/ 1865805 w 1865805"/>
              <a:gd name="connsiteY0" fmla="*/ 853744 h 1756569"/>
              <a:gd name="connsiteX1" fmla="*/ 621453 w 1865805"/>
              <a:gd name="connsiteY1" fmla="*/ 0 h 1756569"/>
              <a:gd name="connsiteX2" fmla="*/ 462338 w 1865805"/>
              <a:gd name="connsiteY2" fmla="*/ 260356 h 1756569"/>
              <a:gd name="connsiteX3" fmla="*/ 340878 w 1865805"/>
              <a:gd name="connsiteY3" fmla="*/ 505465 h 1756569"/>
              <a:gd name="connsiteX4" fmla="*/ 250459 w 1865805"/>
              <a:gd name="connsiteY4" fmla="*/ 719226 h 1756569"/>
              <a:gd name="connsiteX5" fmla="*/ 171757 w 1865805"/>
              <a:gd name="connsiteY5" fmla="*/ 944415 h 1756569"/>
              <a:gd name="connsiteX6" fmla="*/ 64889 w 1865805"/>
              <a:gd name="connsiteY6" fmla="*/ 1342217 h 1756569"/>
              <a:gd name="connsiteX7" fmla="*/ 0 w 1865805"/>
              <a:gd name="connsiteY7" fmla="*/ 1756569 h 1756569"/>
              <a:gd name="connsiteX8" fmla="*/ 1530139 w 1865805"/>
              <a:gd name="connsiteY8" fmla="*/ 1756569 h 1756569"/>
              <a:gd name="connsiteX9" fmla="*/ 1541714 w 1865805"/>
              <a:gd name="connsiteY9" fmla="*/ 1559799 h 1756569"/>
              <a:gd name="connsiteX10" fmla="*/ 1634311 w 1865805"/>
              <a:gd name="connsiteY10" fmla="*/ 1305156 h 1756569"/>
              <a:gd name="connsiteX11" fmla="*/ 1738483 w 1865805"/>
              <a:gd name="connsiteY11" fmla="*/ 1085237 h 1756569"/>
              <a:gd name="connsiteX12" fmla="*/ 1865805 w 1865805"/>
              <a:gd name="connsiteY12" fmla="*/ 853744 h 1756569"/>
              <a:gd name="connsiteX0" fmla="*/ 1865805 w 1865805"/>
              <a:gd name="connsiteY0" fmla="*/ 853744 h 1756569"/>
              <a:gd name="connsiteX1" fmla="*/ 621453 w 1865805"/>
              <a:gd name="connsiteY1" fmla="*/ 0 h 1756569"/>
              <a:gd name="connsiteX2" fmla="*/ 462338 w 1865805"/>
              <a:gd name="connsiteY2" fmla="*/ 260356 h 1756569"/>
              <a:gd name="connsiteX3" fmla="*/ 340878 w 1865805"/>
              <a:gd name="connsiteY3" fmla="*/ 505465 h 1756569"/>
              <a:gd name="connsiteX4" fmla="*/ 250459 w 1865805"/>
              <a:gd name="connsiteY4" fmla="*/ 719226 h 1756569"/>
              <a:gd name="connsiteX5" fmla="*/ 171757 w 1865805"/>
              <a:gd name="connsiteY5" fmla="*/ 944415 h 1756569"/>
              <a:gd name="connsiteX6" fmla="*/ 64889 w 1865805"/>
              <a:gd name="connsiteY6" fmla="*/ 1342217 h 1756569"/>
              <a:gd name="connsiteX7" fmla="*/ 0 w 1865805"/>
              <a:gd name="connsiteY7" fmla="*/ 1756569 h 1756569"/>
              <a:gd name="connsiteX8" fmla="*/ 1530139 w 1865805"/>
              <a:gd name="connsiteY8" fmla="*/ 1756569 h 1756569"/>
              <a:gd name="connsiteX9" fmla="*/ 1541714 w 1865805"/>
              <a:gd name="connsiteY9" fmla="*/ 1559799 h 1756569"/>
              <a:gd name="connsiteX10" fmla="*/ 1634311 w 1865805"/>
              <a:gd name="connsiteY10" fmla="*/ 1305156 h 1756569"/>
              <a:gd name="connsiteX11" fmla="*/ 1738483 w 1865805"/>
              <a:gd name="connsiteY11" fmla="*/ 1085237 h 1756569"/>
              <a:gd name="connsiteX12" fmla="*/ 1865805 w 1865805"/>
              <a:gd name="connsiteY12" fmla="*/ 853744 h 1756569"/>
              <a:gd name="connsiteX0" fmla="*/ 1865805 w 1865805"/>
              <a:gd name="connsiteY0" fmla="*/ 853744 h 1756569"/>
              <a:gd name="connsiteX1" fmla="*/ 621453 w 1865805"/>
              <a:gd name="connsiteY1" fmla="*/ 0 h 1756569"/>
              <a:gd name="connsiteX2" fmla="*/ 462338 w 1865805"/>
              <a:gd name="connsiteY2" fmla="*/ 260356 h 1756569"/>
              <a:gd name="connsiteX3" fmla="*/ 340878 w 1865805"/>
              <a:gd name="connsiteY3" fmla="*/ 505465 h 1756569"/>
              <a:gd name="connsiteX4" fmla="*/ 250459 w 1865805"/>
              <a:gd name="connsiteY4" fmla="*/ 719226 h 1756569"/>
              <a:gd name="connsiteX5" fmla="*/ 171757 w 1865805"/>
              <a:gd name="connsiteY5" fmla="*/ 944415 h 1756569"/>
              <a:gd name="connsiteX6" fmla="*/ 64889 w 1865805"/>
              <a:gd name="connsiteY6" fmla="*/ 1342217 h 1756569"/>
              <a:gd name="connsiteX7" fmla="*/ 0 w 1865805"/>
              <a:gd name="connsiteY7" fmla="*/ 1756569 h 1756569"/>
              <a:gd name="connsiteX8" fmla="*/ 1530139 w 1865805"/>
              <a:gd name="connsiteY8" fmla="*/ 1756569 h 1756569"/>
              <a:gd name="connsiteX9" fmla="*/ 1553437 w 1865805"/>
              <a:gd name="connsiteY9" fmla="*/ 1559799 h 1756569"/>
              <a:gd name="connsiteX10" fmla="*/ 1634311 w 1865805"/>
              <a:gd name="connsiteY10" fmla="*/ 1305156 h 1756569"/>
              <a:gd name="connsiteX11" fmla="*/ 1738483 w 1865805"/>
              <a:gd name="connsiteY11" fmla="*/ 1085237 h 1756569"/>
              <a:gd name="connsiteX12" fmla="*/ 1865805 w 1865805"/>
              <a:gd name="connsiteY12" fmla="*/ 853744 h 1756569"/>
              <a:gd name="connsiteX0" fmla="*/ 1865805 w 1865805"/>
              <a:gd name="connsiteY0" fmla="*/ 853744 h 1756569"/>
              <a:gd name="connsiteX1" fmla="*/ 621453 w 1865805"/>
              <a:gd name="connsiteY1" fmla="*/ 0 h 1756569"/>
              <a:gd name="connsiteX2" fmla="*/ 462338 w 1865805"/>
              <a:gd name="connsiteY2" fmla="*/ 260356 h 1756569"/>
              <a:gd name="connsiteX3" fmla="*/ 340878 w 1865805"/>
              <a:gd name="connsiteY3" fmla="*/ 505465 h 1756569"/>
              <a:gd name="connsiteX4" fmla="*/ 250459 w 1865805"/>
              <a:gd name="connsiteY4" fmla="*/ 719226 h 1756569"/>
              <a:gd name="connsiteX5" fmla="*/ 171757 w 1865805"/>
              <a:gd name="connsiteY5" fmla="*/ 944415 h 1756569"/>
              <a:gd name="connsiteX6" fmla="*/ 64889 w 1865805"/>
              <a:gd name="connsiteY6" fmla="*/ 1342217 h 1756569"/>
              <a:gd name="connsiteX7" fmla="*/ 0 w 1865805"/>
              <a:gd name="connsiteY7" fmla="*/ 1756569 h 1756569"/>
              <a:gd name="connsiteX8" fmla="*/ 1530139 w 1865805"/>
              <a:gd name="connsiteY8" fmla="*/ 1756569 h 1756569"/>
              <a:gd name="connsiteX9" fmla="*/ 1553437 w 1865805"/>
              <a:gd name="connsiteY9" fmla="*/ 1559799 h 1756569"/>
              <a:gd name="connsiteX10" fmla="*/ 1634311 w 1865805"/>
              <a:gd name="connsiteY10" fmla="*/ 1305156 h 1756569"/>
              <a:gd name="connsiteX11" fmla="*/ 1738483 w 1865805"/>
              <a:gd name="connsiteY11" fmla="*/ 1085237 h 1756569"/>
              <a:gd name="connsiteX12" fmla="*/ 1865805 w 1865805"/>
              <a:gd name="connsiteY12" fmla="*/ 853744 h 1756569"/>
              <a:gd name="connsiteX0" fmla="*/ 1865805 w 1865805"/>
              <a:gd name="connsiteY0" fmla="*/ 853744 h 1756569"/>
              <a:gd name="connsiteX1" fmla="*/ 621453 w 1865805"/>
              <a:gd name="connsiteY1" fmla="*/ 0 h 1756569"/>
              <a:gd name="connsiteX2" fmla="*/ 462338 w 1865805"/>
              <a:gd name="connsiteY2" fmla="*/ 260356 h 1756569"/>
              <a:gd name="connsiteX3" fmla="*/ 340878 w 1865805"/>
              <a:gd name="connsiteY3" fmla="*/ 505465 h 1756569"/>
              <a:gd name="connsiteX4" fmla="*/ 250459 w 1865805"/>
              <a:gd name="connsiteY4" fmla="*/ 719226 h 1756569"/>
              <a:gd name="connsiteX5" fmla="*/ 171757 w 1865805"/>
              <a:gd name="connsiteY5" fmla="*/ 944415 h 1756569"/>
              <a:gd name="connsiteX6" fmla="*/ 64889 w 1865805"/>
              <a:gd name="connsiteY6" fmla="*/ 1342217 h 1756569"/>
              <a:gd name="connsiteX7" fmla="*/ 0 w 1865805"/>
              <a:gd name="connsiteY7" fmla="*/ 1756569 h 1756569"/>
              <a:gd name="connsiteX8" fmla="*/ 1530139 w 1865805"/>
              <a:gd name="connsiteY8" fmla="*/ 1756569 h 1756569"/>
              <a:gd name="connsiteX9" fmla="*/ 1553437 w 1865805"/>
              <a:gd name="connsiteY9" fmla="*/ 1559799 h 1756569"/>
              <a:gd name="connsiteX10" fmla="*/ 1634311 w 1865805"/>
              <a:gd name="connsiteY10" fmla="*/ 1305156 h 1756569"/>
              <a:gd name="connsiteX11" fmla="*/ 1738483 w 1865805"/>
              <a:gd name="connsiteY11" fmla="*/ 1085237 h 1756569"/>
              <a:gd name="connsiteX12" fmla="*/ 1865805 w 1865805"/>
              <a:gd name="connsiteY12" fmla="*/ 853744 h 1756569"/>
              <a:gd name="connsiteX0" fmla="*/ 1865805 w 1865805"/>
              <a:gd name="connsiteY0" fmla="*/ 853744 h 1756569"/>
              <a:gd name="connsiteX1" fmla="*/ 621453 w 1865805"/>
              <a:gd name="connsiteY1" fmla="*/ 0 h 1756569"/>
              <a:gd name="connsiteX2" fmla="*/ 462338 w 1865805"/>
              <a:gd name="connsiteY2" fmla="*/ 260356 h 1756569"/>
              <a:gd name="connsiteX3" fmla="*/ 340878 w 1865805"/>
              <a:gd name="connsiteY3" fmla="*/ 505465 h 1756569"/>
              <a:gd name="connsiteX4" fmla="*/ 250459 w 1865805"/>
              <a:gd name="connsiteY4" fmla="*/ 719226 h 1756569"/>
              <a:gd name="connsiteX5" fmla="*/ 171757 w 1865805"/>
              <a:gd name="connsiteY5" fmla="*/ 944415 h 1756569"/>
              <a:gd name="connsiteX6" fmla="*/ 64889 w 1865805"/>
              <a:gd name="connsiteY6" fmla="*/ 1342217 h 1756569"/>
              <a:gd name="connsiteX7" fmla="*/ 0 w 1865805"/>
              <a:gd name="connsiteY7" fmla="*/ 1756569 h 1756569"/>
              <a:gd name="connsiteX8" fmla="*/ 1530139 w 1865805"/>
              <a:gd name="connsiteY8" fmla="*/ 1756569 h 1756569"/>
              <a:gd name="connsiteX9" fmla="*/ 1553437 w 1865805"/>
              <a:gd name="connsiteY9" fmla="*/ 1559799 h 1756569"/>
              <a:gd name="connsiteX10" fmla="*/ 1654827 w 1865805"/>
              <a:gd name="connsiteY10" fmla="*/ 1252402 h 1756569"/>
              <a:gd name="connsiteX11" fmla="*/ 1738483 w 1865805"/>
              <a:gd name="connsiteY11" fmla="*/ 1085237 h 1756569"/>
              <a:gd name="connsiteX12" fmla="*/ 1865805 w 1865805"/>
              <a:gd name="connsiteY12" fmla="*/ 853744 h 1756569"/>
              <a:gd name="connsiteX0" fmla="*/ 1865805 w 1865805"/>
              <a:gd name="connsiteY0" fmla="*/ 853744 h 1756569"/>
              <a:gd name="connsiteX1" fmla="*/ 621453 w 1865805"/>
              <a:gd name="connsiteY1" fmla="*/ 0 h 1756569"/>
              <a:gd name="connsiteX2" fmla="*/ 462338 w 1865805"/>
              <a:gd name="connsiteY2" fmla="*/ 260356 h 1756569"/>
              <a:gd name="connsiteX3" fmla="*/ 340878 w 1865805"/>
              <a:gd name="connsiteY3" fmla="*/ 505465 h 1756569"/>
              <a:gd name="connsiteX4" fmla="*/ 250459 w 1865805"/>
              <a:gd name="connsiteY4" fmla="*/ 719226 h 1756569"/>
              <a:gd name="connsiteX5" fmla="*/ 171757 w 1865805"/>
              <a:gd name="connsiteY5" fmla="*/ 944415 h 1756569"/>
              <a:gd name="connsiteX6" fmla="*/ 64889 w 1865805"/>
              <a:gd name="connsiteY6" fmla="*/ 1342217 h 1756569"/>
              <a:gd name="connsiteX7" fmla="*/ 0 w 1865805"/>
              <a:gd name="connsiteY7" fmla="*/ 1756569 h 1756569"/>
              <a:gd name="connsiteX8" fmla="*/ 1530139 w 1865805"/>
              <a:gd name="connsiteY8" fmla="*/ 1756569 h 1756569"/>
              <a:gd name="connsiteX9" fmla="*/ 1553437 w 1865805"/>
              <a:gd name="connsiteY9" fmla="*/ 1559799 h 1756569"/>
              <a:gd name="connsiteX10" fmla="*/ 1654827 w 1865805"/>
              <a:gd name="connsiteY10" fmla="*/ 1252402 h 1756569"/>
              <a:gd name="connsiteX11" fmla="*/ 1738483 w 1865805"/>
              <a:gd name="connsiteY11" fmla="*/ 1085237 h 1756569"/>
              <a:gd name="connsiteX12" fmla="*/ 1865805 w 1865805"/>
              <a:gd name="connsiteY12" fmla="*/ 853744 h 1756569"/>
              <a:gd name="connsiteX0" fmla="*/ 1865805 w 1865805"/>
              <a:gd name="connsiteY0" fmla="*/ 853744 h 1756569"/>
              <a:gd name="connsiteX1" fmla="*/ 621453 w 1865805"/>
              <a:gd name="connsiteY1" fmla="*/ 0 h 1756569"/>
              <a:gd name="connsiteX2" fmla="*/ 462338 w 1865805"/>
              <a:gd name="connsiteY2" fmla="*/ 260356 h 1756569"/>
              <a:gd name="connsiteX3" fmla="*/ 340878 w 1865805"/>
              <a:gd name="connsiteY3" fmla="*/ 505465 h 1756569"/>
              <a:gd name="connsiteX4" fmla="*/ 250459 w 1865805"/>
              <a:gd name="connsiteY4" fmla="*/ 719226 h 1756569"/>
              <a:gd name="connsiteX5" fmla="*/ 171757 w 1865805"/>
              <a:gd name="connsiteY5" fmla="*/ 944415 h 1756569"/>
              <a:gd name="connsiteX6" fmla="*/ 64889 w 1865805"/>
              <a:gd name="connsiteY6" fmla="*/ 1342217 h 1756569"/>
              <a:gd name="connsiteX7" fmla="*/ 0 w 1865805"/>
              <a:gd name="connsiteY7" fmla="*/ 1756569 h 1756569"/>
              <a:gd name="connsiteX8" fmla="*/ 1530139 w 1865805"/>
              <a:gd name="connsiteY8" fmla="*/ 1756569 h 1756569"/>
              <a:gd name="connsiteX9" fmla="*/ 1553437 w 1865805"/>
              <a:gd name="connsiteY9" fmla="*/ 1559799 h 1756569"/>
              <a:gd name="connsiteX10" fmla="*/ 1654827 w 1865805"/>
              <a:gd name="connsiteY10" fmla="*/ 1252402 h 1756569"/>
              <a:gd name="connsiteX11" fmla="*/ 1738483 w 1865805"/>
              <a:gd name="connsiteY11" fmla="*/ 1085237 h 1756569"/>
              <a:gd name="connsiteX12" fmla="*/ 1865805 w 1865805"/>
              <a:gd name="connsiteY12" fmla="*/ 853744 h 1756569"/>
              <a:gd name="connsiteX0" fmla="*/ 1865805 w 1865805"/>
              <a:gd name="connsiteY0" fmla="*/ 853744 h 1756569"/>
              <a:gd name="connsiteX1" fmla="*/ 621453 w 1865805"/>
              <a:gd name="connsiteY1" fmla="*/ 0 h 1756569"/>
              <a:gd name="connsiteX2" fmla="*/ 462338 w 1865805"/>
              <a:gd name="connsiteY2" fmla="*/ 260356 h 1756569"/>
              <a:gd name="connsiteX3" fmla="*/ 340878 w 1865805"/>
              <a:gd name="connsiteY3" fmla="*/ 505465 h 1756569"/>
              <a:gd name="connsiteX4" fmla="*/ 250459 w 1865805"/>
              <a:gd name="connsiteY4" fmla="*/ 719226 h 1756569"/>
              <a:gd name="connsiteX5" fmla="*/ 171757 w 1865805"/>
              <a:gd name="connsiteY5" fmla="*/ 944415 h 1756569"/>
              <a:gd name="connsiteX6" fmla="*/ 64889 w 1865805"/>
              <a:gd name="connsiteY6" fmla="*/ 1342217 h 1756569"/>
              <a:gd name="connsiteX7" fmla="*/ 0 w 1865805"/>
              <a:gd name="connsiteY7" fmla="*/ 1756569 h 1756569"/>
              <a:gd name="connsiteX8" fmla="*/ 1530139 w 1865805"/>
              <a:gd name="connsiteY8" fmla="*/ 1756569 h 1756569"/>
              <a:gd name="connsiteX9" fmla="*/ 1553437 w 1865805"/>
              <a:gd name="connsiteY9" fmla="*/ 1559799 h 1756569"/>
              <a:gd name="connsiteX10" fmla="*/ 1654827 w 1865805"/>
              <a:gd name="connsiteY10" fmla="*/ 1252402 h 1756569"/>
              <a:gd name="connsiteX11" fmla="*/ 1750206 w 1865805"/>
              <a:gd name="connsiteY11" fmla="*/ 1052998 h 1756569"/>
              <a:gd name="connsiteX12" fmla="*/ 1865805 w 1865805"/>
              <a:gd name="connsiteY12" fmla="*/ 853744 h 1756569"/>
              <a:gd name="connsiteX0" fmla="*/ 1865805 w 1865805"/>
              <a:gd name="connsiteY0" fmla="*/ 853744 h 1756569"/>
              <a:gd name="connsiteX1" fmla="*/ 621453 w 1865805"/>
              <a:gd name="connsiteY1" fmla="*/ 0 h 1756569"/>
              <a:gd name="connsiteX2" fmla="*/ 462338 w 1865805"/>
              <a:gd name="connsiteY2" fmla="*/ 260356 h 1756569"/>
              <a:gd name="connsiteX3" fmla="*/ 340878 w 1865805"/>
              <a:gd name="connsiteY3" fmla="*/ 505465 h 1756569"/>
              <a:gd name="connsiteX4" fmla="*/ 241667 w 1865805"/>
              <a:gd name="connsiteY4" fmla="*/ 719226 h 1756569"/>
              <a:gd name="connsiteX5" fmla="*/ 171757 w 1865805"/>
              <a:gd name="connsiteY5" fmla="*/ 944415 h 1756569"/>
              <a:gd name="connsiteX6" fmla="*/ 64889 w 1865805"/>
              <a:gd name="connsiteY6" fmla="*/ 1342217 h 1756569"/>
              <a:gd name="connsiteX7" fmla="*/ 0 w 1865805"/>
              <a:gd name="connsiteY7" fmla="*/ 1756569 h 1756569"/>
              <a:gd name="connsiteX8" fmla="*/ 1530139 w 1865805"/>
              <a:gd name="connsiteY8" fmla="*/ 1756569 h 1756569"/>
              <a:gd name="connsiteX9" fmla="*/ 1553437 w 1865805"/>
              <a:gd name="connsiteY9" fmla="*/ 1559799 h 1756569"/>
              <a:gd name="connsiteX10" fmla="*/ 1654827 w 1865805"/>
              <a:gd name="connsiteY10" fmla="*/ 1252402 h 1756569"/>
              <a:gd name="connsiteX11" fmla="*/ 1750206 w 1865805"/>
              <a:gd name="connsiteY11" fmla="*/ 1052998 h 1756569"/>
              <a:gd name="connsiteX12" fmla="*/ 1865805 w 1865805"/>
              <a:gd name="connsiteY12" fmla="*/ 853744 h 1756569"/>
              <a:gd name="connsiteX0" fmla="*/ 1865805 w 1865805"/>
              <a:gd name="connsiteY0" fmla="*/ 853744 h 1756569"/>
              <a:gd name="connsiteX1" fmla="*/ 621453 w 1865805"/>
              <a:gd name="connsiteY1" fmla="*/ 0 h 1756569"/>
              <a:gd name="connsiteX2" fmla="*/ 462338 w 1865805"/>
              <a:gd name="connsiteY2" fmla="*/ 260356 h 1756569"/>
              <a:gd name="connsiteX3" fmla="*/ 340878 w 1865805"/>
              <a:gd name="connsiteY3" fmla="*/ 505465 h 1756569"/>
              <a:gd name="connsiteX4" fmla="*/ 253390 w 1865805"/>
              <a:gd name="connsiteY4" fmla="*/ 719226 h 1756569"/>
              <a:gd name="connsiteX5" fmla="*/ 171757 w 1865805"/>
              <a:gd name="connsiteY5" fmla="*/ 944415 h 1756569"/>
              <a:gd name="connsiteX6" fmla="*/ 64889 w 1865805"/>
              <a:gd name="connsiteY6" fmla="*/ 1342217 h 1756569"/>
              <a:gd name="connsiteX7" fmla="*/ 0 w 1865805"/>
              <a:gd name="connsiteY7" fmla="*/ 1756569 h 1756569"/>
              <a:gd name="connsiteX8" fmla="*/ 1530139 w 1865805"/>
              <a:gd name="connsiteY8" fmla="*/ 1756569 h 1756569"/>
              <a:gd name="connsiteX9" fmla="*/ 1553437 w 1865805"/>
              <a:gd name="connsiteY9" fmla="*/ 1559799 h 1756569"/>
              <a:gd name="connsiteX10" fmla="*/ 1654827 w 1865805"/>
              <a:gd name="connsiteY10" fmla="*/ 1252402 h 1756569"/>
              <a:gd name="connsiteX11" fmla="*/ 1750206 w 1865805"/>
              <a:gd name="connsiteY11" fmla="*/ 1052998 h 1756569"/>
              <a:gd name="connsiteX12" fmla="*/ 1865805 w 1865805"/>
              <a:gd name="connsiteY12" fmla="*/ 853744 h 1756569"/>
              <a:gd name="connsiteX0" fmla="*/ 1865805 w 1865805"/>
              <a:gd name="connsiteY0" fmla="*/ 853744 h 1756569"/>
              <a:gd name="connsiteX1" fmla="*/ 621453 w 1865805"/>
              <a:gd name="connsiteY1" fmla="*/ 0 h 1756569"/>
              <a:gd name="connsiteX2" fmla="*/ 462338 w 1865805"/>
              <a:gd name="connsiteY2" fmla="*/ 260356 h 1756569"/>
              <a:gd name="connsiteX3" fmla="*/ 340878 w 1865805"/>
              <a:gd name="connsiteY3" fmla="*/ 505465 h 1756569"/>
              <a:gd name="connsiteX4" fmla="*/ 253390 w 1865805"/>
              <a:gd name="connsiteY4" fmla="*/ 719226 h 1756569"/>
              <a:gd name="connsiteX5" fmla="*/ 148310 w 1865805"/>
              <a:gd name="connsiteY5" fmla="*/ 1014753 h 1756569"/>
              <a:gd name="connsiteX6" fmla="*/ 64889 w 1865805"/>
              <a:gd name="connsiteY6" fmla="*/ 1342217 h 1756569"/>
              <a:gd name="connsiteX7" fmla="*/ 0 w 1865805"/>
              <a:gd name="connsiteY7" fmla="*/ 1756569 h 1756569"/>
              <a:gd name="connsiteX8" fmla="*/ 1530139 w 1865805"/>
              <a:gd name="connsiteY8" fmla="*/ 1756569 h 1756569"/>
              <a:gd name="connsiteX9" fmla="*/ 1553437 w 1865805"/>
              <a:gd name="connsiteY9" fmla="*/ 1559799 h 1756569"/>
              <a:gd name="connsiteX10" fmla="*/ 1654827 w 1865805"/>
              <a:gd name="connsiteY10" fmla="*/ 1252402 h 1756569"/>
              <a:gd name="connsiteX11" fmla="*/ 1750206 w 1865805"/>
              <a:gd name="connsiteY11" fmla="*/ 1052998 h 1756569"/>
              <a:gd name="connsiteX12" fmla="*/ 1865805 w 1865805"/>
              <a:gd name="connsiteY12" fmla="*/ 853744 h 1756569"/>
              <a:gd name="connsiteX0" fmla="*/ 1865805 w 1865805"/>
              <a:gd name="connsiteY0" fmla="*/ 853744 h 1756569"/>
              <a:gd name="connsiteX1" fmla="*/ 621453 w 1865805"/>
              <a:gd name="connsiteY1" fmla="*/ 0 h 1756569"/>
              <a:gd name="connsiteX2" fmla="*/ 462338 w 1865805"/>
              <a:gd name="connsiteY2" fmla="*/ 260356 h 1756569"/>
              <a:gd name="connsiteX3" fmla="*/ 329155 w 1865805"/>
              <a:gd name="connsiteY3" fmla="*/ 549426 h 1756569"/>
              <a:gd name="connsiteX4" fmla="*/ 253390 w 1865805"/>
              <a:gd name="connsiteY4" fmla="*/ 719226 h 1756569"/>
              <a:gd name="connsiteX5" fmla="*/ 148310 w 1865805"/>
              <a:gd name="connsiteY5" fmla="*/ 1014753 h 1756569"/>
              <a:gd name="connsiteX6" fmla="*/ 64889 w 1865805"/>
              <a:gd name="connsiteY6" fmla="*/ 1342217 h 1756569"/>
              <a:gd name="connsiteX7" fmla="*/ 0 w 1865805"/>
              <a:gd name="connsiteY7" fmla="*/ 1756569 h 1756569"/>
              <a:gd name="connsiteX8" fmla="*/ 1530139 w 1865805"/>
              <a:gd name="connsiteY8" fmla="*/ 1756569 h 1756569"/>
              <a:gd name="connsiteX9" fmla="*/ 1553437 w 1865805"/>
              <a:gd name="connsiteY9" fmla="*/ 1559799 h 1756569"/>
              <a:gd name="connsiteX10" fmla="*/ 1654827 w 1865805"/>
              <a:gd name="connsiteY10" fmla="*/ 1252402 h 1756569"/>
              <a:gd name="connsiteX11" fmla="*/ 1750206 w 1865805"/>
              <a:gd name="connsiteY11" fmla="*/ 1052998 h 1756569"/>
              <a:gd name="connsiteX12" fmla="*/ 1865805 w 1865805"/>
              <a:gd name="connsiteY12" fmla="*/ 853744 h 1756569"/>
              <a:gd name="connsiteX0" fmla="*/ 1865805 w 1865805"/>
              <a:gd name="connsiteY0" fmla="*/ 853744 h 1756569"/>
              <a:gd name="connsiteX1" fmla="*/ 621453 w 1865805"/>
              <a:gd name="connsiteY1" fmla="*/ 0 h 1756569"/>
              <a:gd name="connsiteX2" fmla="*/ 462338 w 1865805"/>
              <a:gd name="connsiteY2" fmla="*/ 260356 h 1756569"/>
              <a:gd name="connsiteX3" fmla="*/ 329155 w 1865805"/>
              <a:gd name="connsiteY3" fmla="*/ 549426 h 1756569"/>
              <a:gd name="connsiteX4" fmla="*/ 227013 w 1865805"/>
              <a:gd name="connsiteY4" fmla="*/ 777841 h 1756569"/>
              <a:gd name="connsiteX5" fmla="*/ 148310 w 1865805"/>
              <a:gd name="connsiteY5" fmla="*/ 1014753 h 1756569"/>
              <a:gd name="connsiteX6" fmla="*/ 64889 w 1865805"/>
              <a:gd name="connsiteY6" fmla="*/ 1342217 h 1756569"/>
              <a:gd name="connsiteX7" fmla="*/ 0 w 1865805"/>
              <a:gd name="connsiteY7" fmla="*/ 1756569 h 1756569"/>
              <a:gd name="connsiteX8" fmla="*/ 1530139 w 1865805"/>
              <a:gd name="connsiteY8" fmla="*/ 1756569 h 1756569"/>
              <a:gd name="connsiteX9" fmla="*/ 1553437 w 1865805"/>
              <a:gd name="connsiteY9" fmla="*/ 1559799 h 1756569"/>
              <a:gd name="connsiteX10" fmla="*/ 1654827 w 1865805"/>
              <a:gd name="connsiteY10" fmla="*/ 1252402 h 1756569"/>
              <a:gd name="connsiteX11" fmla="*/ 1750206 w 1865805"/>
              <a:gd name="connsiteY11" fmla="*/ 1052998 h 1756569"/>
              <a:gd name="connsiteX12" fmla="*/ 1865805 w 1865805"/>
              <a:gd name="connsiteY12" fmla="*/ 853744 h 1756569"/>
              <a:gd name="connsiteX0" fmla="*/ 1865805 w 1865805"/>
              <a:gd name="connsiteY0" fmla="*/ 853744 h 1756569"/>
              <a:gd name="connsiteX1" fmla="*/ 621453 w 1865805"/>
              <a:gd name="connsiteY1" fmla="*/ 0 h 1756569"/>
              <a:gd name="connsiteX2" fmla="*/ 462338 w 1865805"/>
              <a:gd name="connsiteY2" fmla="*/ 260356 h 1756569"/>
              <a:gd name="connsiteX3" fmla="*/ 329155 w 1865805"/>
              <a:gd name="connsiteY3" fmla="*/ 549426 h 1756569"/>
              <a:gd name="connsiteX4" fmla="*/ 227013 w 1865805"/>
              <a:gd name="connsiteY4" fmla="*/ 777841 h 1756569"/>
              <a:gd name="connsiteX5" fmla="*/ 136587 w 1865805"/>
              <a:gd name="connsiteY5" fmla="*/ 1038199 h 1756569"/>
              <a:gd name="connsiteX6" fmla="*/ 64889 w 1865805"/>
              <a:gd name="connsiteY6" fmla="*/ 1342217 h 1756569"/>
              <a:gd name="connsiteX7" fmla="*/ 0 w 1865805"/>
              <a:gd name="connsiteY7" fmla="*/ 1756569 h 1756569"/>
              <a:gd name="connsiteX8" fmla="*/ 1530139 w 1865805"/>
              <a:gd name="connsiteY8" fmla="*/ 1756569 h 1756569"/>
              <a:gd name="connsiteX9" fmla="*/ 1553437 w 1865805"/>
              <a:gd name="connsiteY9" fmla="*/ 1559799 h 1756569"/>
              <a:gd name="connsiteX10" fmla="*/ 1654827 w 1865805"/>
              <a:gd name="connsiteY10" fmla="*/ 1252402 h 1756569"/>
              <a:gd name="connsiteX11" fmla="*/ 1750206 w 1865805"/>
              <a:gd name="connsiteY11" fmla="*/ 1052998 h 1756569"/>
              <a:gd name="connsiteX12" fmla="*/ 1865805 w 1865805"/>
              <a:gd name="connsiteY12" fmla="*/ 853744 h 1756569"/>
              <a:gd name="connsiteX0" fmla="*/ 1865805 w 1865805"/>
              <a:gd name="connsiteY0" fmla="*/ 853744 h 1756569"/>
              <a:gd name="connsiteX1" fmla="*/ 621453 w 1865805"/>
              <a:gd name="connsiteY1" fmla="*/ 0 h 1756569"/>
              <a:gd name="connsiteX2" fmla="*/ 462338 w 1865805"/>
              <a:gd name="connsiteY2" fmla="*/ 260356 h 1756569"/>
              <a:gd name="connsiteX3" fmla="*/ 329155 w 1865805"/>
              <a:gd name="connsiteY3" fmla="*/ 549426 h 1756569"/>
              <a:gd name="connsiteX4" fmla="*/ 227013 w 1865805"/>
              <a:gd name="connsiteY4" fmla="*/ 777841 h 1756569"/>
              <a:gd name="connsiteX5" fmla="*/ 136587 w 1865805"/>
              <a:gd name="connsiteY5" fmla="*/ 1038199 h 1756569"/>
              <a:gd name="connsiteX6" fmla="*/ 64889 w 1865805"/>
              <a:gd name="connsiteY6" fmla="*/ 1342217 h 1756569"/>
              <a:gd name="connsiteX7" fmla="*/ 0 w 1865805"/>
              <a:gd name="connsiteY7" fmla="*/ 1756569 h 1756569"/>
              <a:gd name="connsiteX8" fmla="*/ 1530139 w 1865805"/>
              <a:gd name="connsiteY8" fmla="*/ 1756569 h 1756569"/>
              <a:gd name="connsiteX9" fmla="*/ 1553437 w 1865805"/>
              <a:gd name="connsiteY9" fmla="*/ 1559799 h 1756569"/>
              <a:gd name="connsiteX10" fmla="*/ 1654827 w 1865805"/>
              <a:gd name="connsiteY10" fmla="*/ 1252402 h 1756569"/>
              <a:gd name="connsiteX11" fmla="*/ 1750206 w 1865805"/>
              <a:gd name="connsiteY11" fmla="*/ 1052998 h 1756569"/>
              <a:gd name="connsiteX12" fmla="*/ 1865805 w 1865805"/>
              <a:gd name="connsiteY12" fmla="*/ 853744 h 1756569"/>
              <a:gd name="connsiteX0" fmla="*/ 1865805 w 1865805"/>
              <a:gd name="connsiteY0" fmla="*/ 853744 h 1756569"/>
              <a:gd name="connsiteX1" fmla="*/ 621453 w 1865805"/>
              <a:gd name="connsiteY1" fmla="*/ 0 h 1756569"/>
              <a:gd name="connsiteX2" fmla="*/ 462338 w 1865805"/>
              <a:gd name="connsiteY2" fmla="*/ 260356 h 1756569"/>
              <a:gd name="connsiteX3" fmla="*/ 329155 w 1865805"/>
              <a:gd name="connsiteY3" fmla="*/ 549426 h 1756569"/>
              <a:gd name="connsiteX4" fmla="*/ 227013 w 1865805"/>
              <a:gd name="connsiteY4" fmla="*/ 777841 h 1756569"/>
              <a:gd name="connsiteX5" fmla="*/ 136587 w 1865805"/>
              <a:gd name="connsiteY5" fmla="*/ 1038199 h 1756569"/>
              <a:gd name="connsiteX6" fmla="*/ 64889 w 1865805"/>
              <a:gd name="connsiteY6" fmla="*/ 1342217 h 1756569"/>
              <a:gd name="connsiteX7" fmla="*/ 0 w 1865805"/>
              <a:gd name="connsiteY7" fmla="*/ 1756569 h 1756569"/>
              <a:gd name="connsiteX8" fmla="*/ 1530139 w 1865805"/>
              <a:gd name="connsiteY8" fmla="*/ 1756569 h 1756569"/>
              <a:gd name="connsiteX9" fmla="*/ 1553437 w 1865805"/>
              <a:gd name="connsiteY9" fmla="*/ 1559799 h 1756569"/>
              <a:gd name="connsiteX10" fmla="*/ 1654827 w 1865805"/>
              <a:gd name="connsiteY10" fmla="*/ 1252402 h 1756569"/>
              <a:gd name="connsiteX11" fmla="*/ 1750206 w 1865805"/>
              <a:gd name="connsiteY11" fmla="*/ 1052998 h 1756569"/>
              <a:gd name="connsiteX12" fmla="*/ 1865805 w 1865805"/>
              <a:gd name="connsiteY12" fmla="*/ 853744 h 1756569"/>
              <a:gd name="connsiteX0" fmla="*/ 1865805 w 1865805"/>
              <a:gd name="connsiteY0" fmla="*/ 853744 h 1756569"/>
              <a:gd name="connsiteX1" fmla="*/ 621453 w 1865805"/>
              <a:gd name="connsiteY1" fmla="*/ 0 h 1756569"/>
              <a:gd name="connsiteX2" fmla="*/ 462338 w 1865805"/>
              <a:gd name="connsiteY2" fmla="*/ 260356 h 1756569"/>
              <a:gd name="connsiteX3" fmla="*/ 329155 w 1865805"/>
              <a:gd name="connsiteY3" fmla="*/ 549426 h 1756569"/>
              <a:gd name="connsiteX4" fmla="*/ 227013 w 1865805"/>
              <a:gd name="connsiteY4" fmla="*/ 777841 h 1756569"/>
              <a:gd name="connsiteX5" fmla="*/ 136587 w 1865805"/>
              <a:gd name="connsiteY5" fmla="*/ 1038199 h 1756569"/>
              <a:gd name="connsiteX6" fmla="*/ 64889 w 1865805"/>
              <a:gd name="connsiteY6" fmla="*/ 1342217 h 1756569"/>
              <a:gd name="connsiteX7" fmla="*/ 0 w 1865805"/>
              <a:gd name="connsiteY7" fmla="*/ 1756569 h 1756569"/>
              <a:gd name="connsiteX8" fmla="*/ 1530139 w 1865805"/>
              <a:gd name="connsiteY8" fmla="*/ 1756569 h 1756569"/>
              <a:gd name="connsiteX9" fmla="*/ 1553437 w 1865805"/>
              <a:gd name="connsiteY9" fmla="*/ 1559799 h 1756569"/>
              <a:gd name="connsiteX10" fmla="*/ 1654827 w 1865805"/>
              <a:gd name="connsiteY10" fmla="*/ 1252402 h 1756569"/>
              <a:gd name="connsiteX11" fmla="*/ 1750206 w 1865805"/>
              <a:gd name="connsiteY11" fmla="*/ 1052998 h 1756569"/>
              <a:gd name="connsiteX12" fmla="*/ 1865805 w 1865805"/>
              <a:gd name="connsiteY12" fmla="*/ 853744 h 1756569"/>
              <a:gd name="connsiteX0" fmla="*/ 1865805 w 1865805"/>
              <a:gd name="connsiteY0" fmla="*/ 853744 h 1756569"/>
              <a:gd name="connsiteX1" fmla="*/ 621453 w 1865805"/>
              <a:gd name="connsiteY1" fmla="*/ 0 h 1756569"/>
              <a:gd name="connsiteX2" fmla="*/ 462338 w 1865805"/>
              <a:gd name="connsiteY2" fmla="*/ 260356 h 1756569"/>
              <a:gd name="connsiteX3" fmla="*/ 335016 w 1865805"/>
              <a:gd name="connsiteY3" fmla="*/ 523049 h 1756569"/>
              <a:gd name="connsiteX4" fmla="*/ 227013 w 1865805"/>
              <a:gd name="connsiteY4" fmla="*/ 777841 h 1756569"/>
              <a:gd name="connsiteX5" fmla="*/ 136587 w 1865805"/>
              <a:gd name="connsiteY5" fmla="*/ 1038199 h 1756569"/>
              <a:gd name="connsiteX6" fmla="*/ 64889 w 1865805"/>
              <a:gd name="connsiteY6" fmla="*/ 1342217 h 1756569"/>
              <a:gd name="connsiteX7" fmla="*/ 0 w 1865805"/>
              <a:gd name="connsiteY7" fmla="*/ 1756569 h 1756569"/>
              <a:gd name="connsiteX8" fmla="*/ 1530139 w 1865805"/>
              <a:gd name="connsiteY8" fmla="*/ 1756569 h 1756569"/>
              <a:gd name="connsiteX9" fmla="*/ 1553437 w 1865805"/>
              <a:gd name="connsiteY9" fmla="*/ 1559799 h 1756569"/>
              <a:gd name="connsiteX10" fmla="*/ 1654827 w 1865805"/>
              <a:gd name="connsiteY10" fmla="*/ 1252402 h 1756569"/>
              <a:gd name="connsiteX11" fmla="*/ 1750206 w 1865805"/>
              <a:gd name="connsiteY11" fmla="*/ 1052998 h 1756569"/>
              <a:gd name="connsiteX12" fmla="*/ 1865805 w 1865805"/>
              <a:gd name="connsiteY12" fmla="*/ 853744 h 1756569"/>
              <a:gd name="connsiteX0" fmla="*/ 1865805 w 1865805"/>
              <a:gd name="connsiteY0" fmla="*/ 853744 h 1756569"/>
              <a:gd name="connsiteX1" fmla="*/ 621453 w 1865805"/>
              <a:gd name="connsiteY1" fmla="*/ 0 h 1756569"/>
              <a:gd name="connsiteX2" fmla="*/ 462338 w 1865805"/>
              <a:gd name="connsiteY2" fmla="*/ 260356 h 1756569"/>
              <a:gd name="connsiteX3" fmla="*/ 335016 w 1865805"/>
              <a:gd name="connsiteY3" fmla="*/ 523049 h 1756569"/>
              <a:gd name="connsiteX4" fmla="*/ 227013 w 1865805"/>
              <a:gd name="connsiteY4" fmla="*/ 777841 h 1756569"/>
              <a:gd name="connsiteX5" fmla="*/ 136587 w 1865805"/>
              <a:gd name="connsiteY5" fmla="*/ 1038199 h 1756569"/>
              <a:gd name="connsiteX6" fmla="*/ 64889 w 1865805"/>
              <a:gd name="connsiteY6" fmla="*/ 1342217 h 1756569"/>
              <a:gd name="connsiteX7" fmla="*/ 0 w 1865805"/>
              <a:gd name="connsiteY7" fmla="*/ 1756569 h 1756569"/>
              <a:gd name="connsiteX8" fmla="*/ 1530139 w 1865805"/>
              <a:gd name="connsiteY8" fmla="*/ 1756569 h 1756569"/>
              <a:gd name="connsiteX9" fmla="*/ 1553437 w 1865805"/>
              <a:gd name="connsiteY9" fmla="*/ 1559799 h 1756569"/>
              <a:gd name="connsiteX10" fmla="*/ 1654827 w 1865805"/>
              <a:gd name="connsiteY10" fmla="*/ 1252402 h 1756569"/>
              <a:gd name="connsiteX11" fmla="*/ 1750206 w 1865805"/>
              <a:gd name="connsiteY11" fmla="*/ 1052998 h 1756569"/>
              <a:gd name="connsiteX12" fmla="*/ 1865805 w 1865805"/>
              <a:gd name="connsiteY12" fmla="*/ 853744 h 1756569"/>
              <a:gd name="connsiteX0" fmla="*/ 1865805 w 1865805"/>
              <a:gd name="connsiteY0" fmla="*/ 853744 h 1756569"/>
              <a:gd name="connsiteX1" fmla="*/ 621453 w 1865805"/>
              <a:gd name="connsiteY1" fmla="*/ 0 h 1756569"/>
              <a:gd name="connsiteX2" fmla="*/ 462338 w 1865805"/>
              <a:gd name="connsiteY2" fmla="*/ 260356 h 1756569"/>
              <a:gd name="connsiteX3" fmla="*/ 335016 w 1865805"/>
              <a:gd name="connsiteY3" fmla="*/ 523049 h 1756569"/>
              <a:gd name="connsiteX4" fmla="*/ 227013 w 1865805"/>
              <a:gd name="connsiteY4" fmla="*/ 777841 h 1756569"/>
              <a:gd name="connsiteX5" fmla="*/ 136587 w 1865805"/>
              <a:gd name="connsiteY5" fmla="*/ 1038199 h 1756569"/>
              <a:gd name="connsiteX6" fmla="*/ 64889 w 1865805"/>
              <a:gd name="connsiteY6" fmla="*/ 1342217 h 1756569"/>
              <a:gd name="connsiteX7" fmla="*/ 0 w 1865805"/>
              <a:gd name="connsiteY7" fmla="*/ 1756569 h 1756569"/>
              <a:gd name="connsiteX8" fmla="*/ 1530139 w 1865805"/>
              <a:gd name="connsiteY8" fmla="*/ 1756569 h 1756569"/>
              <a:gd name="connsiteX9" fmla="*/ 1553437 w 1865805"/>
              <a:gd name="connsiteY9" fmla="*/ 1559799 h 1756569"/>
              <a:gd name="connsiteX10" fmla="*/ 1654827 w 1865805"/>
              <a:gd name="connsiteY10" fmla="*/ 1252402 h 1756569"/>
              <a:gd name="connsiteX11" fmla="*/ 1750206 w 1865805"/>
              <a:gd name="connsiteY11" fmla="*/ 1052998 h 1756569"/>
              <a:gd name="connsiteX12" fmla="*/ 1865805 w 1865805"/>
              <a:gd name="connsiteY12" fmla="*/ 853744 h 1756569"/>
              <a:gd name="connsiteX0" fmla="*/ 1865805 w 1865805"/>
              <a:gd name="connsiteY0" fmla="*/ 853744 h 1756569"/>
              <a:gd name="connsiteX1" fmla="*/ 621453 w 1865805"/>
              <a:gd name="connsiteY1" fmla="*/ 0 h 1756569"/>
              <a:gd name="connsiteX2" fmla="*/ 462338 w 1865805"/>
              <a:gd name="connsiteY2" fmla="*/ 260356 h 1756569"/>
              <a:gd name="connsiteX3" fmla="*/ 335016 w 1865805"/>
              <a:gd name="connsiteY3" fmla="*/ 523049 h 1756569"/>
              <a:gd name="connsiteX4" fmla="*/ 227013 w 1865805"/>
              <a:gd name="connsiteY4" fmla="*/ 777841 h 1756569"/>
              <a:gd name="connsiteX5" fmla="*/ 136587 w 1865805"/>
              <a:gd name="connsiteY5" fmla="*/ 1038199 h 1756569"/>
              <a:gd name="connsiteX6" fmla="*/ 64889 w 1865805"/>
              <a:gd name="connsiteY6" fmla="*/ 1342217 h 1756569"/>
              <a:gd name="connsiteX7" fmla="*/ 0 w 1865805"/>
              <a:gd name="connsiteY7" fmla="*/ 1756569 h 1756569"/>
              <a:gd name="connsiteX8" fmla="*/ 1530139 w 1865805"/>
              <a:gd name="connsiteY8" fmla="*/ 1756569 h 1756569"/>
              <a:gd name="connsiteX9" fmla="*/ 1553437 w 1865805"/>
              <a:gd name="connsiteY9" fmla="*/ 1559799 h 1756569"/>
              <a:gd name="connsiteX10" fmla="*/ 1654827 w 1865805"/>
              <a:gd name="connsiteY10" fmla="*/ 1252402 h 1756569"/>
              <a:gd name="connsiteX11" fmla="*/ 1750206 w 1865805"/>
              <a:gd name="connsiteY11" fmla="*/ 1052998 h 1756569"/>
              <a:gd name="connsiteX12" fmla="*/ 1865805 w 1865805"/>
              <a:gd name="connsiteY12" fmla="*/ 853744 h 1756569"/>
              <a:gd name="connsiteX0" fmla="*/ 1865805 w 1865805"/>
              <a:gd name="connsiteY0" fmla="*/ 853744 h 1756569"/>
              <a:gd name="connsiteX1" fmla="*/ 621453 w 1865805"/>
              <a:gd name="connsiteY1" fmla="*/ 0 h 1756569"/>
              <a:gd name="connsiteX2" fmla="*/ 462338 w 1865805"/>
              <a:gd name="connsiteY2" fmla="*/ 260356 h 1756569"/>
              <a:gd name="connsiteX3" fmla="*/ 335016 w 1865805"/>
              <a:gd name="connsiteY3" fmla="*/ 523049 h 1756569"/>
              <a:gd name="connsiteX4" fmla="*/ 227013 w 1865805"/>
              <a:gd name="connsiteY4" fmla="*/ 777841 h 1756569"/>
              <a:gd name="connsiteX5" fmla="*/ 136587 w 1865805"/>
              <a:gd name="connsiteY5" fmla="*/ 1038199 h 1756569"/>
              <a:gd name="connsiteX6" fmla="*/ 64889 w 1865805"/>
              <a:gd name="connsiteY6" fmla="*/ 1342217 h 1756569"/>
              <a:gd name="connsiteX7" fmla="*/ 0 w 1865805"/>
              <a:gd name="connsiteY7" fmla="*/ 1756569 h 1756569"/>
              <a:gd name="connsiteX8" fmla="*/ 1530139 w 1865805"/>
              <a:gd name="connsiteY8" fmla="*/ 1756569 h 1756569"/>
              <a:gd name="connsiteX9" fmla="*/ 1553437 w 1865805"/>
              <a:gd name="connsiteY9" fmla="*/ 1559799 h 1756569"/>
              <a:gd name="connsiteX10" fmla="*/ 1654827 w 1865805"/>
              <a:gd name="connsiteY10" fmla="*/ 1252402 h 1756569"/>
              <a:gd name="connsiteX11" fmla="*/ 1750206 w 1865805"/>
              <a:gd name="connsiteY11" fmla="*/ 1052998 h 1756569"/>
              <a:gd name="connsiteX12" fmla="*/ 1865805 w 1865805"/>
              <a:gd name="connsiteY12" fmla="*/ 853744 h 1756569"/>
              <a:gd name="connsiteX0" fmla="*/ 1865805 w 1865805"/>
              <a:gd name="connsiteY0" fmla="*/ 853744 h 1756569"/>
              <a:gd name="connsiteX1" fmla="*/ 621453 w 1865805"/>
              <a:gd name="connsiteY1" fmla="*/ 0 h 1756569"/>
              <a:gd name="connsiteX2" fmla="*/ 462338 w 1865805"/>
              <a:gd name="connsiteY2" fmla="*/ 260356 h 1756569"/>
              <a:gd name="connsiteX3" fmla="*/ 335016 w 1865805"/>
              <a:gd name="connsiteY3" fmla="*/ 523049 h 1756569"/>
              <a:gd name="connsiteX4" fmla="*/ 227013 w 1865805"/>
              <a:gd name="connsiteY4" fmla="*/ 777841 h 1756569"/>
              <a:gd name="connsiteX5" fmla="*/ 136587 w 1865805"/>
              <a:gd name="connsiteY5" fmla="*/ 1038199 h 1756569"/>
              <a:gd name="connsiteX6" fmla="*/ 64889 w 1865805"/>
              <a:gd name="connsiteY6" fmla="*/ 1342217 h 1756569"/>
              <a:gd name="connsiteX7" fmla="*/ 0 w 1865805"/>
              <a:gd name="connsiteY7" fmla="*/ 1756569 h 1756569"/>
              <a:gd name="connsiteX8" fmla="*/ 1530139 w 1865805"/>
              <a:gd name="connsiteY8" fmla="*/ 1756569 h 1756569"/>
              <a:gd name="connsiteX9" fmla="*/ 1553437 w 1865805"/>
              <a:gd name="connsiteY9" fmla="*/ 1559799 h 1756569"/>
              <a:gd name="connsiteX10" fmla="*/ 1654827 w 1865805"/>
              <a:gd name="connsiteY10" fmla="*/ 1252402 h 1756569"/>
              <a:gd name="connsiteX11" fmla="*/ 1750206 w 1865805"/>
              <a:gd name="connsiteY11" fmla="*/ 1052998 h 1756569"/>
              <a:gd name="connsiteX12" fmla="*/ 1865805 w 1865805"/>
              <a:gd name="connsiteY12" fmla="*/ 853744 h 1756569"/>
              <a:gd name="connsiteX0" fmla="*/ 1865805 w 1865805"/>
              <a:gd name="connsiteY0" fmla="*/ 853744 h 1756569"/>
              <a:gd name="connsiteX1" fmla="*/ 621453 w 1865805"/>
              <a:gd name="connsiteY1" fmla="*/ 0 h 1756569"/>
              <a:gd name="connsiteX2" fmla="*/ 462338 w 1865805"/>
              <a:gd name="connsiteY2" fmla="*/ 260356 h 1756569"/>
              <a:gd name="connsiteX3" fmla="*/ 335016 w 1865805"/>
              <a:gd name="connsiteY3" fmla="*/ 523049 h 1756569"/>
              <a:gd name="connsiteX4" fmla="*/ 227013 w 1865805"/>
              <a:gd name="connsiteY4" fmla="*/ 777841 h 1756569"/>
              <a:gd name="connsiteX5" fmla="*/ 136587 w 1865805"/>
              <a:gd name="connsiteY5" fmla="*/ 1038199 h 1756569"/>
              <a:gd name="connsiteX6" fmla="*/ 64889 w 1865805"/>
              <a:gd name="connsiteY6" fmla="*/ 1342217 h 1756569"/>
              <a:gd name="connsiteX7" fmla="*/ 0 w 1865805"/>
              <a:gd name="connsiteY7" fmla="*/ 1756569 h 1756569"/>
              <a:gd name="connsiteX8" fmla="*/ 1530139 w 1865805"/>
              <a:gd name="connsiteY8" fmla="*/ 1756569 h 1756569"/>
              <a:gd name="connsiteX9" fmla="*/ 1553437 w 1865805"/>
              <a:gd name="connsiteY9" fmla="*/ 1559799 h 1756569"/>
              <a:gd name="connsiteX10" fmla="*/ 1654827 w 1865805"/>
              <a:gd name="connsiteY10" fmla="*/ 1252402 h 1756569"/>
              <a:gd name="connsiteX11" fmla="*/ 1750206 w 1865805"/>
              <a:gd name="connsiteY11" fmla="*/ 1052998 h 1756569"/>
              <a:gd name="connsiteX12" fmla="*/ 1865805 w 1865805"/>
              <a:gd name="connsiteY12" fmla="*/ 853744 h 1756569"/>
              <a:gd name="connsiteX0" fmla="*/ 1865805 w 1865805"/>
              <a:gd name="connsiteY0" fmla="*/ 853744 h 1756569"/>
              <a:gd name="connsiteX1" fmla="*/ 621453 w 1865805"/>
              <a:gd name="connsiteY1" fmla="*/ 0 h 1756569"/>
              <a:gd name="connsiteX2" fmla="*/ 462338 w 1865805"/>
              <a:gd name="connsiteY2" fmla="*/ 260356 h 1756569"/>
              <a:gd name="connsiteX3" fmla="*/ 335016 w 1865805"/>
              <a:gd name="connsiteY3" fmla="*/ 523049 h 1756569"/>
              <a:gd name="connsiteX4" fmla="*/ 227013 w 1865805"/>
              <a:gd name="connsiteY4" fmla="*/ 777841 h 1756569"/>
              <a:gd name="connsiteX5" fmla="*/ 136587 w 1865805"/>
              <a:gd name="connsiteY5" fmla="*/ 1038199 h 1756569"/>
              <a:gd name="connsiteX6" fmla="*/ 64889 w 1865805"/>
              <a:gd name="connsiteY6" fmla="*/ 1342217 h 1756569"/>
              <a:gd name="connsiteX7" fmla="*/ 0 w 1865805"/>
              <a:gd name="connsiteY7" fmla="*/ 1756569 h 1756569"/>
              <a:gd name="connsiteX8" fmla="*/ 1530139 w 1865805"/>
              <a:gd name="connsiteY8" fmla="*/ 1756569 h 1756569"/>
              <a:gd name="connsiteX9" fmla="*/ 1553437 w 1865805"/>
              <a:gd name="connsiteY9" fmla="*/ 1559799 h 1756569"/>
              <a:gd name="connsiteX10" fmla="*/ 1654827 w 1865805"/>
              <a:gd name="connsiteY10" fmla="*/ 1252402 h 1756569"/>
              <a:gd name="connsiteX11" fmla="*/ 1750206 w 1865805"/>
              <a:gd name="connsiteY11" fmla="*/ 1052998 h 1756569"/>
              <a:gd name="connsiteX12" fmla="*/ 1865805 w 1865805"/>
              <a:gd name="connsiteY12" fmla="*/ 853744 h 1756569"/>
              <a:gd name="connsiteX0" fmla="*/ 1865805 w 1865805"/>
              <a:gd name="connsiteY0" fmla="*/ 853744 h 1756569"/>
              <a:gd name="connsiteX1" fmla="*/ 621453 w 1865805"/>
              <a:gd name="connsiteY1" fmla="*/ 0 h 1756569"/>
              <a:gd name="connsiteX2" fmla="*/ 462338 w 1865805"/>
              <a:gd name="connsiteY2" fmla="*/ 260356 h 1756569"/>
              <a:gd name="connsiteX3" fmla="*/ 335016 w 1865805"/>
              <a:gd name="connsiteY3" fmla="*/ 514256 h 1756569"/>
              <a:gd name="connsiteX4" fmla="*/ 227013 w 1865805"/>
              <a:gd name="connsiteY4" fmla="*/ 777841 h 1756569"/>
              <a:gd name="connsiteX5" fmla="*/ 136587 w 1865805"/>
              <a:gd name="connsiteY5" fmla="*/ 1038199 h 1756569"/>
              <a:gd name="connsiteX6" fmla="*/ 64889 w 1865805"/>
              <a:gd name="connsiteY6" fmla="*/ 1342217 h 1756569"/>
              <a:gd name="connsiteX7" fmla="*/ 0 w 1865805"/>
              <a:gd name="connsiteY7" fmla="*/ 1756569 h 1756569"/>
              <a:gd name="connsiteX8" fmla="*/ 1530139 w 1865805"/>
              <a:gd name="connsiteY8" fmla="*/ 1756569 h 1756569"/>
              <a:gd name="connsiteX9" fmla="*/ 1553437 w 1865805"/>
              <a:gd name="connsiteY9" fmla="*/ 1559799 h 1756569"/>
              <a:gd name="connsiteX10" fmla="*/ 1654827 w 1865805"/>
              <a:gd name="connsiteY10" fmla="*/ 1252402 h 1756569"/>
              <a:gd name="connsiteX11" fmla="*/ 1750206 w 1865805"/>
              <a:gd name="connsiteY11" fmla="*/ 1052998 h 1756569"/>
              <a:gd name="connsiteX12" fmla="*/ 1865805 w 1865805"/>
              <a:gd name="connsiteY12" fmla="*/ 853744 h 1756569"/>
              <a:gd name="connsiteX0" fmla="*/ 1865805 w 1865805"/>
              <a:gd name="connsiteY0" fmla="*/ 853744 h 1756569"/>
              <a:gd name="connsiteX1" fmla="*/ 621453 w 1865805"/>
              <a:gd name="connsiteY1" fmla="*/ 0 h 1756569"/>
              <a:gd name="connsiteX2" fmla="*/ 462338 w 1865805"/>
              <a:gd name="connsiteY2" fmla="*/ 260356 h 1756569"/>
              <a:gd name="connsiteX3" fmla="*/ 335016 w 1865805"/>
              <a:gd name="connsiteY3" fmla="*/ 514256 h 1756569"/>
              <a:gd name="connsiteX4" fmla="*/ 227013 w 1865805"/>
              <a:gd name="connsiteY4" fmla="*/ 777841 h 1756569"/>
              <a:gd name="connsiteX5" fmla="*/ 136587 w 1865805"/>
              <a:gd name="connsiteY5" fmla="*/ 1038199 h 1756569"/>
              <a:gd name="connsiteX6" fmla="*/ 64889 w 1865805"/>
              <a:gd name="connsiteY6" fmla="*/ 1342217 h 1756569"/>
              <a:gd name="connsiteX7" fmla="*/ 0 w 1865805"/>
              <a:gd name="connsiteY7" fmla="*/ 1756569 h 1756569"/>
              <a:gd name="connsiteX8" fmla="*/ 1530139 w 1865805"/>
              <a:gd name="connsiteY8" fmla="*/ 1756569 h 1756569"/>
              <a:gd name="connsiteX9" fmla="*/ 1553437 w 1865805"/>
              <a:gd name="connsiteY9" fmla="*/ 1559799 h 1756569"/>
              <a:gd name="connsiteX10" fmla="*/ 1654827 w 1865805"/>
              <a:gd name="connsiteY10" fmla="*/ 1252402 h 1756569"/>
              <a:gd name="connsiteX11" fmla="*/ 1750206 w 1865805"/>
              <a:gd name="connsiteY11" fmla="*/ 1052998 h 1756569"/>
              <a:gd name="connsiteX12" fmla="*/ 1865805 w 1865805"/>
              <a:gd name="connsiteY12" fmla="*/ 853744 h 1756569"/>
              <a:gd name="connsiteX0" fmla="*/ 1865805 w 1865805"/>
              <a:gd name="connsiteY0" fmla="*/ 853744 h 1756569"/>
              <a:gd name="connsiteX1" fmla="*/ 621453 w 1865805"/>
              <a:gd name="connsiteY1" fmla="*/ 0 h 1756569"/>
              <a:gd name="connsiteX2" fmla="*/ 462338 w 1865805"/>
              <a:gd name="connsiteY2" fmla="*/ 260356 h 1756569"/>
              <a:gd name="connsiteX3" fmla="*/ 335016 w 1865805"/>
              <a:gd name="connsiteY3" fmla="*/ 514256 h 1756569"/>
              <a:gd name="connsiteX4" fmla="*/ 227013 w 1865805"/>
              <a:gd name="connsiteY4" fmla="*/ 777841 h 1756569"/>
              <a:gd name="connsiteX5" fmla="*/ 136587 w 1865805"/>
              <a:gd name="connsiteY5" fmla="*/ 1038199 h 1756569"/>
              <a:gd name="connsiteX6" fmla="*/ 64889 w 1865805"/>
              <a:gd name="connsiteY6" fmla="*/ 1342217 h 1756569"/>
              <a:gd name="connsiteX7" fmla="*/ 0 w 1865805"/>
              <a:gd name="connsiteY7" fmla="*/ 1756569 h 1756569"/>
              <a:gd name="connsiteX8" fmla="*/ 1530139 w 1865805"/>
              <a:gd name="connsiteY8" fmla="*/ 1756569 h 1756569"/>
              <a:gd name="connsiteX9" fmla="*/ 1553437 w 1865805"/>
              <a:gd name="connsiteY9" fmla="*/ 1559799 h 1756569"/>
              <a:gd name="connsiteX10" fmla="*/ 1654827 w 1865805"/>
              <a:gd name="connsiteY10" fmla="*/ 1252402 h 1756569"/>
              <a:gd name="connsiteX11" fmla="*/ 1750206 w 1865805"/>
              <a:gd name="connsiteY11" fmla="*/ 1052998 h 1756569"/>
              <a:gd name="connsiteX12" fmla="*/ 1865805 w 1865805"/>
              <a:gd name="connsiteY12" fmla="*/ 853744 h 1756569"/>
              <a:gd name="connsiteX0" fmla="*/ 1857013 w 1857013"/>
              <a:gd name="connsiteY0" fmla="*/ 853744 h 1756569"/>
              <a:gd name="connsiteX1" fmla="*/ 612661 w 1857013"/>
              <a:gd name="connsiteY1" fmla="*/ 0 h 1756569"/>
              <a:gd name="connsiteX2" fmla="*/ 453546 w 1857013"/>
              <a:gd name="connsiteY2" fmla="*/ 260356 h 1756569"/>
              <a:gd name="connsiteX3" fmla="*/ 326224 w 1857013"/>
              <a:gd name="connsiteY3" fmla="*/ 514256 h 1756569"/>
              <a:gd name="connsiteX4" fmla="*/ 218221 w 1857013"/>
              <a:gd name="connsiteY4" fmla="*/ 777841 h 1756569"/>
              <a:gd name="connsiteX5" fmla="*/ 127795 w 1857013"/>
              <a:gd name="connsiteY5" fmla="*/ 1038199 h 1756569"/>
              <a:gd name="connsiteX6" fmla="*/ 56097 w 1857013"/>
              <a:gd name="connsiteY6" fmla="*/ 1342217 h 1756569"/>
              <a:gd name="connsiteX7" fmla="*/ 0 w 1857013"/>
              <a:gd name="connsiteY7" fmla="*/ 1756569 h 1756569"/>
              <a:gd name="connsiteX8" fmla="*/ 1521347 w 1857013"/>
              <a:gd name="connsiteY8" fmla="*/ 1756569 h 1756569"/>
              <a:gd name="connsiteX9" fmla="*/ 1544645 w 1857013"/>
              <a:gd name="connsiteY9" fmla="*/ 1559799 h 1756569"/>
              <a:gd name="connsiteX10" fmla="*/ 1646035 w 1857013"/>
              <a:gd name="connsiteY10" fmla="*/ 1252402 h 1756569"/>
              <a:gd name="connsiteX11" fmla="*/ 1741414 w 1857013"/>
              <a:gd name="connsiteY11" fmla="*/ 1052998 h 1756569"/>
              <a:gd name="connsiteX12" fmla="*/ 1857013 w 1857013"/>
              <a:gd name="connsiteY12" fmla="*/ 853744 h 1756569"/>
              <a:gd name="connsiteX0" fmla="*/ 1857013 w 1857013"/>
              <a:gd name="connsiteY0" fmla="*/ 853744 h 1756569"/>
              <a:gd name="connsiteX1" fmla="*/ 612661 w 1857013"/>
              <a:gd name="connsiteY1" fmla="*/ 0 h 1756569"/>
              <a:gd name="connsiteX2" fmla="*/ 453546 w 1857013"/>
              <a:gd name="connsiteY2" fmla="*/ 260356 h 1756569"/>
              <a:gd name="connsiteX3" fmla="*/ 326224 w 1857013"/>
              <a:gd name="connsiteY3" fmla="*/ 514256 h 1756569"/>
              <a:gd name="connsiteX4" fmla="*/ 218221 w 1857013"/>
              <a:gd name="connsiteY4" fmla="*/ 777841 h 1756569"/>
              <a:gd name="connsiteX5" fmla="*/ 127795 w 1857013"/>
              <a:gd name="connsiteY5" fmla="*/ 1038199 h 1756569"/>
              <a:gd name="connsiteX6" fmla="*/ 56097 w 1857013"/>
              <a:gd name="connsiteY6" fmla="*/ 1342217 h 1756569"/>
              <a:gd name="connsiteX7" fmla="*/ 0 w 1857013"/>
              <a:gd name="connsiteY7" fmla="*/ 1756569 h 1756569"/>
              <a:gd name="connsiteX8" fmla="*/ 1521347 w 1857013"/>
              <a:gd name="connsiteY8" fmla="*/ 1756569 h 1756569"/>
              <a:gd name="connsiteX9" fmla="*/ 1544645 w 1857013"/>
              <a:gd name="connsiteY9" fmla="*/ 1559799 h 1756569"/>
              <a:gd name="connsiteX10" fmla="*/ 1646035 w 1857013"/>
              <a:gd name="connsiteY10" fmla="*/ 1252402 h 1756569"/>
              <a:gd name="connsiteX11" fmla="*/ 1741414 w 1857013"/>
              <a:gd name="connsiteY11" fmla="*/ 1052998 h 1756569"/>
              <a:gd name="connsiteX12" fmla="*/ 1857013 w 1857013"/>
              <a:gd name="connsiteY12" fmla="*/ 853744 h 17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57013" h="1756569">
                <a:moveTo>
                  <a:pt x="1857013" y="853744"/>
                </a:moveTo>
                <a:lnTo>
                  <a:pt x="612661" y="0"/>
                </a:lnTo>
                <a:cubicBezTo>
                  <a:pt x="559623" y="86785"/>
                  <a:pt x="532960" y="117886"/>
                  <a:pt x="453546" y="260356"/>
                </a:cubicBezTo>
                <a:cubicBezTo>
                  <a:pt x="383752" y="383090"/>
                  <a:pt x="390157" y="371006"/>
                  <a:pt x="326224" y="514256"/>
                </a:cubicBezTo>
                <a:cubicBezTo>
                  <a:pt x="269706" y="641194"/>
                  <a:pt x="283532" y="621594"/>
                  <a:pt x="218221" y="777841"/>
                </a:cubicBezTo>
                <a:cubicBezTo>
                  <a:pt x="164634" y="928127"/>
                  <a:pt x="175521" y="893775"/>
                  <a:pt x="127795" y="1038199"/>
                </a:cubicBezTo>
                <a:cubicBezTo>
                  <a:pt x="92794" y="1169379"/>
                  <a:pt x="99091" y="1147892"/>
                  <a:pt x="56097" y="1342217"/>
                </a:cubicBezTo>
                <a:cubicBezTo>
                  <a:pt x="22477" y="1491258"/>
                  <a:pt x="9907" y="1633106"/>
                  <a:pt x="0" y="1756569"/>
                </a:cubicBezTo>
                <a:lnTo>
                  <a:pt x="1521347" y="1756569"/>
                </a:lnTo>
                <a:cubicBezTo>
                  <a:pt x="1529113" y="1690979"/>
                  <a:pt x="1525156" y="1684005"/>
                  <a:pt x="1544645" y="1559799"/>
                </a:cubicBezTo>
                <a:cubicBezTo>
                  <a:pt x="1586257" y="1407510"/>
                  <a:pt x="1598561" y="1363660"/>
                  <a:pt x="1646035" y="1252402"/>
                </a:cubicBezTo>
                <a:cubicBezTo>
                  <a:pt x="1676851" y="1173233"/>
                  <a:pt x="1713529" y="1108720"/>
                  <a:pt x="1741414" y="1052998"/>
                </a:cubicBezTo>
                <a:lnTo>
                  <a:pt x="1857013" y="853744"/>
                </a:lnTo>
                <a:close/>
              </a:path>
            </a:pathLst>
          </a:custGeom>
          <a:blipFill>
            <a:blip r:embed="rId4"/>
            <a:stretch>
              <a:fillRect/>
            </a:stretch>
          </a:blipFill>
          <a:ln>
            <a:solidFill>
              <a:srgbClr val="4D4D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5" name="Rectangle 14"/>
          <p:cNvSpPr/>
          <p:nvPr/>
        </p:nvSpPr>
        <p:spPr>
          <a:xfrm>
            <a:off x="300942" y="4595149"/>
            <a:ext cx="8542116" cy="1527859"/>
          </a:xfrm>
          <a:prstGeom prst="rect">
            <a:avLst/>
          </a:prstGeom>
          <a:blipFill>
            <a:blip r:embed="rId4"/>
            <a:stretch>
              <a:fillRect/>
            </a:stretch>
          </a:blipFill>
          <a:ln>
            <a:solidFill>
              <a:srgbClr val="4D4D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3" name="Rectangle 2"/>
          <p:cNvSpPr txBox="1">
            <a:spLocks noChangeArrowheads="1"/>
          </p:cNvSpPr>
          <p:nvPr/>
        </p:nvSpPr>
        <p:spPr bwMode="auto">
          <a:xfrm>
            <a:off x="7525475" y="3454400"/>
            <a:ext cx="771255" cy="1015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000" b="1" i="0" u="none" strike="noStrike" kern="0" cap="none" spc="0" normalizeH="0" baseline="0" noProof="0" dirty="0">
                <a:ln w="17780" cmpd="sng">
                  <a:solidFill>
                    <a:srgbClr val="000000"/>
                  </a:solidFill>
                  <a:prstDash val="solid"/>
                  <a:miter lim="800000"/>
                </a:ln>
                <a:solidFill>
                  <a:srgbClr val="FFFF64"/>
                </a:solidFill>
                <a:effectLst>
                  <a:outerShdw blurRad="50800" algn="tl" rotWithShape="0">
                    <a:srgbClr val="000000"/>
                  </a:outerShdw>
                </a:effectLst>
                <a:uLnTx/>
                <a:uFillTx/>
                <a:latin typeface="Calibri" panose="020F0502020204030204" pitchFamily="34" charset="0"/>
                <a:ea typeface="+mj-ea"/>
                <a:cs typeface="+mj-cs"/>
              </a:rPr>
              <a:t>K</a:t>
            </a:r>
            <a:endParaRPr kumimoji="0" lang="en-US" altLang="en-US" sz="6000" b="1" i="1" u="none" strike="noStrike" kern="0" cap="none" spc="0" normalizeH="0" baseline="0" noProof="0" dirty="0">
              <a:ln w="17780" cmpd="sng">
                <a:solidFill>
                  <a:srgbClr val="000000"/>
                </a:solidFill>
                <a:prstDash val="solid"/>
                <a:miter lim="800000"/>
              </a:ln>
              <a:solidFill>
                <a:srgbClr val="FFFF64"/>
              </a:solidFill>
              <a:effectLst>
                <a:outerShdw blurRad="50800" algn="tl" rotWithShape="0">
                  <a:srgbClr val="000000"/>
                </a:outerShdw>
              </a:effectLst>
              <a:uLnTx/>
              <a:uFillTx/>
              <a:latin typeface="Calibri" panose="020F0502020204030204" pitchFamily="34" charset="0"/>
              <a:ea typeface="+mj-ea"/>
              <a:cs typeface="+mj-cs"/>
            </a:endParaRPr>
          </a:p>
        </p:txBody>
      </p:sp>
      <p:sp>
        <p:nvSpPr>
          <p:cNvPr id="34" name="Rectangle 2"/>
          <p:cNvSpPr txBox="1">
            <a:spLocks noChangeArrowheads="1"/>
          </p:cNvSpPr>
          <p:nvPr/>
        </p:nvSpPr>
        <p:spPr bwMode="auto">
          <a:xfrm>
            <a:off x="6858000" y="2260600"/>
            <a:ext cx="771255" cy="1015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000" b="1" i="0" u="none" strike="noStrike" kern="0" cap="none" spc="0" normalizeH="0" baseline="0" noProof="0" dirty="0">
                <a:ln w="17780" cmpd="sng">
                  <a:solidFill>
                    <a:srgbClr val="000000"/>
                  </a:solidFill>
                  <a:prstDash val="solid"/>
                  <a:miter lim="800000"/>
                </a:ln>
                <a:solidFill>
                  <a:srgbClr val="FFFF64"/>
                </a:solidFill>
                <a:effectLst>
                  <a:outerShdw blurRad="50800" algn="tl" rotWithShape="0">
                    <a:srgbClr val="000000"/>
                  </a:outerShdw>
                </a:effectLst>
                <a:uLnTx/>
                <a:uFillTx/>
                <a:latin typeface="Calibri" panose="020F0502020204030204" pitchFamily="34" charset="0"/>
                <a:ea typeface="+mj-ea"/>
                <a:cs typeface="+mj-cs"/>
              </a:rPr>
              <a:t>P</a:t>
            </a:r>
            <a:endParaRPr kumimoji="0" lang="en-US" altLang="en-US" sz="6000" b="1" i="1" u="none" strike="noStrike" kern="0" cap="none" spc="0" normalizeH="0" baseline="0" noProof="0" dirty="0">
              <a:ln w="17780" cmpd="sng">
                <a:solidFill>
                  <a:srgbClr val="000000"/>
                </a:solidFill>
                <a:prstDash val="solid"/>
                <a:miter lim="800000"/>
              </a:ln>
              <a:solidFill>
                <a:srgbClr val="FFFF64"/>
              </a:solidFill>
              <a:effectLst>
                <a:outerShdw blurRad="50800" algn="tl" rotWithShape="0">
                  <a:srgbClr val="000000"/>
                </a:outerShdw>
              </a:effectLst>
              <a:uLnTx/>
              <a:uFillTx/>
              <a:latin typeface="Calibri" panose="020F0502020204030204" pitchFamily="34" charset="0"/>
              <a:ea typeface="+mj-ea"/>
              <a:cs typeface="+mj-cs"/>
            </a:endParaRPr>
          </a:p>
        </p:txBody>
      </p:sp>
      <p:sp>
        <p:nvSpPr>
          <p:cNvPr id="35" name="Rectangle 2"/>
          <p:cNvSpPr txBox="1">
            <a:spLocks noChangeArrowheads="1"/>
          </p:cNvSpPr>
          <p:nvPr/>
        </p:nvSpPr>
        <p:spPr bwMode="auto">
          <a:xfrm>
            <a:off x="5728825" y="1410825"/>
            <a:ext cx="771255" cy="1015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000" b="1" i="0" u="none" strike="noStrike" kern="0" cap="none" spc="0" normalizeH="0" baseline="0" noProof="0" dirty="0">
                <a:ln w="17780" cmpd="sng">
                  <a:solidFill>
                    <a:srgbClr val="000000"/>
                  </a:solidFill>
                  <a:prstDash val="solid"/>
                  <a:miter lim="800000"/>
                </a:ln>
                <a:solidFill>
                  <a:srgbClr val="FFFF64"/>
                </a:solidFill>
                <a:effectLst>
                  <a:outerShdw blurRad="50800" algn="tl" rotWithShape="0">
                    <a:srgbClr val="000000"/>
                  </a:outerShdw>
                </a:effectLst>
                <a:uLnTx/>
                <a:uFillTx/>
                <a:latin typeface="Calibri" panose="020F0502020204030204" pitchFamily="34" charset="0"/>
                <a:ea typeface="+mj-ea"/>
                <a:cs typeface="+mj-cs"/>
              </a:rPr>
              <a:t>B</a:t>
            </a:r>
            <a:endParaRPr kumimoji="0" lang="en-US" altLang="en-US" sz="6000" b="1" i="1" u="none" strike="noStrike" kern="0" cap="none" spc="0" normalizeH="0" baseline="0" noProof="0" dirty="0">
              <a:ln w="17780" cmpd="sng">
                <a:solidFill>
                  <a:srgbClr val="000000"/>
                </a:solidFill>
                <a:prstDash val="solid"/>
                <a:miter lim="800000"/>
              </a:ln>
              <a:solidFill>
                <a:srgbClr val="FFFF64"/>
              </a:solidFill>
              <a:effectLst>
                <a:outerShdw blurRad="50800" algn="tl" rotWithShape="0">
                  <a:srgbClr val="000000"/>
                </a:outerShdw>
              </a:effectLst>
              <a:uLnTx/>
              <a:uFillTx/>
              <a:latin typeface="Calibri" panose="020F0502020204030204" pitchFamily="34" charset="0"/>
              <a:ea typeface="+mj-ea"/>
              <a:cs typeface="+mj-cs"/>
            </a:endParaRPr>
          </a:p>
        </p:txBody>
      </p:sp>
      <p:sp>
        <p:nvSpPr>
          <p:cNvPr id="36" name="Rectangle 2"/>
          <p:cNvSpPr txBox="1">
            <a:spLocks noChangeArrowheads="1"/>
          </p:cNvSpPr>
          <p:nvPr/>
        </p:nvSpPr>
        <p:spPr bwMode="auto">
          <a:xfrm>
            <a:off x="2641600" y="1411950"/>
            <a:ext cx="771255" cy="1015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000" b="1" i="0" u="none" strike="noStrike" kern="0" cap="none" spc="0" normalizeH="0" baseline="0" noProof="0" dirty="0">
                <a:ln w="17780" cmpd="sng">
                  <a:solidFill>
                    <a:srgbClr val="000000"/>
                  </a:solidFill>
                  <a:prstDash val="solid"/>
                  <a:miter lim="800000"/>
                </a:ln>
                <a:solidFill>
                  <a:srgbClr val="FFFF64"/>
                </a:solidFill>
                <a:effectLst>
                  <a:outerShdw blurRad="50800" algn="tl" rotWithShape="0">
                    <a:srgbClr val="000000"/>
                  </a:outerShdw>
                </a:effectLst>
                <a:uLnTx/>
                <a:uFillTx/>
                <a:latin typeface="Calibri" panose="020F0502020204030204" pitchFamily="34" charset="0"/>
                <a:ea typeface="+mj-ea"/>
                <a:cs typeface="+mj-cs"/>
              </a:rPr>
              <a:t>G</a:t>
            </a:r>
            <a:endParaRPr kumimoji="0" lang="en-US" altLang="en-US" sz="6000" b="1" i="1" u="none" strike="noStrike" kern="0" cap="none" spc="0" normalizeH="0" baseline="0" noProof="0" dirty="0">
              <a:ln w="17780" cmpd="sng">
                <a:solidFill>
                  <a:srgbClr val="000000"/>
                </a:solidFill>
                <a:prstDash val="solid"/>
                <a:miter lim="800000"/>
              </a:ln>
              <a:solidFill>
                <a:srgbClr val="FFFF64"/>
              </a:solidFill>
              <a:effectLst>
                <a:outerShdw blurRad="50800" algn="tl" rotWithShape="0">
                  <a:srgbClr val="000000"/>
                </a:outerShdw>
              </a:effectLst>
              <a:uLnTx/>
              <a:uFillTx/>
              <a:latin typeface="Calibri" panose="020F0502020204030204" pitchFamily="34" charset="0"/>
              <a:ea typeface="+mj-ea"/>
              <a:cs typeface="+mj-cs"/>
            </a:endParaRPr>
          </a:p>
        </p:txBody>
      </p:sp>
      <p:sp>
        <p:nvSpPr>
          <p:cNvPr id="37" name="Rectangle 2"/>
          <p:cNvSpPr txBox="1">
            <a:spLocks noChangeArrowheads="1"/>
          </p:cNvSpPr>
          <p:nvPr/>
        </p:nvSpPr>
        <p:spPr bwMode="auto">
          <a:xfrm>
            <a:off x="1562100" y="2197100"/>
            <a:ext cx="771255" cy="1015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000" b="1" i="0" u="none" strike="noStrike" kern="0" cap="none" spc="0" normalizeH="0" baseline="0" noProof="0" dirty="0">
                <a:ln w="17780" cmpd="sng">
                  <a:solidFill>
                    <a:srgbClr val="000000"/>
                  </a:solidFill>
                  <a:prstDash val="solid"/>
                  <a:miter lim="800000"/>
                </a:ln>
                <a:solidFill>
                  <a:srgbClr val="FFFF64"/>
                </a:solidFill>
                <a:effectLst>
                  <a:outerShdw blurRad="50800" algn="tl" rotWithShape="0">
                    <a:srgbClr val="000000"/>
                  </a:outerShdw>
                </a:effectLst>
                <a:uLnTx/>
                <a:uFillTx/>
                <a:latin typeface="Calibri" panose="020F0502020204030204" pitchFamily="34" charset="0"/>
                <a:ea typeface="+mj-ea"/>
                <a:cs typeface="+mj-cs"/>
              </a:rPr>
              <a:t>S</a:t>
            </a:r>
            <a:endParaRPr kumimoji="0" lang="en-US" altLang="en-US" sz="6000" b="1" i="1" u="none" strike="noStrike" kern="0" cap="none" spc="0" normalizeH="0" baseline="0" noProof="0" dirty="0">
              <a:ln w="17780" cmpd="sng">
                <a:solidFill>
                  <a:srgbClr val="000000"/>
                </a:solidFill>
                <a:prstDash val="solid"/>
                <a:miter lim="800000"/>
              </a:ln>
              <a:solidFill>
                <a:srgbClr val="FFFF64"/>
              </a:solidFill>
              <a:effectLst>
                <a:outerShdw blurRad="50800" algn="tl" rotWithShape="0">
                  <a:srgbClr val="000000"/>
                </a:outerShdw>
              </a:effectLst>
              <a:uLnTx/>
              <a:uFillTx/>
              <a:latin typeface="Calibri" panose="020F0502020204030204" pitchFamily="34" charset="0"/>
              <a:ea typeface="+mj-ea"/>
              <a:cs typeface="+mj-cs"/>
            </a:endParaRPr>
          </a:p>
        </p:txBody>
      </p:sp>
      <p:sp>
        <p:nvSpPr>
          <p:cNvPr id="38" name="Rectangle 2"/>
          <p:cNvSpPr txBox="1">
            <a:spLocks noChangeArrowheads="1"/>
          </p:cNvSpPr>
          <p:nvPr/>
        </p:nvSpPr>
        <p:spPr bwMode="auto">
          <a:xfrm>
            <a:off x="825500" y="3429000"/>
            <a:ext cx="771255" cy="1015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000" b="1" i="0" u="none" strike="noStrike" kern="0" cap="none" spc="0" normalizeH="0" baseline="0" noProof="0" dirty="0">
                <a:ln w="17780" cmpd="sng">
                  <a:solidFill>
                    <a:srgbClr val="000000"/>
                  </a:solidFill>
                  <a:prstDash val="solid"/>
                  <a:miter lim="800000"/>
                </a:ln>
                <a:solidFill>
                  <a:srgbClr val="FFFF64"/>
                </a:solidFill>
                <a:effectLst>
                  <a:outerShdw blurRad="50800" algn="tl" rotWithShape="0">
                    <a:srgbClr val="000000"/>
                  </a:outerShdw>
                </a:effectLst>
                <a:uLnTx/>
                <a:uFillTx/>
                <a:latin typeface="Calibri" panose="020F0502020204030204" pitchFamily="34" charset="0"/>
                <a:ea typeface="+mj-ea"/>
                <a:cs typeface="+mj-cs"/>
              </a:rPr>
              <a:t>V</a:t>
            </a:r>
            <a:endParaRPr kumimoji="0" lang="en-US" altLang="en-US" sz="6000" b="1" i="1" u="none" strike="noStrike" kern="0" cap="none" spc="0" normalizeH="0" baseline="0" noProof="0" dirty="0">
              <a:ln w="17780" cmpd="sng">
                <a:solidFill>
                  <a:srgbClr val="000000"/>
                </a:solidFill>
                <a:prstDash val="solid"/>
                <a:miter lim="800000"/>
              </a:ln>
              <a:solidFill>
                <a:srgbClr val="FFFF64"/>
              </a:solidFill>
              <a:effectLst>
                <a:outerShdw blurRad="50800" algn="tl" rotWithShape="0">
                  <a:srgbClr val="000000"/>
                </a:outerShdw>
              </a:effectLst>
              <a:uLnTx/>
              <a:uFillTx/>
              <a:latin typeface="Calibri" panose="020F0502020204030204" pitchFamily="34" charset="0"/>
              <a:ea typeface="+mj-ea"/>
              <a:cs typeface="+mj-cs"/>
            </a:endParaRPr>
          </a:p>
        </p:txBody>
      </p:sp>
      <p:sp>
        <p:nvSpPr>
          <p:cNvPr id="39" name="Rectangle 2"/>
          <p:cNvSpPr txBox="1">
            <a:spLocks noChangeArrowheads="1"/>
          </p:cNvSpPr>
          <p:nvPr/>
        </p:nvSpPr>
        <p:spPr bwMode="auto">
          <a:xfrm>
            <a:off x="3365500" y="4826000"/>
            <a:ext cx="2511155" cy="1015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dirty="0">
                <a:ln w="17780" cmpd="sng">
                  <a:solidFill>
                    <a:srgbClr val="000000"/>
                  </a:solidFill>
                  <a:prstDash val="solid"/>
                  <a:miter lim="800000"/>
                </a:ln>
                <a:solidFill>
                  <a:srgbClr val="FFFF64"/>
                </a:solidFill>
                <a:effectLst>
                  <a:outerShdw blurRad="50800" algn="tl" rotWithShape="0">
                    <a:srgbClr val="000000"/>
                  </a:outerShdw>
                </a:effectLst>
                <a:uLnTx/>
                <a:uFillTx/>
                <a:latin typeface="Calibri" panose="020F0502020204030204" pitchFamily="34" charset="0"/>
                <a:ea typeface="+mj-ea"/>
                <a:cs typeface="+mj-cs"/>
              </a:rPr>
              <a:t>FAITH</a:t>
            </a:r>
            <a:endParaRPr kumimoji="0" lang="en-US" altLang="en-US" sz="5400" b="1" i="1" u="none" strike="noStrike" kern="0" cap="none" spc="0" normalizeH="0" baseline="0" noProof="0" dirty="0">
              <a:ln w="17780" cmpd="sng">
                <a:solidFill>
                  <a:srgbClr val="000000"/>
                </a:solidFill>
                <a:prstDash val="solid"/>
                <a:miter lim="800000"/>
              </a:ln>
              <a:solidFill>
                <a:srgbClr val="FFFF64"/>
              </a:solidFill>
              <a:effectLst>
                <a:outerShdw blurRad="50800" algn="tl" rotWithShape="0">
                  <a:srgbClr val="000000"/>
                </a:outerShdw>
              </a:effectLst>
              <a:uLnTx/>
              <a:uFillTx/>
              <a:latin typeface="Calibri" panose="020F0502020204030204" pitchFamily="34" charset="0"/>
              <a:ea typeface="+mj-ea"/>
              <a:cs typeface="+mj-cs"/>
            </a:endParaRPr>
          </a:p>
        </p:txBody>
      </p:sp>
      <p:sp>
        <p:nvSpPr>
          <p:cNvPr id="40" name="Rectangle 2"/>
          <p:cNvSpPr txBox="1">
            <a:spLocks noChangeArrowheads="1"/>
          </p:cNvSpPr>
          <p:nvPr/>
        </p:nvSpPr>
        <p:spPr bwMode="auto">
          <a:xfrm>
            <a:off x="3565324" y="1069372"/>
            <a:ext cx="2082800" cy="1015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000" b="1" i="0" u="none" strike="noStrike" kern="0" cap="none" spc="0" normalizeH="0" baseline="0" noProof="0" dirty="0">
                <a:ln w="17780" cmpd="sng">
                  <a:solidFill>
                    <a:srgbClr val="000000"/>
                  </a:solidFill>
                  <a:prstDash val="solid"/>
                  <a:miter lim="800000"/>
                </a:ln>
                <a:solidFill>
                  <a:srgbClr val="FFFF64"/>
                </a:solidFill>
                <a:effectLst>
                  <a:outerShdw blurRad="50800" algn="tl" rotWithShape="0">
                    <a:srgbClr val="000000"/>
                  </a:outerShdw>
                </a:effectLst>
                <a:uLnTx/>
                <a:uFillTx/>
                <a:latin typeface="Calibri" panose="020F0502020204030204" pitchFamily="34" charset="0"/>
                <a:ea typeface="+mj-ea"/>
                <a:cs typeface="+mj-cs"/>
              </a:rPr>
              <a:t>LOVE</a:t>
            </a:r>
            <a:endParaRPr kumimoji="0" lang="en-US" altLang="en-US" sz="5000" b="1" i="1" u="none" strike="noStrike" kern="0" cap="none" spc="0" normalizeH="0" baseline="0" noProof="0" dirty="0">
              <a:ln w="17780" cmpd="sng">
                <a:solidFill>
                  <a:srgbClr val="000000"/>
                </a:solidFill>
                <a:prstDash val="solid"/>
                <a:miter lim="800000"/>
              </a:ln>
              <a:solidFill>
                <a:srgbClr val="FFFF64"/>
              </a:solidFill>
              <a:effectLst>
                <a:outerShdw blurRad="50800" algn="tl" rotWithShape="0">
                  <a:srgbClr val="000000"/>
                </a:outerShdw>
              </a:effectLst>
              <a:uLnTx/>
              <a:uFillTx/>
              <a:latin typeface="Calibri" panose="020F0502020204030204" pitchFamily="34" charset="0"/>
              <a:ea typeface="+mj-ea"/>
              <a:cs typeface="+mj-cs"/>
            </a:endParaRPr>
          </a:p>
        </p:txBody>
      </p:sp>
      <p:sp>
        <p:nvSpPr>
          <p:cNvPr id="43" name="Rectangle 2"/>
          <p:cNvSpPr txBox="1">
            <a:spLocks noChangeArrowheads="1"/>
          </p:cNvSpPr>
          <p:nvPr/>
        </p:nvSpPr>
        <p:spPr bwMode="auto">
          <a:xfrm>
            <a:off x="3990120" y="5019555"/>
            <a:ext cx="1213435" cy="642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noFill/>
                  <a:prstDash val="solid"/>
                  <a:miter lim="800000"/>
                </a:ln>
                <a:solidFill>
                  <a:srgbClr val="FFFF64"/>
                </a:solidFill>
                <a:effectLst>
                  <a:glow rad="63500">
                    <a:srgbClr val="000000"/>
                  </a:glow>
                </a:effectLst>
                <a:uLnTx/>
                <a:uFillTx/>
                <a:latin typeface="Calibri" panose="020F0502020204030204" pitchFamily="34" charset="0"/>
                <a:ea typeface="+mj-ea"/>
                <a:cs typeface="+mj-cs"/>
              </a:rPr>
              <a:t>faith</a:t>
            </a:r>
            <a:endParaRPr kumimoji="0" lang="en-US" altLang="en-US" sz="4000" b="1" i="1" u="none" strike="noStrike" kern="0" cap="none" spc="0" normalizeH="0" baseline="0" noProof="0" dirty="0">
              <a:ln w="17780" cmpd="sng">
                <a:noFill/>
                <a:prstDash val="solid"/>
                <a:miter lim="800000"/>
              </a:ln>
              <a:solidFill>
                <a:srgbClr val="FFFF64"/>
              </a:solidFill>
              <a:effectLst>
                <a:glow rad="63500">
                  <a:srgbClr val="000000"/>
                </a:glow>
              </a:effectLst>
              <a:uLnTx/>
              <a:uFillTx/>
              <a:latin typeface="Calibri" panose="020F0502020204030204" pitchFamily="34" charset="0"/>
              <a:ea typeface="+mj-ea"/>
              <a:cs typeface="+mj-cs"/>
            </a:endParaRPr>
          </a:p>
        </p:txBody>
      </p:sp>
      <p:sp>
        <p:nvSpPr>
          <p:cNvPr id="44" name="Rectangle 2"/>
          <p:cNvSpPr txBox="1">
            <a:spLocks noChangeArrowheads="1"/>
          </p:cNvSpPr>
          <p:nvPr/>
        </p:nvSpPr>
        <p:spPr bwMode="auto">
          <a:xfrm>
            <a:off x="6472299" y="3653718"/>
            <a:ext cx="2671701" cy="630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noFill/>
                  <a:prstDash val="solid"/>
                  <a:miter lim="800000"/>
                </a:ln>
                <a:solidFill>
                  <a:srgbClr val="FFFF64"/>
                </a:solidFill>
                <a:effectLst>
                  <a:glow rad="63500">
                    <a:srgbClr val="000000"/>
                  </a:glow>
                </a:effectLst>
                <a:uLnTx/>
                <a:uFillTx/>
                <a:latin typeface="Calibri" panose="020F0502020204030204" pitchFamily="34" charset="0"/>
                <a:ea typeface="+mj-ea"/>
                <a:cs typeface="+mj-cs"/>
              </a:rPr>
              <a:t>knowledge</a:t>
            </a:r>
            <a:endParaRPr kumimoji="0" lang="en-US" altLang="en-US" sz="4000" b="1" i="1" u="none" strike="noStrike" kern="0" cap="none" spc="0" normalizeH="0" baseline="0" noProof="0" dirty="0">
              <a:ln w="17780" cmpd="sng">
                <a:noFill/>
                <a:prstDash val="solid"/>
                <a:miter lim="800000"/>
              </a:ln>
              <a:solidFill>
                <a:srgbClr val="FFFF64"/>
              </a:solidFill>
              <a:effectLst>
                <a:glow rad="63500">
                  <a:srgbClr val="000000"/>
                </a:glow>
              </a:effectLst>
              <a:uLnTx/>
              <a:uFillTx/>
              <a:latin typeface="Calibri" panose="020F0502020204030204" pitchFamily="34" charset="0"/>
              <a:ea typeface="+mj-ea"/>
              <a:cs typeface="+mj-cs"/>
            </a:endParaRPr>
          </a:p>
        </p:txBody>
      </p:sp>
      <p:sp>
        <p:nvSpPr>
          <p:cNvPr id="45" name="Rectangle 2"/>
          <p:cNvSpPr txBox="1">
            <a:spLocks noChangeArrowheads="1"/>
          </p:cNvSpPr>
          <p:nvPr/>
        </p:nvSpPr>
        <p:spPr bwMode="auto">
          <a:xfrm>
            <a:off x="428515" y="3641018"/>
            <a:ext cx="1562582" cy="630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noFill/>
                  <a:prstDash val="solid"/>
                  <a:miter lim="800000"/>
                </a:ln>
                <a:solidFill>
                  <a:srgbClr val="FFFF64"/>
                </a:solidFill>
                <a:effectLst>
                  <a:glow rad="63500">
                    <a:srgbClr val="000000"/>
                  </a:glow>
                </a:effectLst>
                <a:uLnTx/>
                <a:uFillTx/>
                <a:latin typeface="Calibri" panose="020F0502020204030204" pitchFamily="34" charset="0"/>
                <a:ea typeface="+mj-ea"/>
                <a:cs typeface="+mj-cs"/>
              </a:rPr>
              <a:t>virtue</a:t>
            </a:r>
            <a:endParaRPr kumimoji="0" lang="en-US" altLang="en-US" sz="4000" b="1" i="1" u="none" strike="noStrike" kern="0" cap="none" spc="0" normalizeH="0" baseline="0" noProof="0" dirty="0">
              <a:ln w="17780" cmpd="sng">
                <a:noFill/>
                <a:prstDash val="solid"/>
                <a:miter lim="800000"/>
              </a:ln>
              <a:solidFill>
                <a:srgbClr val="FFFF64"/>
              </a:solidFill>
              <a:effectLst>
                <a:glow rad="63500">
                  <a:srgbClr val="000000"/>
                </a:glow>
              </a:effectLst>
              <a:uLnTx/>
              <a:uFillTx/>
              <a:latin typeface="Calibri" panose="020F0502020204030204" pitchFamily="34" charset="0"/>
              <a:ea typeface="+mj-ea"/>
              <a:cs typeface="+mj-cs"/>
            </a:endParaRPr>
          </a:p>
        </p:txBody>
      </p:sp>
      <p:sp>
        <p:nvSpPr>
          <p:cNvPr id="46" name="Rectangle 2"/>
          <p:cNvSpPr txBox="1">
            <a:spLocks noChangeArrowheads="1"/>
          </p:cNvSpPr>
          <p:nvPr/>
        </p:nvSpPr>
        <p:spPr bwMode="auto">
          <a:xfrm>
            <a:off x="539326" y="2396466"/>
            <a:ext cx="2916821" cy="630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noFill/>
                  <a:prstDash val="solid"/>
                  <a:miter lim="800000"/>
                </a:ln>
                <a:solidFill>
                  <a:srgbClr val="FFFF64"/>
                </a:solidFill>
                <a:effectLst>
                  <a:glow rad="63500">
                    <a:srgbClr val="000000"/>
                  </a:glow>
                </a:effectLst>
                <a:uLnTx/>
                <a:uFillTx/>
                <a:latin typeface="Calibri" panose="020F0502020204030204" pitchFamily="34" charset="0"/>
                <a:ea typeface="+mj-ea"/>
                <a:cs typeface="+mj-cs"/>
              </a:rPr>
              <a:t>self-control</a:t>
            </a:r>
            <a:endParaRPr kumimoji="0" lang="en-US" altLang="en-US" sz="4000" b="1" i="1" u="none" strike="noStrike" kern="0" cap="none" spc="0" normalizeH="0" baseline="0" noProof="0" dirty="0">
              <a:ln w="17780" cmpd="sng">
                <a:noFill/>
                <a:prstDash val="solid"/>
                <a:miter lim="800000"/>
              </a:ln>
              <a:solidFill>
                <a:srgbClr val="FFFF64"/>
              </a:solidFill>
              <a:effectLst>
                <a:glow rad="63500">
                  <a:srgbClr val="000000"/>
                </a:glow>
              </a:effectLst>
              <a:uLnTx/>
              <a:uFillTx/>
              <a:latin typeface="Calibri" panose="020F0502020204030204" pitchFamily="34" charset="0"/>
              <a:ea typeface="+mj-ea"/>
              <a:cs typeface="+mj-cs"/>
            </a:endParaRPr>
          </a:p>
        </p:txBody>
      </p:sp>
      <p:sp>
        <p:nvSpPr>
          <p:cNvPr id="47" name="Rectangle 2"/>
          <p:cNvSpPr txBox="1">
            <a:spLocks noChangeArrowheads="1"/>
          </p:cNvSpPr>
          <p:nvPr/>
        </p:nvSpPr>
        <p:spPr bwMode="auto">
          <a:xfrm>
            <a:off x="5730276" y="2434615"/>
            <a:ext cx="3262010" cy="630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noFill/>
                  <a:prstDash val="solid"/>
                  <a:miter lim="800000"/>
                </a:ln>
                <a:solidFill>
                  <a:srgbClr val="FFFF64"/>
                </a:solidFill>
                <a:effectLst>
                  <a:glow rad="63500">
                    <a:srgbClr val="000000"/>
                  </a:glow>
                </a:effectLst>
                <a:uLnTx/>
                <a:uFillTx/>
                <a:latin typeface="Calibri" panose="020F0502020204030204" pitchFamily="34" charset="0"/>
                <a:ea typeface="+mj-ea"/>
                <a:cs typeface="+mj-cs"/>
              </a:rPr>
              <a:t>perseverance</a:t>
            </a:r>
            <a:endParaRPr kumimoji="0" lang="en-US" altLang="en-US" sz="4000" b="1" i="1" u="none" strike="noStrike" kern="0" cap="none" spc="0" normalizeH="0" baseline="0" noProof="0" dirty="0">
              <a:ln w="17780" cmpd="sng">
                <a:noFill/>
                <a:prstDash val="solid"/>
                <a:miter lim="800000"/>
              </a:ln>
              <a:solidFill>
                <a:srgbClr val="FFFF64"/>
              </a:solidFill>
              <a:effectLst>
                <a:glow rad="63500">
                  <a:srgbClr val="000000"/>
                </a:glow>
              </a:effectLst>
              <a:uLnTx/>
              <a:uFillTx/>
              <a:latin typeface="Calibri" panose="020F0502020204030204" pitchFamily="34" charset="0"/>
              <a:ea typeface="+mj-ea"/>
              <a:cs typeface="+mj-cs"/>
            </a:endParaRPr>
          </a:p>
        </p:txBody>
      </p:sp>
      <p:sp>
        <p:nvSpPr>
          <p:cNvPr id="48" name="Rectangle 2"/>
          <p:cNvSpPr txBox="1">
            <a:spLocks noChangeArrowheads="1"/>
          </p:cNvSpPr>
          <p:nvPr/>
        </p:nvSpPr>
        <p:spPr bwMode="auto">
          <a:xfrm>
            <a:off x="4021726" y="1609018"/>
            <a:ext cx="4292156" cy="630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noFill/>
                  <a:prstDash val="solid"/>
                  <a:miter lim="800000"/>
                </a:ln>
                <a:solidFill>
                  <a:srgbClr val="FFFF64"/>
                </a:solidFill>
                <a:effectLst>
                  <a:glow rad="63500">
                    <a:srgbClr val="000000"/>
                  </a:glow>
                </a:effectLst>
                <a:uLnTx/>
                <a:uFillTx/>
                <a:latin typeface="Calibri" panose="020F0502020204030204" pitchFamily="34" charset="0"/>
                <a:ea typeface="+mj-ea"/>
                <a:cs typeface="+mj-cs"/>
              </a:rPr>
              <a:t>brotherly kindness</a:t>
            </a:r>
            <a:endParaRPr kumimoji="0" lang="en-US" altLang="en-US" sz="4000" b="1" i="1" u="none" strike="noStrike" kern="0" cap="none" spc="0" normalizeH="0" baseline="0" noProof="0" dirty="0">
              <a:ln w="17780" cmpd="sng">
                <a:noFill/>
                <a:prstDash val="solid"/>
                <a:miter lim="800000"/>
              </a:ln>
              <a:solidFill>
                <a:srgbClr val="FFFF64"/>
              </a:solidFill>
              <a:effectLst>
                <a:glow rad="63500">
                  <a:srgbClr val="000000"/>
                </a:glow>
              </a:effectLst>
              <a:uLnTx/>
              <a:uFillTx/>
              <a:latin typeface="Calibri" panose="020F0502020204030204" pitchFamily="34" charset="0"/>
              <a:ea typeface="+mj-ea"/>
              <a:cs typeface="+mj-cs"/>
            </a:endParaRPr>
          </a:p>
        </p:txBody>
      </p:sp>
      <p:sp>
        <p:nvSpPr>
          <p:cNvPr id="49" name="Rectangle 2"/>
          <p:cNvSpPr txBox="1">
            <a:spLocks noChangeArrowheads="1"/>
          </p:cNvSpPr>
          <p:nvPr/>
        </p:nvSpPr>
        <p:spPr bwMode="auto">
          <a:xfrm>
            <a:off x="1904641" y="1609115"/>
            <a:ext cx="2185563" cy="630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noFill/>
                  <a:prstDash val="solid"/>
                  <a:miter lim="800000"/>
                </a:ln>
                <a:solidFill>
                  <a:srgbClr val="FFFF64"/>
                </a:solidFill>
                <a:effectLst>
                  <a:glow rad="63500">
                    <a:srgbClr val="000000"/>
                  </a:glow>
                </a:effectLst>
                <a:uLnTx/>
                <a:uFillTx/>
                <a:latin typeface="Calibri" panose="020F0502020204030204" pitchFamily="34" charset="0"/>
                <a:ea typeface="+mj-ea"/>
                <a:cs typeface="+mj-cs"/>
              </a:rPr>
              <a:t>godliness</a:t>
            </a:r>
            <a:endParaRPr kumimoji="0" lang="en-US" altLang="en-US" sz="4000" b="1" i="1" u="none" strike="noStrike" kern="0" cap="none" spc="0" normalizeH="0" baseline="0" noProof="0" dirty="0">
              <a:ln w="17780" cmpd="sng">
                <a:noFill/>
                <a:prstDash val="solid"/>
                <a:miter lim="800000"/>
              </a:ln>
              <a:solidFill>
                <a:srgbClr val="FFFF64"/>
              </a:solidFill>
              <a:effectLst>
                <a:glow rad="63500">
                  <a:srgbClr val="000000"/>
                </a:glow>
              </a:effectLst>
              <a:uLnTx/>
              <a:uFillTx/>
              <a:latin typeface="Calibri" panose="020F0502020204030204" pitchFamily="34" charset="0"/>
              <a:ea typeface="+mj-ea"/>
              <a:cs typeface="+mj-cs"/>
            </a:endParaRPr>
          </a:p>
        </p:txBody>
      </p:sp>
      <p:sp>
        <p:nvSpPr>
          <p:cNvPr id="50" name="Rectangle 2"/>
          <p:cNvSpPr txBox="1">
            <a:spLocks noChangeArrowheads="1"/>
          </p:cNvSpPr>
          <p:nvPr/>
        </p:nvSpPr>
        <p:spPr bwMode="auto">
          <a:xfrm>
            <a:off x="3887886" y="1024866"/>
            <a:ext cx="1467934" cy="630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noFill/>
                  <a:prstDash val="solid"/>
                  <a:miter lim="800000"/>
                </a:ln>
                <a:solidFill>
                  <a:srgbClr val="FFFF64"/>
                </a:solidFill>
                <a:effectLst>
                  <a:glow rad="63500">
                    <a:srgbClr val="000000"/>
                  </a:glow>
                </a:effectLst>
                <a:uLnTx/>
                <a:uFillTx/>
                <a:latin typeface="Calibri" panose="020F0502020204030204" pitchFamily="34" charset="0"/>
                <a:ea typeface="+mj-ea"/>
                <a:cs typeface="+mj-cs"/>
              </a:rPr>
              <a:t>love</a:t>
            </a:r>
            <a:endParaRPr kumimoji="0" lang="en-US" altLang="en-US" sz="4000" b="1" i="1" u="none" strike="noStrike" kern="0" cap="none" spc="0" normalizeH="0" baseline="0" noProof="0" dirty="0">
              <a:ln w="17780" cmpd="sng">
                <a:noFill/>
                <a:prstDash val="solid"/>
                <a:miter lim="800000"/>
              </a:ln>
              <a:solidFill>
                <a:srgbClr val="FFFF64"/>
              </a:solidFill>
              <a:effectLst>
                <a:glow rad="63500">
                  <a:srgbClr val="000000"/>
                </a:glow>
              </a:effectLst>
              <a:uLnTx/>
              <a:uFillTx/>
              <a:latin typeface="Calibri" panose="020F0502020204030204" pitchFamily="34" charset="0"/>
              <a:ea typeface="+mj-ea"/>
              <a:cs typeface="+mj-cs"/>
            </a:endParaRPr>
          </a:p>
        </p:txBody>
      </p:sp>
      <p:sp>
        <p:nvSpPr>
          <p:cNvPr id="27" name="Freeform 26"/>
          <p:cNvSpPr/>
          <p:nvPr/>
        </p:nvSpPr>
        <p:spPr>
          <a:xfrm>
            <a:off x="3600940" y="755998"/>
            <a:ext cx="1994457" cy="1720726"/>
          </a:xfrm>
          <a:custGeom>
            <a:avLst/>
            <a:gdLst/>
            <a:ahLst/>
            <a:cxnLst/>
            <a:rect l="l" t="t" r="r" b="b"/>
            <a:pathLst>
              <a:path w="1994457" h="1720726">
                <a:moveTo>
                  <a:pt x="787689" y="687842"/>
                </a:moveTo>
                <a:cubicBezTo>
                  <a:pt x="807632" y="687842"/>
                  <a:pt x="824251" y="691218"/>
                  <a:pt x="837546" y="697969"/>
                </a:cubicBezTo>
                <a:cubicBezTo>
                  <a:pt x="850842" y="704721"/>
                  <a:pt x="861488" y="714277"/>
                  <a:pt x="869486" y="726638"/>
                </a:cubicBezTo>
                <a:cubicBezTo>
                  <a:pt x="877484" y="738998"/>
                  <a:pt x="883145" y="753851"/>
                  <a:pt x="886469" y="771198"/>
                </a:cubicBezTo>
                <a:cubicBezTo>
                  <a:pt x="889793" y="788544"/>
                  <a:pt x="891455" y="807812"/>
                  <a:pt x="891455" y="829001"/>
                </a:cubicBezTo>
                <a:cubicBezTo>
                  <a:pt x="891455" y="848321"/>
                  <a:pt x="889741" y="866550"/>
                  <a:pt x="886313" y="883688"/>
                </a:cubicBezTo>
                <a:cubicBezTo>
                  <a:pt x="882886" y="900827"/>
                  <a:pt x="877017" y="915836"/>
                  <a:pt x="868707" y="928716"/>
                </a:cubicBezTo>
                <a:cubicBezTo>
                  <a:pt x="860398" y="941596"/>
                  <a:pt x="849491" y="951775"/>
                  <a:pt x="835988" y="959254"/>
                </a:cubicBezTo>
                <a:cubicBezTo>
                  <a:pt x="822485" y="966732"/>
                  <a:pt x="805658" y="970471"/>
                  <a:pt x="785508" y="970471"/>
                </a:cubicBezTo>
                <a:cubicBezTo>
                  <a:pt x="765357" y="970471"/>
                  <a:pt x="748634" y="967200"/>
                  <a:pt x="735339" y="960656"/>
                </a:cubicBezTo>
                <a:cubicBezTo>
                  <a:pt x="722043" y="954112"/>
                  <a:pt x="711449" y="944608"/>
                  <a:pt x="703555" y="932144"/>
                </a:cubicBezTo>
                <a:cubicBezTo>
                  <a:pt x="695661" y="919679"/>
                  <a:pt x="690052" y="904670"/>
                  <a:pt x="686728" y="887116"/>
                </a:cubicBezTo>
                <a:cubicBezTo>
                  <a:pt x="683404" y="869562"/>
                  <a:pt x="681742" y="849775"/>
                  <a:pt x="681742" y="827755"/>
                </a:cubicBezTo>
                <a:cubicBezTo>
                  <a:pt x="681742" y="808850"/>
                  <a:pt x="683456" y="790933"/>
                  <a:pt x="686884" y="774002"/>
                </a:cubicBezTo>
                <a:cubicBezTo>
                  <a:pt x="690311" y="757071"/>
                  <a:pt x="696180" y="742270"/>
                  <a:pt x="704489" y="729598"/>
                </a:cubicBezTo>
                <a:cubicBezTo>
                  <a:pt x="712799" y="716926"/>
                  <a:pt x="723705" y="706798"/>
                  <a:pt x="737208" y="699216"/>
                </a:cubicBezTo>
                <a:cubicBezTo>
                  <a:pt x="750711" y="691633"/>
                  <a:pt x="767538" y="687842"/>
                  <a:pt x="787689" y="687842"/>
                </a:cubicBezTo>
                <a:close/>
                <a:moveTo>
                  <a:pt x="1448677" y="627702"/>
                </a:moveTo>
                <a:cubicBezTo>
                  <a:pt x="1441821" y="627702"/>
                  <a:pt x="1436056" y="629727"/>
                  <a:pt x="1431382" y="633778"/>
                </a:cubicBezTo>
                <a:cubicBezTo>
                  <a:pt x="1426708" y="637829"/>
                  <a:pt x="1424371" y="644425"/>
                  <a:pt x="1424371" y="653565"/>
                </a:cubicBezTo>
                <a:lnTo>
                  <a:pt x="1424371" y="1005060"/>
                </a:lnTo>
                <a:cubicBezTo>
                  <a:pt x="1424371" y="1014201"/>
                  <a:pt x="1426708" y="1020796"/>
                  <a:pt x="1431382" y="1024847"/>
                </a:cubicBezTo>
                <a:cubicBezTo>
                  <a:pt x="1436056" y="1028898"/>
                  <a:pt x="1441821" y="1030924"/>
                  <a:pt x="1448677" y="1030924"/>
                </a:cubicBezTo>
                <a:lnTo>
                  <a:pt x="1651222" y="1030924"/>
                </a:lnTo>
                <a:cubicBezTo>
                  <a:pt x="1653092" y="1030924"/>
                  <a:pt x="1654806" y="1030352"/>
                  <a:pt x="1656364" y="1029210"/>
                </a:cubicBezTo>
                <a:cubicBezTo>
                  <a:pt x="1657922" y="1028067"/>
                  <a:pt x="1659220" y="1026249"/>
                  <a:pt x="1660259" y="1023757"/>
                </a:cubicBezTo>
                <a:cubicBezTo>
                  <a:pt x="1661298" y="1021264"/>
                  <a:pt x="1662077" y="1017992"/>
                  <a:pt x="1662596" y="1013941"/>
                </a:cubicBezTo>
                <a:cubicBezTo>
                  <a:pt x="1663116" y="1009890"/>
                  <a:pt x="1663375" y="1004852"/>
                  <a:pt x="1663375" y="998828"/>
                </a:cubicBezTo>
                <a:cubicBezTo>
                  <a:pt x="1663375" y="992803"/>
                  <a:pt x="1663116" y="987766"/>
                  <a:pt x="1662596" y="983715"/>
                </a:cubicBezTo>
                <a:cubicBezTo>
                  <a:pt x="1662077" y="979664"/>
                  <a:pt x="1661298" y="976392"/>
                  <a:pt x="1660259" y="973899"/>
                </a:cubicBezTo>
                <a:cubicBezTo>
                  <a:pt x="1659220" y="971406"/>
                  <a:pt x="1657922" y="969589"/>
                  <a:pt x="1656364" y="968446"/>
                </a:cubicBezTo>
                <a:cubicBezTo>
                  <a:pt x="1654806" y="967303"/>
                  <a:pt x="1653092" y="966732"/>
                  <a:pt x="1651222" y="966732"/>
                </a:cubicBezTo>
                <a:lnTo>
                  <a:pt x="1506013" y="966732"/>
                </a:lnTo>
                <a:lnTo>
                  <a:pt x="1506013" y="852995"/>
                </a:lnTo>
                <a:lnTo>
                  <a:pt x="1627852" y="852995"/>
                </a:lnTo>
                <a:cubicBezTo>
                  <a:pt x="1629721" y="852995"/>
                  <a:pt x="1631435" y="852476"/>
                  <a:pt x="1632993" y="851437"/>
                </a:cubicBezTo>
                <a:cubicBezTo>
                  <a:pt x="1634551" y="850398"/>
                  <a:pt x="1635850" y="848684"/>
                  <a:pt x="1636888" y="846295"/>
                </a:cubicBezTo>
                <a:cubicBezTo>
                  <a:pt x="1637927" y="843906"/>
                  <a:pt x="1638706" y="840738"/>
                  <a:pt x="1639225" y="836791"/>
                </a:cubicBezTo>
                <a:cubicBezTo>
                  <a:pt x="1639745" y="832844"/>
                  <a:pt x="1640004" y="827858"/>
                  <a:pt x="1640004" y="821834"/>
                </a:cubicBezTo>
                <a:cubicBezTo>
                  <a:pt x="1640004" y="816017"/>
                  <a:pt x="1639745" y="811084"/>
                  <a:pt x="1639225" y="807033"/>
                </a:cubicBezTo>
                <a:cubicBezTo>
                  <a:pt x="1638706" y="802982"/>
                  <a:pt x="1637927" y="799762"/>
                  <a:pt x="1636888" y="797373"/>
                </a:cubicBezTo>
                <a:cubicBezTo>
                  <a:pt x="1635850" y="794984"/>
                  <a:pt x="1634551" y="793218"/>
                  <a:pt x="1632993" y="792075"/>
                </a:cubicBezTo>
                <a:cubicBezTo>
                  <a:pt x="1631435" y="790933"/>
                  <a:pt x="1629721" y="790362"/>
                  <a:pt x="1627852" y="790362"/>
                </a:cubicBezTo>
                <a:lnTo>
                  <a:pt x="1506013" y="790362"/>
                </a:lnTo>
                <a:lnTo>
                  <a:pt x="1506013" y="691893"/>
                </a:lnTo>
                <a:lnTo>
                  <a:pt x="1649976" y="691893"/>
                </a:lnTo>
                <a:cubicBezTo>
                  <a:pt x="1651846" y="691893"/>
                  <a:pt x="1653508" y="691322"/>
                  <a:pt x="1654962" y="690179"/>
                </a:cubicBezTo>
                <a:cubicBezTo>
                  <a:pt x="1656416" y="689037"/>
                  <a:pt x="1657662" y="687219"/>
                  <a:pt x="1658701" y="684726"/>
                </a:cubicBezTo>
                <a:cubicBezTo>
                  <a:pt x="1659740" y="682233"/>
                  <a:pt x="1660519" y="678961"/>
                  <a:pt x="1661038" y="674910"/>
                </a:cubicBezTo>
                <a:cubicBezTo>
                  <a:pt x="1661557" y="670860"/>
                  <a:pt x="1661817" y="665926"/>
                  <a:pt x="1661817" y="660109"/>
                </a:cubicBezTo>
                <a:cubicBezTo>
                  <a:pt x="1661817" y="653877"/>
                  <a:pt x="1661557" y="648735"/>
                  <a:pt x="1661038" y="644684"/>
                </a:cubicBezTo>
                <a:cubicBezTo>
                  <a:pt x="1660519" y="640633"/>
                  <a:pt x="1659740" y="637310"/>
                  <a:pt x="1658701" y="634713"/>
                </a:cubicBezTo>
                <a:cubicBezTo>
                  <a:pt x="1657662" y="632116"/>
                  <a:pt x="1656416" y="630298"/>
                  <a:pt x="1654962" y="629260"/>
                </a:cubicBezTo>
                <a:cubicBezTo>
                  <a:pt x="1653508" y="628221"/>
                  <a:pt x="1651846" y="627702"/>
                  <a:pt x="1649976" y="627702"/>
                </a:cubicBezTo>
                <a:close/>
                <a:moveTo>
                  <a:pt x="1049603" y="625832"/>
                </a:moveTo>
                <a:cubicBezTo>
                  <a:pt x="1038385" y="625832"/>
                  <a:pt x="1029660" y="626092"/>
                  <a:pt x="1023428" y="626611"/>
                </a:cubicBezTo>
                <a:cubicBezTo>
                  <a:pt x="1017196" y="627130"/>
                  <a:pt x="1012781" y="628481"/>
                  <a:pt x="1010185" y="630662"/>
                </a:cubicBezTo>
                <a:cubicBezTo>
                  <a:pt x="1007588" y="632843"/>
                  <a:pt x="1006549" y="636115"/>
                  <a:pt x="1007069" y="640478"/>
                </a:cubicBezTo>
                <a:cubicBezTo>
                  <a:pt x="1007588" y="644840"/>
                  <a:pt x="1009094" y="650761"/>
                  <a:pt x="1011587" y="658239"/>
                </a:cubicBezTo>
                <a:lnTo>
                  <a:pt x="1131556" y="1015655"/>
                </a:lnTo>
                <a:cubicBezTo>
                  <a:pt x="1132387" y="1018355"/>
                  <a:pt x="1133270" y="1020589"/>
                  <a:pt x="1134205" y="1022354"/>
                </a:cubicBezTo>
                <a:cubicBezTo>
                  <a:pt x="1135140" y="1024120"/>
                  <a:pt x="1136490" y="1025626"/>
                  <a:pt x="1138256" y="1026873"/>
                </a:cubicBezTo>
                <a:cubicBezTo>
                  <a:pt x="1140022" y="1028119"/>
                  <a:pt x="1142203" y="1029158"/>
                  <a:pt x="1144800" y="1029989"/>
                </a:cubicBezTo>
                <a:cubicBezTo>
                  <a:pt x="1147396" y="1030820"/>
                  <a:pt x="1150772" y="1031443"/>
                  <a:pt x="1154927" y="1031858"/>
                </a:cubicBezTo>
                <a:cubicBezTo>
                  <a:pt x="1159082" y="1032274"/>
                  <a:pt x="1164119" y="1032534"/>
                  <a:pt x="1170040" y="1032637"/>
                </a:cubicBezTo>
                <a:cubicBezTo>
                  <a:pt x="1175961" y="1032741"/>
                  <a:pt x="1183076" y="1032793"/>
                  <a:pt x="1191385" y="1032793"/>
                </a:cubicBezTo>
                <a:cubicBezTo>
                  <a:pt x="1201772" y="1032793"/>
                  <a:pt x="1210186" y="1032637"/>
                  <a:pt x="1216626" y="1032326"/>
                </a:cubicBezTo>
                <a:cubicBezTo>
                  <a:pt x="1223065" y="1032014"/>
                  <a:pt x="1228155" y="1031287"/>
                  <a:pt x="1231894" y="1030145"/>
                </a:cubicBezTo>
                <a:cubicBezTo>
                  <a:pt x="1235634" y="1029002"/>
                  <a:pt x="1238334" y="1027340"/>
                  <a:pt x="1239996" y="1025159"/>
                </a:cubicBezTo>
                <a:cubicBezTo>
                  <a:pt x="1241658" y="1022978"/>
                  <a:pt x="1243008" y="1020121"/>
                  <a:pt x="1244047" y="1016590"/>
                </a:cubicBezTo>
                <a:lnTo>
                  <a:pt x="1364328" y="658863"/>
                </a:lnTo>
                <a:cubicBezTo>
                  <a:pt x="1366821" y="651592"/>
                  <a:pt x="1368431" y="645775"/>
                  <a:pt x="1369158" y="641412"/>
                </a:cubicBezTo>
                <a:cubicBezTo>
                  <a:pt x="1369885" y="637050"/>
                  <a:pt x="1369262" y="633674"/>
                  <a:pt x="1367289" y="631285"/>
                </a:cubicBezTo>
                <a:cubicBezTo>
                  <a:pt x="1365315" y="628896"/>
                  <a:pt x="1361680" y="627390"/>
                  <a:pt x="1356382" y="626767"/>
                </a:cubicBezTo>
                <a:cubicBezTo>
                  <a:pt x="1351085" y="626144"/>
                  <a:pt x="1343658" y="625832"/>
                  <a:pt x="1334102" y="625832"/>
                </a:cubicBezTo>
                <a:cubicBezTo>
                  <a:pt x="1324338" y="625832"/>
                  <a:pt x="1316652" y="626040"/>
                  <a:pt x="1311043" y="626455"/>
                </a:cubicBezTo>
                <a:cubicBezTo>
                  <a:pt x="1305434" y="626871"/>
                  <a:pt x="1301124" y="627702"/>
                  <a:pt x="1298111" y="628948"/>
                </a:cubicBezTo>
                <a:cubicBezTo>
                  <a:pt x="1295099" y="630195"/>
                  <a:pt x="1292970" y="631908"/>
                  <a:pt x="1291723" y="634090"/>
                </a:cubicBezTo>
                <a:cubicBezTo>
                  <a:pt x="1290477" y="636271"/>
                  <a:pt x="1289438" y="639127"/>
                  <a:pt x="1288607" y="642659"/>
                </a:cubicBezTo>
                <a:lnTo>
                  <a:pt x="1192320" y="952087"/>
                </a:lnTo>
                <a:lnTo>
                  <a:pt x="1192009" y="952087"/>
                </a:lnTo>
                <a:lnTo>
                  <a:pt x="1093852" y="641101"/>
                </a:lnTo>
                <a:cubicBezTo>
                  <a:pt x="1092813" y="637985"/>
                  <a:pt x="1091722" y="635388"/>
                  <a:pt x="1090580" y="633311"/>
                </a:cubicBezTo>
                <a:cubicBezTo>
                  <a:pt x="1089437" y="631233"/>
                  <a:pt x="1087412" y="629675"/>
                  <a:pt x="1084503" y="628637"/>
                </a:cubicBezTo>
                <a:cubicBezTo>
                  <a:pt x="1081595" y="627598"/>
                  <a:pt x="1077440" y="626871"/>
                  <a:pt x="1072039" y="626455"/>
                </a:cubicBezTo>
                <a:cubicBezTo>
                  <a:pt x="1066638" y="626040"/>
                  <a:pt x="1059159" y="625832"/>
                  <a:pt x="1049603" y="625832"/>
                </a:cubicBezTo>
                <a:close/>
                <a:moveTo>
                  <a:pt x="389178" y="625832"/>
                </a:moveTo>
                <a:cubicBezTo>
                  <a:pt x="381284" y="625832"/>
                  <a:pt x="374689" y="626144"/>
                  <a:pt x="369391" y="626767"/>
                </a:cubicBezTo>
                <a:cubicBezTo>
                  <a:pt x="364094" y="627390"/>
                  <a:pt x="359887" y="628221"/>
                  <a:pt x="356771" y="629260"/>
                </a:cubicBezTo>
                <a:cubicBezTo>
                  <a:pt x="353655" y="630298"/>
                  <a:pt x="351422" y="631649"/>
                  <a:pt x="350071" y="633311"/>
                </a:cubicBezTo>
                <a:cubicBezTo>
                  <a:pt x="348721" y="634973"/>
                  <a:pt x="348046" y="636842"/>
                  <a:pt x="348046" y="638920"/>
                </a:cubicBezTo>
                <a:lnTo>
                  <a:pt x="348046" y="1005060"/>
                </a:lnTo>
                <a:cubicBezTo>
                  <a:pt x="348046" y="1014201"/>
                  <a:pt x="350383" y="1020796"/>
                  <a:pt x="355057" y="1024847"/>
                </a:cubicBezTo>
                <a:cubicBezTo>
                  <a:pt x="359731" y="1028898"/>
                  <a:pt x="365496" y="1030924"/>
                  <a:pt x="372351" y="1030924"/>
                </a:cubicBezTo>
                <a:lnTo>
                  <a:pt x="557136" y="1030924"/>
                </a:lnTo>
                <a:cubicBezTo>
                  <a:pt x="559213" y="1030924"/>
                  <a:pt x="561031" y="1030300"/>
                  <a:pt x="562589" y="1029054"/>
                </a:cubicBezTo>
                <a:cubicBezTo>
                  <a:pt x="564147" y="1027808"/>
                  <a:pt x="565445" y="1025782"/>
                  <a:pt x="566484" y="1022978"/>
                </a:cubicBezTo>
                <a:cubicBezTo>
                  <a:pt x="567523" y="1020173"/>
                  <a:pt x="568302" y="1016641"/>
                  <a:pt x="568821" y="1012383"/>
                </a:cubicBezTo>
                <a:cubicBezTo>
                  <a:pt x="569340" y="1008124"/>
                  <a:pt x="569600" y="1002879"/>
                  <a:pt x="569600" y="996647"/>
                </a:cubicBezTo>
                <a:cubicBezTo>
                  <a:pt x="569600" y="990414"/>
                  <a:pt x="569340" y="985169"/>
                  <a:pt x="568821" y="980910"/>
                </a:cubicBezTo>
                <a:cubicBezTo>
                  <a:pt x="568302" y="976652"/>
                  <a:pt x="567523" y="973224"/>
                  <a:pt x="566484" y="970627"/>
                </a:cubicBezTo>
                <a:cubicBezTo>
                  <a:pt x="565445" y="968031"/>
                  <a:pt x="564147" y="966161"/>
                  <a:pt x="562589" y="965018"/>
                </a:cubicBezTo>
                <a:cubicBezTo>
                  <a:pt x="561031" y="963876"/>
                  <a:pt x="559213" y="963304"/>
                  <a:pt x="557136" y="963304"/>
                </a:cubicBezTo>
                <a:lnTo>
                  <a:pt x="430311" y="963304"/>
                </a:lnTo>
                <a:lnTo>
                  <a:pt x="430311" y="638920"/>
                </a:lnTo>
                <a:cubicBezTo>
                  <a:pt x="430311" y="636842"/>
                  <a:pt x="429636" y="634973"/>
                  <a:pt x="428285" y="633311"/>
                </a:cubicBezTo>
                <a:cubicBezTo>
                  <a:pt x="426935" y="631649"/>
                  <a:pt x="424702" y="630298"/>
                  <a:pt x="421586" y="629260"/>
                </a:cubicBezTo>
                <a:cubicBezTo>
                  <a:pt x="418470" y="628221"/>
                  <a:pt x="414315" y="627390"/>
                  <a:pt x="409121" y="626767"/>
                </a:cubicBezTo>
                <a:cubicBezTo>
                  <a:pt x="403928" y="626144"/>
                  <a:pt x="397280" y="625832"/>
                  <a:pt x="389178" y="625832"/>
                </a:cubicBezTo>
                <a:close/>
                <a:moveTo>
                  <a:pt x="790494" y="620535"/>
                </a:moveTo>
                <a:cubicBezTo>
                  <a:pt x="758502" y="620535"/>
                  <a:pt x="730405" y="625417"/>
                  <a:pt x="706203" y="635180"/>
                </a:cubicBezTo>
                <a:cubicBezTo>
                  <a:pt x="682002" y="644944"/>
                  <a:pt x="661695" y="658966"/>
                  <a:pt x="645284" y="677248"/>
                </a:cubicBezTo>
                <a:cubicBezTo>
                  <a:pt x="628872" y="695529"/>
                  <a:pt x="616512" y="717705"/>
                  <a:pt x="608202" y="743776"/>
                </a:cubicBezTo>
                <a:cubicBezTo>
                  <a:pt x="599893" y="769847"/>
                  <a:pt x="595738" y="799190"/>
                  <a:pt x="595738" y="831806"/>
                </a:cubicBezTo>
                <a:cubicBezTo>
                  <a:pt x="595738" y="867329"/>
                  <a:pt x="599633" y="898074"/>
                  <a:pt x="607423" y="924042"/>
                </a:cubicBezTo>
                <a:cubicBezTo>
                  <a:pt x="615214" y="950009"/>
                  <a:pt x="626899" y="971406"/>
                  <a:pt x="642479" y="988233"/>
                </a:cubicBezTo>
                <a:cubicBezTo>
                  <a:pt x="658060" y="1005060"/>
                  <a:pt x="677535" y="1017576"/>
                  <a:pt x="700906" y="1025782"/>
                </a:cubicBezTo>
                <a:cubicBezTo>
                  <a:pt x="724277" y="1033988"/>
                  <a:pt x="751646" y="1038091"/>
                  <a:pt x="783015" y="1038091"/>
                </a:cubicBezTo>
                <a:cubicBezTo>
                  <a:pt x="814799" y="1038091"/>
                  <a:pt x="842792" y="1033261"/>
                  <a:pt x="866994" y="1023601"/>
                </a:cubicBezTo>
                <a:cubicBezTo>
                  <a:pt x="891195" y="1013941"/>
                  <a:pt x="911502" y="999919"/>
                  <a:pt x="927913" y="981534"/>
                </a:cubicBezTo>
                <a:cubicBezTo>
                  <a:pt x="944324" y="963149"/>
                  <a:pt x="956685" y="940765"/>
                  <a:pt x="964994" y="914382"/>
                </a:cubicBezTo>
                <a:cubicBezTo>
                  <a:pt x="973304" y="887999"/>
                  <a:pt x="977459" y="858085"/>
                  <a:pt x="977459" y="824639"/>
                </a:cubicBezTo>
                <a:cubicBezTo>
                  <a:pt x="977459" y="789738"/>
                  <a:pt x="973460" y="759460"/>
                  <a:pt x="965462" y="733805"/>
                </a:cubicBezTo>
                <a:cubicBezTo>
                  <a:pt x="957464" y="708149"/>
                  <a:pt x="945623" y="686907"/>
                  <a:pt x="929938" y="670081"/>
                </a:cubicBezTo>
                <a:cubicBezTo>
                  <a:pt x="914254" y="653254"/>
                  <a:pt x="894727" y="640789"/>
                  <a:pt x="871356" y="632687"/>
                </a:cubicBezTo>
                <a:cubicBezTo>
                  <a:pt x="847985" y="624586"/>
                  <a:pt x="821031" y="620535"/>
                  <a:pt x="790494" y="620535"/>
                </a:cubicBezTo>
                <a:close/>
                <a:moveTo>
                  <a:pt x="1038337" y="9"/>
                </a:moveTo>
                <a:cubicBezTo>
                  <a:pt x="1105075" y="154"/>
                  <a:pt x="1174289" y="2147"/>
                  <a:pt x="1251893" y="5680"/>
                </a:cubicBezTo>
                <a:cubicBezTo>
                  <a:pt x="1446933" y="21208"/>
                  <a:pt x="1438138" y="17685"/>
                  <a:pt x="1612223" y="42738"/>
                </a:cubicBezTo>
                <a:cubicBezTo>
                  <a:pt x="1754874" y="69353"/>
                  <a:pt x="1867046" y="95968"/>
                  <a:pt x="1994457" y="122583"/>
                </a:cubicBezTo>
                <a:lnTo>
                  <a:pt x="1686785" y="1720726"/>
                </a:lnTo>
                <a:cubicBezTo>
                  <a:pt x="1539715" y="1694903"/>
                  <a:pt x="1558983" y="1700963"/>
                  <a:pt x="1351755" y="1671130"/>
                </a:cubicBezTo>
                <a:cubicBezTo>
                  <a:pt x="1210152" y="1657508"/>
                  <a:pt x="1132716" y="1643887"/>
                  <a:pt x="1039239" y="1642297"/>
                </a:cubicBezTo>
                <a:cubicBezTo>
                  <a:pt x="919719" y="1645376"/>
                  <a:pt x="824261" y="1640435"/>
                  <a:pt x="668646" y="1651535"/>
                </a:cubicBezTo>
                <a:cubicBezTo>
                  <a:pt x="451519" y="1676173"/>
                  <a:pt x="396518" y="1679055"/>
                  <a:pt x="247570" y="1703693"/>
                </a:cubicBezTo>
                <a:lnTo>
                  <a:pt x="0" y="111701"/>
                </a:lnTo>
                <a:cubicBezTo>
                  <a:pt x="138017" y="80835"/>
                  <a:pt x="245789" y="64228"/>
                  <a:pt x="438950" y="40548"/>
                </a:cubicBezTo>
                <a:cubicBezTo>
                  <a:pt x="630592" y="16942"/>
                  <a:pt x="704150" y="13138"/>
                  <a:pt x="839640" y="5422"/>
                </a:cubicBezTo>
                <a:cubicBezTo>
                  <a:pt x="907338" y="1567"/>
                  <a:pt x="971599" y="-136"/>
                  <a:pt x="1038337" y="9"/>
                </a:cubicBezTo>
                <a:close/>
              </a:path>
            </a:pathLst>
          </a:custGeom>
          <a:blipFill>
            <a:blip r:embed="rId4"/>
            <a:stretch>
              <a:fillRect/>
            </a:stretch>
          </a:blipFill>
          <a:ln>
            <a:solidFill>
              <a:srgbClr val="4D4D4D"/>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8" name="Freeform 27"/>
          <p:cNvSpPr/>
          <p:nvPr/>
        </p:nvSpPr>
        <p:spPr>
          <a:xfrm>
            <a:off x="5291680" y="878610"/>
            <a:ext cx="1891406" cy="2026462"/>
          </a:xfrm>
          <a:custGeom>
            <a:avLst/>
            <a:gdLst/>
            <a:ahLst/>
            <a:cxnLst/>
            <a:rect l="l" t="t" r="r" b="b"/>
            <a:pathLst>
              <a:path w="1891406" h="2026462">
                <a:moveTo>
                  <a:pt x="753773" y="1085682"/>
                </a:moveTo>
                <a:lnTo>
                  <a:pt x="811816" y="1085682"/>
                </a:lnTo>
                <a:cubicBezTo>
                  <a:pt x="829675" y="1085682"/>
                  <a:pt x="844186" y="1087294"/>
                  <a:pt x="855348" y="1090519"/>
                </a:cubicBezTo>
                <a:cubicBezTo>
                  <a:pt x="866510" y="1093743"/>
                  <a:pt x="875688" y="1098332"/>
                  <a:pt x="882881" y="1104285"/>
                </a:cubicBezTo>
                <a:cubicBezTo>
                  <a:pt x="890075" y="1110238"/>
                  <a:pt x="895532" y="1117618"/>
                  <a:pt x="899252" y="1126423"/>
                </a:cubicBezTo>
                <a:cubicBezTo>
                  <a:pt x="902973" y="1135229"/>
                  <a:pt x="904833" y="1145213"/>
                  <a:pt x="904833" y="1156375"/>
                </a:cubicBezTo>
                <a:cubicBezTo>
                  <a:pt x="904833" y="1167041"/>
                  <a:pt x="902911" y="1176529"/>
                  <a:pt x="899066" y="1184838"/>
                </a:cubicBezTo>
                <a:cubicBezTo>
                  <a:pt x="895222" y="1193148"/>
                  <a:pt x="889888" y="1200093"/>
                  <a:pt x="883067" y="1205674"/>
                </a:cubicBezTo>
                <a:cubicBezTo>
                  <a:pt x="876246" y="1211255"/>
                  <a:pt x="868184" y="1215472"/>
                  <a:pt x="858883" y="1218325"/>
                </a:cubicBezTo>
                <a:cubicBezTo>
                  <a:pt x="849581" y="1221177"/>
                  <a:pt x="838109" y="1222604"/>
                  <a:pt x="824466" y="1222604"/>
                </a:cubicBezTo>
                <a:lnTo>
                  <a:pt x="753773" y="1222604"/>
                </a:lnTo>
                <a:close/>
                <a:moveTo>
                  <a:pt x="753773" y="889228"/>
                </a:moveTo>
                <a:lnTo>
                  <a:pt x="803258" y="889228"/>
                </a:lnTo>
                <a:cubicBezTo>
                  <a:pt x="818389" y="889228"/>
                  <a:pt x="830481" y="890593"/>
                  <a:pt x="839535" y="893321"/>
                </a:cubicBezTo>
                <a:cubicBezTo>
                  <a:pt x="848589" y="896050"/>
                  <a:pt x="856092" y="899957"/>
                  <a:pt x="862045" y="905041"/>
                </a:cubicBezTo>
                <a:cubicBezTo>
                  <a:pt x="867998" y="910126"/>
                  <a:pt x="872463" y="916514"/>
                  <a:pt x="875440" y="924203"/>
                </a:cubicBezTo>
                <a:cubicBezTo>
                  <a:pt x="878416" y="931893"/>
                  <a:pt x="879905" y="940574"/>
                  <a:pt x="879905" y="950248"/>
                </a:cubicBezTo>
                <a:cubicBezTo>
                  <a:pt x="879905" y="958930"/>
                  <a:pt x="878540" y="967177"/>
                  <a:pt x="875812" y="974991"/>
                </a:cubicBezTo>
                <a:cubicBezTo>
                  <a:pt x="873083" y="982804"/>
                  <a:pt x="868929" y="989625"/>
                  <a:pt x="863347" y="995455"/>
                </a:cubicBezTo>
                <a:cubicBezTo>
                  <a:pt x="857766" y="1001284"/>
                  <a:pt x="850759" y="1005873"/>
                  <a:pt x="842326" y="1009221"/>
                </a:cubicBezTo>
                <a:cubicBezTo>
                  <a:pt x="833892" y="1012570"/>
                  <a:pt x="822606" y="1014244"/>
                  <a:pt x="808467" y="1014244"/>
                </a:cubicBezTo>
                <a:lnTo>
                  <a:pt x="753773" y="1014244"/>
                </a:lnTo>
                <a:close/>
                <a:moveTo>
                  <a:pt x="686800" y="815931"/>
                </a:moveTo>
                <a:cubicBezTo>
                  <a:pt x="678615" y="815931"/>
                  <a:pt x="671731" y="818349"/>
                  <a:pt x="666150" y="823186"/>
                </a:cubicBezTo>
                <a:cubicBezTo>
                  <a:pt x="660569" y="828023"/>
                  <a:pt x="657779" y="835898"/>
                  <a:pt x="657779" y="846812"/>
                </a:cubicBezTo>
                <a:lnTo>
                  <a:pt x="657779" y="1266508"/>
                </a:lnTo>
                <a:cubicBezTo>
                  <a:pt x="657779" y="1277422"/>
                  <a:pt x="660569" y="1285297"/>
                  <a:pt x="666150" y="1290134"/>
                </a:cubicBezTo>
                <a:cubicBezTo>
                  <a:pt x="671731" y="1294971"/>
                  <a:pt x="678615" y="1297390"/>
                  <a:pt x="686800" y="1297390"/>
                </a:cubicBezTo>
                <a:lnTo>
                  <a:pt x="814792" y="1297390"/>
                </a:lnTo>
                <a:cubicBezTo>
                  <a:pt x="834140" y="1297390"/>
                  <a:pt x="851689" y="1296211"/>
                  <a:pt x="867440" y="1293855"/>
                </a:cubicBezTo>
                <a:cubicBezTo>
                  <a:pt x="883191" y="1291499"/>
                  <a:pt x="898012" y="1287840"/>
                  <a:pt x="911903" y="1282879"/>
                </a:cubicBezTo>
                <a:cubicBezTo>
                  <a:pt x="925793" y="1277918"/>
                  <a:pt x="938506" y="1271593"/>
                  <a:pt x="950040" y="1263903"/>
                </a:cubicBezTo>
                <a:cubicBezTo>
                  <a:pt x="961574" y="1256214"/>
                  <a:pt x="971496" y="1247036"/>
                  <a:pt x="979805" y="1236370"/>
                </a:cubicBezTo>
                <a:cubicBezTo>
                  <a:pt x="988115" y="1225704"/>
                  <a:pt x="994626" y="1213426"/>
                  <a:pt x="999339" y="1199535"/>
                </a:cubicBezTo>
                <a:cubicBezTo>
                  <a:pt x="1004052" y="1185644"/>
                  <a:pt x="1006409" y="1170142"/>
                  <a:pt x="1006409" y="1153026"/>
                </a:cubicBezTo>
                <a:cubicBezTo>
                  <a:pt x="1006409" y="1136655"/>
                  <a:pt x="1003928" y="1121896"/>
                  <a:pt x="998967" y="1108750"/>
                </a:cubicBezTo>
                <a:cubicBezTo>
                  <a:pt x="994006" y="1095603"/>
                  <a:pt x="987247" y="1084131"/>
                  <a:pt x="978689" y="1074333"/>
                </a:cubicBezTo>
                <a:cubicBezTo>
                  <a:pt x="970132" y="1064536"/>
                  <a:pt x="960086" y="1056536"/>
                  <a:pt x="948552" y="1050335"/>
                </a:cubicBezTo>
                <a:cubicBezTo>
                  <a:pt x="937017" y="1044134"/>
                  <a:pt x="924429" y="1039793"/>
                  <a:pt x="910786" y="1037312"/>
                </a:cubicBezTo>
                <a:cubicBezTo>
                  <a:pt x="921452" y="1033344"/>
                  <a:pt x="930940" y="1028135"/>
                  <a:pt x="939250" y="1021685"/>
                </a:cubicBezTo>
                <a:cubicBezTo>
                  <a:pt x="947559" y="1015236"/>
                  <a:pt x="954567" y="1007795"/>
                  <a:pt x="960272" y="999361"/>
                </a:cubicBezTo>
                <a:cubicBezTo>
                  <a:pt x="965977" y="990928"/>
                  <a:pt x="970318" y="981564"/>
                  <a:pt x="973294" y="971270"/>
                </a:cubicBezTo>
                <a:cubicBezTo>
                  <a:pt x="976271" y="960976"/>
                  <a:pt x="977759" y="950000"/>
                  <a:pt x="977759" y="938342"/>
                </a:cubicBezTo>
                <a:cubicBezTo>
                  <a:pt x="977759" y="917506"/>
                  <a:pt x="974038" y="899398"/>
                  <a:pt x="966597" y="884019"/>
                </a:cubicBezTo>
                <a:cubicBezTo>
                  <a:pt x="959156" y="868641"/>
                  <a:pt x="948428" y="855928"/>
                  <a:pt x="934413" y="845882"/>
                </a:cubicBezTo>
                <a:cubicBezTo>
                  <a:pt x="920398" y="835836"/>
                  <a:pt x="903159" y="828333"/>
                  <a:pt x="882695" y="823372"/>
                </a:cubicBezTo>
                <a:cubicBezTo>
                  <a:pt x="862231" y="818411"/>
                  <a:pt x="837241" y="815931"/>
                  <a:pt x="807723" y="815931"/>
                </a:cubicBezTo>
                <a:close/>
                <a:moveTo>
                  <a:pt x="299215" y="0"/>
                </a:moveTo>
                <a:cubicBezTo>
                  <a:pt x="431698" y="35452"/>
                  <a:pt x="536622" y="70022"/>
                  <a:pt x="689157" y="125526"/>
                </a:cubicBezTo>
                <a:cubicBezTo>
                  <a:pt x="881222" y="192757"/>
                  <a:pt x="864672" y="194350"/>
                  <a:pt x="1016632" y="257570"/>
                </a:cubicBezTo>
                <a:cubicBezTo>
                  <a:pt x="1185108" y="339067"/>
                  <a:pt x="1195145" y="338468"/>
                  <a:pt x="1355433" y="419965"/>
                </a:cubicBezTo>
                <a:cubicBezTo>
                  <a:pt x="1495966" y="503225"/>
                  <a:pt x="1484936" y="490735"/>
                  <a:pt x="1617950" y="575332"/>
                </a:cubicBezTo>
                <a:lnTo>
                  <a:pt x="1891406" y="760260"/>
                </a:lnTo>
                <a:lnTo>
                  <a:pt x="1009652" y="2026462"/>
                </a:lnTo>
                <a:cubicBezTo>
                  <a:pt x="943030" y="1984326"/>
                  <a:pt x="879179" y="1951887"/>
                  <a:pt x="793507" y="1900226"/>
                </a:cubicBezTo>
                <a:cubicBezTo>
                  <a:pt x="662951" y="1832843"/>
                  <a:pt x="614946" y="1816259"/>
                  <a:pt x="525665" y="1774276"/>
                </a:cubicBezTo>
                <a:lnTo>
                  <a:pt x="261173" y="1676298"/>
                </a:lnTo>
                <a:lnTo>
                  <a:pt x="0" y="1600421"/>
                </a:lnTo>
                <a:close/>
              </a:path>
            </a:pathLst>
          </a:custGeom>
          <a:blipFill>
            <a:blip r:embed="rId4"/>
            <a:stretch>
              <a:fillRect/>
            </a:stretch>
          </a:blipFill>
          <a:ln>
            <a:solidFill>
              <a:srgbClr val="4D4D4D"/>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9" name="Freeform 28"/>
          <p:cNvSpPr/>
          <p:nvPr/>
        </p:nvSpPr>
        <p:spPr>
          <a:xfrm>
            <a:off x="6303557" y="1637167"/>
            <a:ext cx="1996411" cy="2060381"/>
          </a:xfrm>
          <a:custGeom>
            <a:avLst/>
            <a:gdLst/>
            <a:ahLst/>
            <a:cxnLst/>
            <a:rect l="l" t="t" r="r" b="b"/>
            <a:pathLst>
              <a:path w="1996411" h="2060381">
                <a:moveTo>
                  <a:pt x="882456" y="982679"/>
                </a:moveTo>
                <a:lnTo>
                  <a:pt x="924128" y="982679"/>
                </a:lnTo>
                <a:cubicBezTo>
                  <a:pt x="934298" y="982679"/>
                  <a:pt x="944158" y="983361"/>
                  <a:pt x="953708" y="984725"/>
                </a:cubicBezTo>
                <a:cubicBezTo>
                  <a:pt x="963257" y="986090"/>
                  <a:pt x="972373" y="989376"/>
                  <a:pt x="981055" y="994585"/>
                </a:cubicBezTo>
                <a:cubicBezTo>
                  <a:pt x="989736" y="999794"/>
                  <a:pt x="997054" y="1007856"/>
                  <a:pt x="1003007" y="1018770"/>
                </a:cubicBezTo>
                <a:cubicBezTo>
                  <a:pt x="1008960" y="1029684"/>
                  <a:pt x="1011937" y="1043574"/>
                  <a:pt x="1011937" y="1060442"/>
                </a:cubicBezTo>
                <a:cubicBezTo>
                  <a:pt x="1011937" y="1072844"/>
                  <a:pt x="1010200" y="1084316"/>
                  <a:pt x="1006728" y="1094858"/>
                </a:cubicBezTo>
                <a:cubicBezTo>
                  <a:pt x="1003255" y="1105400"/>
                  <a:pt x="998170" y="1114454"/>
                  <a:pt x="991473" y="1122019"/>
                </a:cubicBezTo>
                <a:cubicBezTo>
                  <a:pt x="984775" y="1129585"/>
                  <a:pt x="976156" y="1135476"/>
                  <a:pt x="965614" y="1139693"/>
                </a:cubicBezTo>
                <a:cubicBezTo>
                  <a:pt x="955072" y="1143909"/>
                  <a:pt x="941987" y="1146018"/>
                  <a:pt x="926360" y="1146018"/>
                </a:cubicBezTo>
                <a:lnTo>
                  <a:pt x="882456" y="1146018"/>
                </a:lnTo>
                <a:close/>
                <a:moveTo>
                  <a:pt x="817716" y="907149"/>
                </a:moveTo>
                <a:cubicBezTo>
                  <a:pt x="807794" y="907149"/>
                  <a:pt x="799795" y="910063"/>
                  <a:pt x="793717" y="915892"/>
                </a:cubicBezTo>
                <a:cubicBezTo>
                  <a:pt x="787640" y="921721"/>
                  <a:pt x="784602" y="930465"/>
                  <a:pt x="784602" y="942123"/>
                </a:cubicBezTo>
                <a:lnTo>
                  <a:pt x="784602" y="1375213"/>
                </a:lnTo>
                <a:cubicBezTo>
                  <a:pt x="784602" y="1377694"/>
                  <a:pt x="785346" y="1379926"/>
                  <a:pt x="786834" y="1381910"/>
                </a:cubicBezTo>
                <a:cubicBezTo>
                  <a:pt x="788322" y="1383895"/>
                  <a:pt x="790927" y="1385507"/>
                  <a:pt x="794648" y="1386747"/>
                </a:cubicBezTo>
                <a:cubicBezTo>
                  <a:pt x="798368" y="1387988"/>
                  <a:pt x="803391" y="1388980"/>
                  <a:pt x="809716" y="1389724"/>
                </a:cubicBezTo>
                <a:cubicBezTo>
                  <a:pt x="816042" y="1390468"/>
                  <a:pt x="823917" y="1390840"/>
                  <a:pt x="833343" y="1390840"/>
                </a:cubicBezTo>
                <a:cubicBezTo>
                  <a:pt x="843017" y="1390840"/>
                  <a:pt x="850954" y="1390468"/>
                  <a:pt x="857155" y="1389724"/>
                </a:cubicBezTo>
                <a:cubicBezTo>
                  <a:pt x="863357" y="1388980"/>
                  <a:pt x="868317" y="1387988"/>
                  <a:pt x="872038" y="1386747"/>
                </a:cubicBezTo>
                <a:cubicBezTo>
                  <a:pt x="875759" y="1385507"/>
                  <a:pt x="878425" y="1383895"/>
                  <a:pt x="880038" y="1381910"/>
                </a:cubicBezTo>
                <a:cubicBezTo>
                  <a:pt x="881650" y="1379926"/>
                  <a:pt x="882456" y="1377694"/>
                  <a:pt x="882456" y="1375213"/>
                </a:cubicBezTo>
                <a:lnTo>
                  <a:pt x="882456" y="1221548"/>
                </a:lnTo>
                <a:lnTo>
                  <a:pt x="922640" y="1221548"/>
                </a:lnTo>
                <a:cubicBezTo>
                  <a:pt x="954390" y="1221548"/>
                  <a:pt x="981985" y="1217827"/>
                  <a:pt x="1005425" y="1210386"/>
                </a:cubicBezTo>
                <a:cubicBezTo>
                  <a:pt x="1028866" y="1202945"/>
                  <a:pt x="1048648" y="1192093"/>
                  <a:pt x="1064771" y="1177830"/>
                </a:cubicBezTo>
                <a:cubicBezTo>
                  <a:pt x="1080894" y="1163567"/>
                  <a:pt x="1093172" y="1146018"/>
                  <a:pt x="1101606" y="1125182"/>
                </a:cubicBezTo>
                <a:cubicBezTo>
                  <a:pt x="1110039" y="1104346"/>
                  <a:pt x="1114256" y="1080409"/>
                  <a:pt x="1114256" y="1053372"/>
                </a:cubicBezTo>
                <a:cubicBezTo>
                  <a:pt x="1114256" y="1033777"/>
                  <a:pt x="1111527" y="1016103"/>
                  <a:pt x="1106070" y="1000352"/>
                </a:cubicBezTo>
                <a:cubicBezTo>
                  <a:pt x="1100613" y="984601"/>
                  <a:pt x="1092676" y="970835"/>
                  <a:pt x="1082258" y="959052"/>
                </a:cubicBezTo>
                <a:cubicBezTo>
                  <a:pt x="1071840" y="947270"/>
                  <a:pt x="1059252" y="937534"/>
                  <a:pt x="1044493" y="929845"/>
                </a:cubicBezTo>
                <a:cubicBezTo>
                  <a:pt x="1029734" y="922156"/>
                  <a:pt x="1015161" y="916884"/>
                  <a:pt x="1000774" y="914032"/>
                </a:cubicBezTo>
                <a:cubicBezTo>
                  <a:pt x="986388" y="911179"/>
                  <a:pt x="974047" y="909319"/>
                  <a:pt x="963753" y="908451"/>
                </a:cubicBezTo>
                <a:cubicBezTo>
                  <a:pt x="953460" y="907583"/>
                  <a:pt x="942608" y="907149"/>
                  <a:pt x="931197" y="907149"/>
                </a:cubicBezTo>
                <a:close/>
                <a:moveTo>
                  <a:pt x="881263" y="0"/>
                </a:moveTo>
                <a:lnTo>
                  <a:pt x="1129053" y="199275"/>
                </a:lnTo>
                <a:cubicBezTo>
                  <a:pt x="1220161" y="279993"/>
                  <a:pt x="1271330" y="321441"/>
                  <a:pt x="1386501" y="438254"/>
                </a:cubicBezTo>
                <a:cubicBezTo>
                  <a:pt x="1489980" y="545286"/>
                  <a:pt x="1527620" y="599346"/>
                  <a:pt x="1595004" y="678304"/>
                </a:cubicBezTo>
                <a:cubicBezTo>
                  <a:pt x="1666498" y="774240"/>
                  <a:pt x="1728466" y="847952"/>
                  <a:pt x="1809485" y="966113"/>
                </a:cubicBezTo>
                <a:cubicBezTo>
                  <a:pt x="1894019" y="1102287"/>
                  <a:pt x="1934102" y="1174962"/>
                  <a:pt x="1996411" y="1279386"/>
                </a:cubicBezTo>
                <a:lnTo>
                  <a:pt x="712753" y="2060381"/>
                </a:lnTo>
                <a:lnTo>
                  <a:pt x="552670" y="1839705"/>
                </a:lnTo>
                <a:lnTo>
                  <a:pt x="399100" y="1658063"/>
                </a:lnTo>
                <a:lnTo>
                  <a:pt x="194767" y="1457284"/>
                </a:lnTo>
                <a:lnTo>
                  <a:pt x="0" y="1270445"/>
                </a:lnTo>
                <a:close/>
              </a:path>
            </a:pathLst>
          </a:custGeom>
          <a:blipFill>
            <a:blip r:embed="rId4"/>
            <a:stretch>
              <a:fillRect/>
            </a:stretch>
          </a:blipFill>
          <a:ln>
            <a:solidFill>
              <a:srgbClr val="4D4D4D"/>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0" name="Freeform 29"/>
          <p:cNvSpPr/>
          <p:nvPr/>
        </p:nvSpPr>
        <p:spPr>
          <a:xfrm>
            <a:off x="7018849" y="2916674"/>
            <a:ext cx="1826779" cy="1678476"/>
          </a:xfrm>
          <a:custGeom>
            <a:avLst/>
            <a:gdLst/>
            <a:ahLst/>
            <a:cxnLst/>
            <a:rect l="l" t="t" r="r" b="b"/>
            <a:pathLst>
              <a:path w="1826779" h="1678476">
                <a:moveTo>
                  <a:pt x="785898" y="819209"/>
                </a:moveTo>
                <a:cubicBezTo>
                  <a:pt x="776472" y="819209"/>
                  <a:pt x="768597" y="819581"/>
                  <a:pt x="762271" y="820325"/>
                </a:cubicBezTo>
                <a:cubicBezTo>
                  <a:pt x="755946" y="821070"/>
                  <a:pt x="750923" y="822062"/>
                  <a:pt x="747203" y="823302"/>
                </a:cubicBezTo>
                <a:cubicBezTo>
                  <a:pt x="743482" y="824542"/>
                  <a:pt x="740815" y="826155"/>
                  <a:pt x="739203" y="828139"/>
                </a:cubicBezTo>
                <a:cubicBezTo>
                  <a:pt x="737591" y="830123"/>
                  <a:pt x="736785" y="832480"/>
                  <a:pt x="736785" y="835208"/>
                </a:cubicBezTo>
                <a:lnTo>
                  <a:pt x="736785" y="1288762"/>
                </a:lnTo>
                <a:cubicBezTo>
                  <a:pt x="736785" y="1291491"/>
                  <a:pt x="737591" y="1293847"/>
                  <a:pt x="739203" y="1295831"/>
                </a:cubicBezTo>
                <a:cubicBezTo>
                  <a:pt x="740815" y="1297816"/>
                  <a:pt x="743482" y="1299490"/>
                  <a:pt x="747203" y="1300854"/>
                </a:cubicBezTo>
                <a:cubicBezTo>
                  <a:pt x="750923" y="1302219"/>
                  <a:pt x="755946" y="1303273"/>
                  <a:pt x="762271" y="1304017"/>
                </a:cubicBezTo>
                <a:cubicBezTo>
                  <a:pt x="768597" y="1304761"/>
                  <a:pt x="776472" y="1305133"/>
                  <a:pt x="785898" y="1305133"/>
                </a:cubicBezTo>
                <a:cubicBezTo>
                  <a:pt x="795572" y="1305133"/>
                  <a:pt x="803509" y="1304761"/>
                  <a:pt x="809710" y="1304017"/>
                </a:cubicBezTo>
                <a:cubicBezTo>
                  <a:pt x="815912" y="1303273"/>
                  <a:pt x="820873" y="1302219"/>
                  <a:pt x="824593" y="1300854"/>
                </a:cubicBezTo>
                <a:cubicBezTo>
                  <a:pt x="828314" y="1299490"/>
                  <a:pt x="830918" y="1297816"/>
                  <a:pt x="832407" y="1295831"/>
                </a:cubicBezTo>
                <a:cubicBezTo>
                  <a:pt x="833895" y="1293847"/>
                  <a:pt x="834639" y="1291491"/>
                  <a:pt x="834639" y="1288762"/>
                </a:cubicBezTo>
                <a:lnTo>
                  <a:pt x="834639" y="1060311"/>
                </a:lnTo>
                <a:lnTo>
                  <a:pt x="980119" y="1288762"/>
                </a:lnTo>
                <a:cubicBezTo>
                  <a:pt x="981855" y="1292235"/>
                  <a:pt x="984273" y="1295211"/>
                  <a:pt x="987374" y="1297692"/>
                </a:cubicBezTo>
                <a:cubicBezTo>
                  <a:pt x="990475" y="1300172"/>
                  <a:pt x="995560" y="1302033"/>
                  <a:pt x="1002629" y="1303273"/>
                </a:cubicBezTo>
                <a:cubicBezTo>
                  <a:pt x="1009698" y="1304513"/>
                  <a:pt x="1021294" y="1305133"/>
                  <a:pt x="1037417" y="1305133"/>
                </a:cubicBezTo>
                <a:cubicBezTo>
                  <a:pt x="1047587" y="1305133"/>
                  <a:pt x="1056021" y="1304761"/>
                  <a:pt x="1062718" y="1304017"/>
                </a:cubicBezTo>
                <a:cubicBezTo>
                  <a:pt x="1069415" y="1303273"/>
                  <a:pt x="1074686" y="1302219"/>
                  <a:pt x="1078531" y="1300854"/>
                </a:cubicBezTo>
                <a:cubicBezTo>
                  <a:pt x="1082376" y="1299490"/>
                  <a:pt x="1084980" y="1297754"/>
                  <a:pt x="1086345" y="1295645"/>
                </a:cubicBezTo>
                <a:cubicBezTo>
                  <a:pt x="1087709" y="1293537"/>
                  <a:pt x="1088391" y="1291118"/>
                  <a:pt x="1088391" y="1288390"/>
                </a:cubicBezTo>
                <a:cubicBezTo>
                  <a:pt x="1088391" y="1286406"/>
                  <a:pt x="1087833" y="1283739"/>
                  <a:pt x="1086717" y="1280390"/>
                </a:cubicBezTo>
                <a:cubicBezTo>
                  <a:pt x="1085601" y="1277042"/>
                  <a:pt x="1082314" y="1270282"/>
                  <a:pt x="1076857" y="1260113"/>
                </a:cubicBezTo>
                <a:lnTo>
                  <a:pt x="932866" y="1042451"/>
                </a:lnTo>
                <a:lnTo>
                  <a:pt x="1064951" y="869439"/>
                </a:lnTo>
                <a:cubicBezTo>
                  <a:pt x="1071152" y="859765"/>
                  <a:pt x="1075369" y="852696"/>
                  <a:pt x="1077601" y="848231"/>
                </a:cubicBezTo>
                <a:cubicBezTo>
                  <a:pt x="1079833" y="843766"/>
                  <a:pt x="1080950" y="839425"/>
                  <a:pt x="1080950" y="835208"/>
                </a:cubicBezTo>
                <a:cubicBezTo>
                  <a:pt x="1080950" y="832728"/>
                  <a:pt x="1080206" y="830495"/>
                  <a:pt x="1078717" y="828511"/>
                </a:cubicBezTo>
                <a:cubicBezTo>
                  <a:pt x="1077229" y="826527"/>
                  <a:pt x="1074562" y="824852"/>
                  <a:pt x="1070718" y="823488"/>
                </a:cubicBezTo>
                <a:cubicBezTo>
                  <a:pt x="1066873" y="822124"/>
                  <a:pt x="1061726" y="821070"/>
                  <a:pt x="1055277" y="820325"/>
                </a:cubicBezTo>
                <a:cubicBezTo>
                  <a:pt x="1048828" y="819581"/>
                  <a:pt x="1040642" y="819209"/>
                  <a:pt x="1030720" y="819209"/>
                </a:cubicBezTo>
                <a:cubicBezTo>
                  <a:pt x="1021046" y="819209"/>
                  <a:pt x="1013109" y="819457"/>
                  <a:pt x="1006908" y="819953"/>
                </a:cubicBezTo>
                <a:cubicBezTo>
                  <a:pt x="1000707" y="820449"/>
                  <a:pt x="995622" y="821318"/>
                  <a:pt x="991653" y="822558"/>
                </a:cubicBezTo>
                <a:cubicBezTo>
                  <a:pt x="987684" y="823798"/>
                  <a:pt x="984459" y="825472"/>
                  <a:pt x="981979" y="827581"/>
                </a:cubicBezTo>
                <a:cubicBezTo>
                  <a:pt x="979498" y="829689"/>
                  <a:pt x="977390" y="832356"/>
                  <a:pt x="975654" y="835580"/>
                </a:cubicBezTo>
                <a:lnTo>
                  <a:pt x="834639" y="1040219"/>
                </a:lnTo>
                <a:lnTo>
                  <a:pt x="834639" y="835208"/>
                </a:lnTo>
                <a:cubicBezTo>
                  <a:pt x="834639" y="832480"/>
                  <a:pt x="833895" y="830123"/>
                  <a:pt x="832407" y="828139"/>
                </a:cubicBezTo>
                <a:cubicBezTo>
                  <a:pt x="830918" y="826155"/>
                  <a:pt x="828314" y="824542"/>
                  <a:pt x="824593" y="823302"/>
                </a:cubicBezTo>
                <a:cubicBezTo>
                  <a:pt x="820873" y="822062"/>
                  <a:pt x="815912" y="821070"/>
                  <a:pt x="809710" y="820325"/>
                </a:cubicBezTo>
                <a:cubicBezTo>
                  <a:pt x="803509" y="819581"/>
                  <a:pt x="795572" y="819209"/>
                  <a:pt x="785898" y="819209"/>
                </a:cubicBezTo>
                <a:close/>
                <a:moveTo>
                  <a:pt x="1280083" y="0"/>
                </a:moveTo>
                <a:lnTo>
                  <a:pt x="1429756" y="276111"/>
                </a:lnTo>
                <a:cubicBezTo>
                  <a:pt x="1481250" y="398813"/>
                  <a:pt x="1536755" y="485419"/>
                  <a:pt x="1584238" y="644216"/>
                </a:cubicBezTo>
                <a:cubicBezTo>
                  <a:pt x="1646884" y="801828"/>
                  <a:pt x="1661402" y="851157"/>
                  <a:pt x="1708007" y="1012780"/>
                </a:cubicBezTo>
                <a:cubicBezTo>
                  <a:pt x="1745455" y="1166804"/>
                  <a:pt x="1747903" y="1159542"/>
                  <a:pt x="1776236" y="1312716"/>
                </a:cubicBezTo>
                <a:cubicBezTo>
                  <a:pt x="1800780" y="1457428"/>
                  <a:pt x="1810028" y="1479469"/>
                  <a:pt x="1826779" y="1664591"/>
                </a:cubicBezTo>
                <a:lnTo>
                  <a:pt x="331076" y="1678476"/>
                </a:lnTo>
                <a:cubicBezTo>
                  <a:pt x="312817" y="1594503"/>
                  <a:pt x="310600" y="1538602"/>
                  <a:pt x="276299" y="1426556"/>
                </a:cubicBezTo>
                <a:cubicBezTo>
                  <a:pt x="244642" y="1307068"/>
                  <a:pt x="243247" y="1318711"/>
                  <a:pt x="208674" y="1202626"/>
                </a:cubicBezTo>
                <a:cubicBezTo>
                  <a:pt x="161311" y="1073720"/>
                  <a:pt x="150042" y="1073151"/>
                  <a:pt x="114711" y="984350"/>
                </a:cubicBezTo>
                <a:lnTo>
                  <a:pt x="0" y="783473"/>
                </a:lnTo>
                <a:close/>
              </a:path>
            </a:pathLst>
          </a:custGeom>
          <a:blipFill>
            <a:blip r:embed="rId4"/>
            <a:stretch>
              <a:fillRect/>
            </a:stretch>
          </a:blipFill>
          <a:ln>
            <a:solidFill>
              <a:srgbClr val="4D4D4D"/>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1" name="Freeform 30"/>
          <p:cNvSpPr/>
          <p:nvPr/>
        </p:nvSpPr>
        <p:spPr>
          <a:xfrm>
            <a:off x="2036862" y="868101"/>
            <a:ext cx="1813318" cy="2005974"/>
          </a:xfrm>
          <a:custGeom>
            <a:avLst/>
            <a:gdLst/>
            <a:ahLst/>
            <a:cxnLst/>
            <a:rect l="l" t="t" r="r" b="b"/>
            <a:pathLst>
              <a:path w="1813318" h="2005974">
                <a:moveTo>
                  <a:pt x="1022240" y="819379"/>
                </a:moveTo>
                <a:cubicBezTo>
                  <a:pt x="984288" y="819379"/>
                  <a:pt x="949872" y="825208"/>
                  <a:pt x="918990" y="836866"/>
                </a:cubicBezTo>
                <a:cubicBezTo>
                  <a:pt x="888108" y="848525"/>
                  <a:pt x="861753" y="865330"/>
                  <a:pt x="839925" y="887282"/>
                </a:cubicBezTo>
                <a:cubicBezTo>
                  <a:pt x="818097" y="909234"/>
                  <a:pt x="801230" y="935899"/>
                  <a:pt x="789324" y="967277"/>
                </a:cubicBezTo>
                <a:cubicBezTo>
                  <a:pt x="777417" y="998655"/>
                  <a:pt x="771464" y="1034064"/>
                  <a:pt x="771464" y="1073503"/>
                </a:cubicBezTo>
                <a:cubicBezTo>
                  <a:pt x="771464" y="1111702"/>
                  <a:pt x="777045" y="1145871"/>
                  <a:pt x="788207" y="1176008"/>
                </a:cubicBezTo>
                <a:cubicBezTo>
                  <a:pt x="799370" y="1206146"/>
                  <a:pt x="815493" y="1231695"/>
                  <a:pt x="836577" y="1252655"/>
                </a:cubicBezTo>
                <a:cubicBezTo>
                  <a:pt x="857661" y="1273615"/>
                  <a:pt x="883395" y="1289614"/>
                  <a:pt x="913781" y="1300652"/>
                </a:cubicBezTo>
                <a:cubicBezTo>
                  <a:pt x="944167" y="1311690"/>
                  <a:pt x="978583" y="1317209"/>
                  <a:pt x="1017031" y="1317209"/>
                </a:cubicBezTo>
                <a:cubicBezTo>
                  <a:pt x="1030177" y="1317209"/>
                  <a:pt x="1043262" y="1316589"/>
                  <a:pt x="1056284" y="1315349"/>
                </a:cubicBezTo>
                <a:cubicBezTo>
                  <a:pt x="1069307" y="1314109"/>
                  <a:pt x="1082205" y="1312248"/>
                  <a:pt x="1094979" y="1309768"/>
                </a:cubicBezTo>
                <a:cubicBezTo>
                  <a:pt x="1107754" y="1307287"/>
                  <a:pt x="1120094" y="1304311"/>
                  <a:pt x="1132000" y="1300838"/>
                </a:cubicBezTo>
                <a:cubicBezTo>
                  <a:pt x="1143907" y="1297365"/>
                  <a:pt x="1153891" y="1294017"/>
                  <a:pt x="1161952" y="1290792"/>
                </a:cubicBezTo>
                <a:cubicBezTo>
                  <a:pt x="1170014" y="1287568"/>
                  <a:pt x="1175347" y="1283165"/>
                  <a:pt x="1177951" y="1277584"/>
                </a:cubicBezTo>
                <a:cubicBezTo>
                  <a:pt x="1180556" y="1272003"/>
                  <a:pt x="1181858" y="1265491"/>
                  <a:pt x="1181858" y="1258050"/>
                </a:cubicBezTo>
                <a:lnTo>
                  <a:pt x="1181858" y="1066434"/>
                </a:lnTo>
                <a:cubicBezTo>
                  <a:pt x="1181858" y="1061473"/>
                  <a:pt x="1181238" y="1057070"/>
                  <a:pt x="1179997" y="1053225"/>
                </a:cubicBezTo>
                <a:cubicBezTo>
                  <a:pt x="1178757" y="1049381"/>
                  <a:pt x="1176959" y="1046094"/>
                  <a:pt x="1174602" y="1043365"/>
                </a:cubicBezTo>
                <a:cubicBezTo>
                  <a:pt x="1172246" y="1040637"/>
                  <a:pt x="1169518" y="1038591"/>
                  <a:pt x="1166417" y="1037226"/>
                </a:cubicBezTo>
                <a:cubicBezTo>
                  <a:pt x="1163316" y="1035862"/>
                  <a:pt x="1159782" y="1035180"/>
                  <a:pt x="1155813" y="1035180"/>
                </a:cubicBezTo>
                <a:lnTo>
                  <a:pt x="993218" y="1035180"/>
                </a:lnTo>
                <a:cubicBezTo>
                  <a:pt x="990986" y="1035180"/>
                  <a:pt x="989001" y="1035862"/>
                  <a:pt x="987265" y="1037226"/>
                </a:cubicBezTo>
                <a:cubicBezTo>
                  <a:pt x="985529" y="1038591"/>
                  <a:pt x="984040" y="1040699"/>
                  <a:pt x="982800" y="1043551"/>
                </a:cubicBezTo>
                <a:cubicBezTo>
                  <a:pt x="981560" y="1046404"/>
                  <a:pt x="980630" y="1050187"/>
                  <a:pt x="980010" y="1054900"/>
                </a:cubicBezTo>
                <a:cubicBezTo>
                  <a:pt x="979390" y="1059612"/>
                  <a:pt x="979079" y="1065442"/>
                  <a:pt x="979079" y="1072387"/>
                </a:cubicBezTo>
                <a:cubicBezTo>
                  <a:pt x="979079" y="1085781"/>
                  <a:pt x="980320" y="1095269"/>
                  <a:pt x="982800" y="1100850"/>
                </a:cubicBezTo>
                <a:cubicBezTo>
                  <a:pt x="985281" y="1106431"/>
                  <a:pt x="988753" y="1109222"/>
                  <a:pt x="993218" y="1109222"/>
                </a:cubicBezTo>
                <a:lnTo>
                  <a:pt x="1084375" y="1109222"/>
                </a:lnTo>
                <a:lnTo>
                  <a:pt x="1084375" y="1220843"/>
                </a:lnTo>
                <a:cubicBezTo>
                  <a:pt x="1075198" y="1225804"/>
                  <a:pt x="1065276" y="1229525"/>
                  <a:pt x="1054610" y="1232005"/>
                </a:cubicBezTo>
                <a:cubicBezTo>
                  <a:pt x="1043944" y="1234486"/>
                  <a:pt x="1033154" y="1235726"/>
                  <a:pt x="1022240" y="1235726"/>
                </a:cubicBezTo>
                <a:cubicBezTo>
                  <a:pt x="999915" y="1235726"/>
                  <a:pt x="979514" y="1232129"/>
                  <a:pt x="961034" y="1224936"/>
                </a:cubicBezTo>
                <a:cubicBezTo>
                  <a:pt x="942555" y="1217742"/>
                  <a:pt x="926742" y="1207076"/>
                  <a:pt x="913595" y="1192938"/>
                </a:cubicBezTo>
                <a:cubicBezTo>
                  <a:pt x="900449" y="1178799"/>
                  <a:pt x="890217" y="1161250"/>
                  <a:pt x="882899" y="1140290"/>
                </a:cubicBezTo>
                <a:cubicBezTo>
                  <a:pt x="875582" y="1119330"/>
                  <a:pt x="871923" y="1095083"/>
                  <a:pt x="871923" y="1067550"/>
                </a:cubicBezTo>
                <a:cubicBezTo>
                  <a:pt x="871923" y="1042497"/>
                  <a:pt x="875520" y="1019615"/>
                  <a:pt x="882713" y="998903"/>
                </a:cubicBezTo>
                <a:cubicBezTo>
                  <a:pt x="889907" y="978191"/>
                  <a:pt x="900201" y="960456"/>
                  <a:pt x="913595" y="945697"/>
                </a:cubicBezTo>
                <a:cubicBezTo>
                  <a:pt x="926990" y="930938"/>
                  <a:pt x="943113" y="919528"/>
                  <a:pt x="961964" y="911466"/>
                </a:cubicBezTo>
                <a:cubicBezTo>
                  <a:pt x="980816" y="903405"/>
                  <a:pt x="1001900" y="899374"/>
                  <a:pt x="1025216" y="899374"/>
                </a:cubicBezTo>
                <a:cubicBezTo>
                  <a:pt x="1047044" y="899374"/>
                  <a:pt x="1066206" y="901607"/>
                  <a:pt x="1082701" y="906071"/>
                </a:cubicBezTo>
                <a:cubicBezTo>
                  <a:pt x="1099196" y="910536"/>
                  <a:pt x="1113397" y="915373"/>
                  <a:pt x="1125303" y="920582"/>
                </a:cubicBezTo>
                <a:cubicBezTo>
                  <a:pt x="1137209" y="925791"/>
                  <a:pt x="1146759" y="930628"/>
                  <a:pt x="1153953" y="935093"/>
                </a:cubicBezTo>
                <a:cubicBezTo>
                  <a:pt x="1161146" y="939558"/>
                  <a:pt x="1166355" y="941790"/>
                  <a:pt x="1169580" y="941790"/>
                </a:cubicBezTo>
                <a:cubicBezTo>
                  <a:pt x="1171812" y="941790"/>
                  <a:pt x="1173734" y="941170"/>
                  <a:pt x="1175347" y="939930"/>
                </a:cubicBezTo>
                <a:cubicBezTo>
                  <a:pt x="1176959" y="938690"/>
                  <a:pt x="1178323" y="936519"/>
                  <a:pt x="1179439" y="933419"/>
                </a:cubicBezTo>
                <a:cubicBezTo>
                  <a:pt x="1180556" y="930318"/>
                  <a:pt x="1181424" y="926163"/>
                  <a:pt x="1182044" y="920954"/>
                </a:cubicBezTo>
                <a:cubicBezTo>
                  <a:pt x="1182664" y="915745"/>
                  <a:pt x="1182974" y="909544"/>
                  <a:pt x="1182974" y="902351"/>
                </a:cubicBezTo>
                <a:cubicBezTo>
                  <a:pt x="1182974" y="889948"/>
                  <a:pt x="1182230" y="880585"/>
                  <a:pt x="1180742" y="874259"/>
                </a:cubicBezTo>
                <a:cubicBezTo>
                  <a:pt x="1179253" y="867934"/>
                  <a:pt x="1176835" y="863035"/>
                  <a:pt x="1173486" y="859563"/>
                </a:cubicBezTo>
                <a:cubicBezTo>
                  <a:pt x="1170138" y="856090"/>
                  <a:pt x="1164246" y="851997"/>
                  <a:pt x="1155813" y="847284"/>
                </a:cubicBezTo>
                <a:cubicBezTo>
                  <a:pt x="1147379" y="842571"/>
                  <a:pt x="1136775" y="838169"/>
                  <a:pt x="1124001" y="834076"/>
                </a:cubicBezTo>
                <a:cubicBezTo>
                  <a:pt x="1111226" y="829983"/>
                  <a:pt x="1096282" y="826510"/>
                  <a:pt x="1079166" y="823658"/>
                </a:cubicBezTo>
                <a:cubicBezTo>
                  <a:pt x="1062051" y="820805"/>
                  <a:pt x="1043076" y="819379"/>
                  <a:pt x="1022240" y="819379"/>
                </a:cubicBezTo>
                <a:close/>
                <a:moveTo>
                  <a:pt x="1562865" y="0"/>
                </a:moveTo>
                <a:lnTo>
                  <a:pt x="1813318" y="1591560"/>
                </a:lnTo>
                <a:lnTo>
                  <a:pt x="1575354" y="1669394"/>
                </a:lnTo>
                <a:lnTo>
                  <a:pt x="1344774" y="1766002"/>
                </a:lnTo>
                <a:lnTo>
                  <a:pt x="1108356" y="1874641"/>
                </a:lnTo>
                <a:lnTo>
                  <a:pt x="868384" y="2005974"/>
                </a:lnTo>
                <a:lnTo>
                  <a:pt x="0" y="748712"/>
                </a:lnTo>
                <a:lnTo>
                  <a:pt x="268246" y="565419"/>
                </a:lnTo>
                <a:lnTo>
                  <a:pt x="545410" y="404554"/>
                </a:lnTo>
                <a:cubicBezTo>
                  <a:pt x="654472" y="348018"/>
                  <a:pt x="711398" y="315545"/>
                  <a:pt x="852544" y="254999"/>
                </a:cubicBezTo>
                <a:cubicBezTo>
                  <a:pt x="960422" y="204842"/>
                  <a:pt x="1004132" y="186768"/>
                  <a:pt x="1176178" y="116558"/>
                </a:cubicBezTo>
                <a:cubicBezTo>
                  <a:pt x="1343841" y="61663"/>
                  <a:pt x="1391191" y="42863"/>
                  <a:pt x="1562865" y="0"/>
                </a:cubicBezTo>
                <a:close/>
              </a:path>
            </a:pathLst>
          </a:custGeom>
          <a:blipFill>
            <a:blip r:embed="rId4"/>
            <a:stretch>
              <a:fillRect/>
            </a:stretch>
          </a:blipFill>
          <a:ln>
            <a:solidFill>
              <a:srgbClr val="4D4D4D"/>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 name="Freeform 31"/>
          <p:cNvSpPr/>
          <p:nvPr/>
        </p:nvSpPr>
        <p:spPr>
          <a:xfrm>
            <a:off x="919508" y="1618638"/>
            <a:ext cx="1983427" cy="2056252"/>
          </a:xfrm>
          <a:custGeom>
            <a:avLst/>
            <a:gdLst/>
            <a:ahLst/>
            <a:cxnLst/>
            <a:rect l="l" t="t" r="r" b="b"/>
            <a:pathLst>
              <a:path w="1983427" h="2056252">
                <a:moveTo>
                  <a:pt x="1041968" y="853620"/>
                </a:moveTo>
                <a:cubicBezTo>
                  <a:pt x="1019892" y="853620"/>
                  <a:pt x="998994" y="856473"/>
                  <a:pt x="979274" y="862178"/>
                </a:cubicBezTo>
                <a:cubicBezTo>
                  <a:pt x="959554" y="867883"/>
                  <a:pt x="942439" y="876502"/>
                  <a:pt x="927929" y="888037"/>
                </a:cubicBezTo>
                <a:cubicBezTo>
                  <a:pt x="913418" y="899571"/>
                  <a:pt x="901884" y="914081"/>
                  <a:pt x="893326" y="931569"/>
                </a:cubicBezTo>
                <a:cubicBezTo>
                  <a:pt x="884768" y="949056"/>
                  <a:pt x="880490" y="969334"/>
                  <a:pt x="880490" y="992402"/>
                </a:cubicBezTo>
                <a:cubicBezTo>
                  <a:pt x="880490" y="1012494"/>
                  <a:pt x="883466" y="1029733"/>
                  <a:pt x="889419" y="1044120"/>
                </a:cubicBezTo>
                <a:cubicBezTo>
                  <a:pt x="895372" y="1058507"/>
                  <a:pt x="903124" y="1070971"/>
                  <a:pt x="912674" y="1081513"/>
                </a:cubicBezTo>
                <a:cubicBezTo>
                  <a:pt x="922223" y="1092055"/>
                  <a:pt x="933075" y="1101109"/>
                  <a:pt x="945230" y="1108674"/>
                </a:cubicBezTo>
                <a:cubicBezTo>
                  <a:pt x="957384" y="1116240"/>
                  <a:pt x="969910" y="1122999"/>
                  <a:pt x="982809" y="1128952"/>
                </a:cubicBezTo>
                <a:cubicBezTo>
                  <a:pt x="995707" y="1134905"/>
                  <a:pt x="1008234" y="1140548"/>
                  <a:pt x="1020388" y="1145881"/>
                </a:cubicBezTo>
                <a:cubicBezTo>
                  <a:pt x="1032542" y="1151214"/>
                  <a:pt x="1043394" y="1156919"/>
                  <a:pt x="1052944" y="1162997"/>
                </a:cubicBezTo>
                <a:cubicBezTo>
                  <a:pt x="1062494" y="1169074"/>
                  <a:pt x="1070245" y="1176019"/>
                  <a:pt x="1076199" y="1183832"/>
                </a:cubicBezTo>
                <a:cubicBezTo>
                  <a:pt x="1082152" y="1191646"/>
                  <a:pt x="1085128" y="1201010"/>
                  <a:pt x="1085128" y="1211924"/>
                </a:cubicBezTo>
                <a:cubicBezTo>
                  <a:pt x="1085128" y="1221350"/>
                  <a:pt x="1083392" y="1229907"/>
                  <a:pt x="1079919" y="1237597"/>
                </a:cubicBezTo>
                <a:cubicBezTo>
                  <a:pt x="1076447" y="1245286"/>
                  <a:pt x="1071424" y="1251735"/>
                  <a:pt x="1064850" y="1256944"/>
                </a:cubicBezTo>
                <a:cubicBezTo>
                  <a:pt x="1058277" y="1262153"/>
                  <a:pt x="1050278" y="1266184"/>
                  <a:pt x="1040852" y="1269037"/>
                </a:cubicBezTo>
                <a:cubicBezTo>
                  <a:pt x="1031426" y="1271889"/>
                  <a:pt x="1020760" y="1273315"/>
                  <a:pt x="1008854" y="1273315"/>
                </a:cubicBezTo>
                <a:cubicBezTo>
                  <a:pt x="990746" y="1273315"/>
                  <a:pt x="974809" y="1271269"/>
                  <a:pt x="961043" y="1267176"/>
                </a:cubicBezTo>
                <a:cubicBezTo>
                  <a:pt x="947276" y="1263083"/>
                  <a:pt x="935432" y="1258557"/>
                  <a:pt x="925510" y="1253596"/>
                </a:cubicBezTo>
                <a:cubicBezTo>
                  <a:pt x="915588" y="1248635"/>
                  <a:pt x="907465" y="1244108"/>
                  <a:pt x="901139" y="1240015"/>
                </a:cubicBezTo>
                <a:cubicBezTo>
                  <a:pt x="894814" y="1235922"/>
                  <a:pt x="889915" y="1233876"/>
                  <a:pt x="886443" y="1233876"/>
                </a:cubicBezTo>
                <a:cubicBezTo>
                  <a:pt x="883962" y="1233876"/>
                  <a:pt x="881792" y="1234558"/>
                  <a:pt x="879931" y="1235922"/>
                </a:cubicBezTo>
                <a:cubicBezTo>
                  <a:pt x="878071" y="1237287"/>
                  <a:pt x="876583" y="1239581"/>
                  <a:pt x="875467" y="1242806"/>
                </a:cubicBezTo>
                <a:cubicBezTo>
                  <a:pt x="874350" y="1246030"/>
                  <a:pt x="873544" y="1250247"/>
                  <a:pt x="873048" y="1255456"/>
                </a:cubicBezTo>
                <a:cubicBezTo>
                  <a:pt x="872552" y="1260665"/>
                  <a:pt x="872304" y="1267114"/>
                  <a:pt x="872304" y="1274804"/>
                </a:cubicBezTo>
                <a:cubicBezTo>
                  <a:pt x="872304" y="1286214"/>
                  <a:pt x="872986" y="1294957"/>
                  <a:pt x="874350" y="1301035"/>
                </a:cubicBezTo>
                <a:cubicBezTo>
                  <a:pt x="875715" y="1307112"/>
                  <a:pt x="878009" y="1311763"/>
                  <a:pt x="881234" y="1314987"/>
                </a:cubicBezTo>
                <a:cubicBezTo>
                  <a:pt x="884458" y="1318212"/>
                  <a:pt x="889729" y="1321933"/>
                  <a:pt x="897047" y="1326149"/>
                </a:cubicBezTo>
                <a:cubicBezTo>
                  <a:pt x="904364" y="1330366"/>
                  <a:pt x="913480" y="1334397"/>
                  <a:pt x="924394" y="1338242"/>
                </a:cubicBezTo>
                <a:cubicBezTo>
                  <a:pt x="935308" y="1342086"/>
                  <a:pt x="947896" y="1345373"/>
                  <a:pt x="962159" y="1348102"/>
                </a:cubicBezTo>
                <a:cubicBezTo>
                  <a:pt x="976422" y="1350830"/>
                  <a:pt x="991863" y="1352194"/>
                  <a:pt x="1008482" y="1352194"/>
                </a:cubicBezTo>
                <a:cubicBezTo>
                  <a:pt x="1033038" y="1352194"/>
                  <a:pt x="1056107" y="1348970"/>
                  <a:pt x="1077687" y="1342520"/>
                </a:cubicBezTo>
                <a:cubicBezTo>
                  <a:pt x="1099267" y="1336071"/>
                  <a:pt x="1118118" y="1326459"/>
                  <a:pt x="1134242" y="1313685"/>
                </a:cubicBezTo>
                <a:cubicBezTo>
                  <a:pt x="1150365" y="1300911"/>
                  <a:pt x="1163139" y="1284974"/>
                  <a:pt x="1172565" y="1265874"/>
                </a:cubicBezTo>
                <a:cubicBezTo>
                  <a:pt x="1181991" y="1246774"/>
                  <a:pt x="1186703" y="1224574"/>
                  <a:pt x="1186703" y="1199273"/>
                </a:cubicBezTo>
                <a:cubicBezTo>
                  <a:pt x="1186703" y="1179926"/>
                  <a:pt x="1183727" y="1163121"/>
                  <a:pt x="1177774" y="1148858"/>
                </a:cubicBezTo>
                <a:cubicBezTo>
                  <a:pt x="1171821" y="1134595"/>
                  <a:pt x="1164007" y="1122193"/>
                  <a:pt x="1154333" y="1111651"/>
                </a:cubicBezTo>
                <a:cubicBezTo>
                  <a:pt x="1144659" y="1101109"/>
                  <a:pt x="1133621" y="1092055"/>
                  <a:pt x="1121219" y="1084490"/>
                </a:cubicBezTo>
                <a:cubicBezTo>
                  <a:pt x="1108817" y="1076924"/>
                  <a:pt x="1096166" y="1070165"/>
                  <a:pt x="1083268" y="1064212"/>
                </a:cubicBezTo>
                <a:cubicBezTo>
                  <a:pt x="1070369" y="1058259"/>
                  <a:pt x="1057719" y="1052616"/>
                  <a:pt x="1045317" y="1047283"/>
                </a:cubicBezTo>
                <a:cubicBezTo>
                  <a:pt x="1032914" y="1041950"/>
                  <a:pt x="1021814" y="1036245"/>
                  <a:pt x="1012016" y="1030167"/>
                </a:cubicBezTo>
                <a:cubicBezTo>
                  <a:pt x="1002219" y="1024090"/>
                  <a:pt x="994405" y="1017145"/>
                  <a:pt x="988576" y="1009331"/>
                </a:cubicBezTo>
                <a:cubicBezTo>
                  <a:pt x="982747" y="1001518"/>
                  <a:pt x="979832" y="992278"/>
                  <a:pt x="979832" y="981612"/>
                </a:cubicBezTo>
                <a:cubicBezTo>
                  <a:pt x="979832" y="974419"/>
                  <a:pt x="981135" y="967598"/>
                  <a:pt x="983739" y="961148"/>
                </a:cubicBezTo>
                <a:cubicBezTo>
                  <a:pt x="986344" y="954699"/>
                  <a:pt x="990312" y="949180"/>
                  <a:pt x="995645" y="944591"/>
                </a:cubicBezTo>
                <a:cubicBezTo>
                  <a:pt x="1000978" y="940002"/>
                  <a:pt x="1007614" y="936406"/>
                  <a:pt x="1015551" y="933801"/>
                </a:cubicBezTo>
                <a:cubicBezTo>
                  <a:pt x="1023489" y="931197"/>
                  <a:pt x="1032790" y="929894"/>
                  <a:pt x="1043456" y="929894"/>
                </a:cubicBezTo>
                <a:cubicBezTo>
                  <a:pt x="1057099" y="929894"/>
                  <a:pt x="1069625" y="931569"/>
                  <a:pt x="1081035" y="934917"/>
                </a:cubicBezTo>
                <a:cubicBezTo>
                  <a:pt x="1092446" y="938266"/>
                  <a:pt x="1102492" y="941987"/>
                  <a:pt x="1111173" y="946080"/>
                </a:cubicBezTo>
                <a:cubicBezTo>
                  <a:pt x="1119855" y="950172"/>
                  <a:pt x="1127172" y="953955"/>
                  <a:pt x="1133125" y="957428"/>
                </a:cubicBezTo>
                <a:cubicBezTo>
                  <a:pt x="1139078" y="960900"/>
                  <a:pt x="1143419" y="962637"/>
                  <a:pt x="1146148" y="962637"/>
                </a:cubicBezTo>
                <a:cubicBezTo>
                  <a:pt x="1148876" y="962637"/>
                  <a:pt x="1151047" y="961893"/>
                  <a:pt x="1152659" y="960404"/>
                </a:cubicBezTo>
                <a:cubicBezTo>
                  <a:pt x="1154271" y="958916"/>
                  <a:pt x="1155512" y="956559"/>
                  <a:pt x="1156380" y="953335"/>
                </a:cubicBezTo>
                <a:cubicBezTo>
                  <a:pt x="1157248" y="950110"/>
                  <a:pt x="1157868" y="946018"/>
                  <a:pt x="1158240" y="941057"/>
                </a:cubicBezTo>
                <a:cubicBezTo>
                  <a:pt x="1158612" y="936096"/>
                  <a:pt x="1158798" y="930019"/>
                  <a:pt x="1158798" y="922825"/>
                </a:cubicBezTo>
                <a:cubicBezTo>
                  <a:pt x="1158798" y="916376"/>
                  <a:pt x="1158674" y="910981"/>
                  <a:pt x="1158426" y="906640"/>
                </a:cubicBezTo>
                <a:cubicBezTo>
                  <a:pt x="1158178" y="902299"/>
                  <a:pt x="1157744" y="898703"/>
                  <a:pt x="1157124" y="895850"/>
                </a:cubicBezTo>
                <a:cubicBezTo>
                  <a:pt x="1156504" y="892998"/>
                  <a:pt x="1155760" y="890703"/>
                  <a:pt x="1154891" y="888967"/>
                </a:cubicBezTo>
                <a:cubicBezTo>
                  <a:pt x="1154023" y="887230"/>
                  <a:pt x="1152349" y="885122"/>
                  <a:pt x="1149868" y="882642"/>
                </a:cubicBezTo>
                <a:cubicBezTo>
                  <a:pt x="1147388" y="880161"/>
                  <a:pt x="1142303" y="877060"/>
                  <a:pt x="1134614" y="873340"/>
                </a:cubicBezTo>
                <a:cubicBezTo>
                  <a:pt x="1126924" y="869619"/>
                  <a:pt x="1118118" y="866270"/>
                  <a:pt x="1108197" y="863294"/>
                </a:cubicBezTo>
                <a:cubicBezTo>
                  <a:pt x="1098275" y="860317"/>
                  <a:pt x="1087609" y="857961"/>
                  <a:pt x="1076199" y="856225"/>
                </a:cubicBezTo>
                <a:cubicBezTo>
                  <a:pt x="1064788" y="854488"/>
                  <a:pt x="1053378" y="853620"/>
                  <a:pt x="1041968" y="853620"/>
                </a:cubicBezTo>
                <a:close/>
                <a:moveTo>
                  <a:pt x="1111519" y="0"/>
                </a:moveTo>
                <a:lnTo>
                  <a:pt x="1983427" y="1258869"/>
                </a:lnTo>
                <a:lnTo>
                  <a:pt x="1771530" y="1425356"/>
                </a:lnTo>
                <a:cubicBezTo>
                  <a:pt x="1699101" y="1497982"/>
                  <a:pt x="1653049" y="1535438"/>
                  <a:pt x="1557174" y="1637372"/>
                </a:cubicBezTo>
                <a:lnTo>
                  <a:pt x="1386782" y="1847609"/>
                </a:lnTo>
                <a:lnTo>
                  <a:pt x="1241146" y="2056252"/>
                </a:lnTo>
                <a:lnTo>
                  <a:pt x="0" y="1202842"/>
                </a:lnTo>
                <a:cubicBezTo>
                  <a:pt x="44103" y="1133540"/>
                  <a:pt x="90111" y="1062334"/>
                  <a:pt x="146246" y="976990"/>
                </a:cubicBezTo>
                <a:lnTo>
                  <a:pt x="291306" y="783688"/>
                </a:lnTo>
                <a:lnTo>
                  <a:pt x="492193" y="552681"/>
                </a:lnTo>
                <a:cubicBezTo>
                  <a:pt x="561196" y="485877"/>
                  <a:pt x="601519" y="435114"/>
                  <a:pt x="694585" y="352268"/>
                </a:cubicBezTo>
                <a:cubicBezTo>
                  <a:pt x="762327" y="279533"/>
                  <a:pt x="802603" y="258936"/>
                  <a:pt x="890398" y="170160"/>
                </a:cubicBezTo>
                <a:cubicBezTo>
                  <a:pt x="997527" y="78683"/>
                  <a:pt x="1036475" y="55383"/>
                  <a:pt x="1111519" y="0"/>
                </a:cubicBezTo>
                <a:close/>
              </a:path>
            </a:pathLst>
          </a:custGeom>
          <a:blipFill>
            <a:blip r:embed="rId4"/>
            <a:stretch>
              <a:fillRect/>
            </a:stretch>
          </a:blipFill>
          <a:ln>
            <a:solidFill>
              <a:srgbClr val="4D4D4D"/>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1" name="Freeform 40"/>
          <p:cNvSpPr/>
          <p:nvPr/>
        </p:nvSpPr>
        <p:spPr>
          <a:xfrm>
            <a:off x="300525" y="2827005"/>
            <a:ext cx="1857013" cy="1756569"/>
          </a:xfrm>
          <a:custGeom>
            <a:avLst/>
            <a:gdLst/>
            <a:ahLst/>
            <a:cxnLst/>
            <a:rect l="l" t="t" r="r" b="b"/>
            <a:pathLst>
              <a:path w="1857013" h="1756569">
                <a:moveTo>
                  <a:pt x="743493" y="883478"/>
                </a:moveTo>
                <a:cubicBezTo>
                  <a:pt x="730098" y="883478"/>
                  <a:pt x="719680" y="883788"/>
                  <a:pt x="712239" y="884408"/>
                </a:cubicBezTo>
                <a:cubicBezTo>
                  <a:pt x="704798" y="885029"/>
                  <a:pt x="699527" y="886641"/>
                  <a:pt x="696426" y="889245"/>
                </a:cubicBezTo>
                <a:cubicBezTo>
                  <a:pt x="693325" y="891850"/>
                  <a:pt x="692085" y="895757"/>
                  <a:pt x="692705" y="900966"/>
                </a:cubicBezTo>
                <a:cubicBezTo>
                  <a:pt x="693325" y="906175"/>
                  <a:pt x="695124" y="913244"/>
                  <a:pt x="698100" y="922174"/>
                </a:cubicBezTo>
                <a:lnTo>
                  <a:pt x="841347" y="1348938"/>
                </a:lnTo>
                <a:cubicBezTo>
                  <a:pt x="842340" y="1352163"/>
                  <a:pt x="843394" y="1354829"/>
                  <a:pt x="844510" y="1356938"/>
                </a:cubicBezTo>
                <a:cubicBezTo>
                  <a:pt x="845626" y="1359046"/>
                  <a:pt x="847239" y="1360844"/>
                  <a:pt x="849347" y="1362333"/>
                </a:cubicBezTo>
                <a:cubicBezTo>
                  <a:pt x="851455" y="1363821"/>
                  <a:pt x="854060" y="1365061"/>
                  <a:pt x="857160" y="1366053"/>
                </a:cubicBezTo>
                <a:cubicBezTo>
                  <a:pt x="860261" y="1367046"/>
                  <a:pt x="864292" y="1367790"/>
                  <a:pt x="869253" y="1368286"/>
                </a:cubicBezTo>
                <a:cubicBezTo>
                  <a:pt x="874214" y="1368782"/>
                  <a:pt x="880229" y="1369092"/>
                  <a:pt x="887298" y="1369216"/>
                </a:cubicBezTo>
                <a:cubicBezTo>
                  <a:pt x="894367" y="1369340"/>
                  <a:pt x="902863" y="1369402"/>
                  <a:pt x="912785" y="1369402"/>
                </a:cubicBezTo>
                <a:cubicBezTo>
                  <a:pt x="925187" y="1369402"/>
                  <a:pt x="935233" y="1369216"/>
                  <a:pt x="942923" y="1368844"/>
                </a:cubicBezTo>
                <a:cubicBezTo>
                  <a:pt x="950612" y="1368472"/>
                  <a:pt x="956689" y="1367604"/>
                  <a:pt x="961154" y="1366239"/>
                </a:cubicBezTo>
                <a:cubicBezTo>
                  <a:pt x="965619" y="1364875"/>
                  <a:pt x="968843" y="1362891"/>
                  <a:pt x="970828" y="1360286"/>
                </a:cubicBezTo>
                <a:cubicBezTo>
                  <a:pt x="972812" y="1357682"/>
                  <a:pt x="974425" y="1354271"/>
                  <a:pt x="975665" y="1350054"/>
                </a:cubicBezTo>
                <a:lnTo>
                  <a:pt x="1119284" y="922918"/>
                </a:lnTo>
                <a:cubicBezTo>
                  <a:pt x="1122260" y="914236"/>
                  <a:pt x="1124183" y="907291"/>
                  <a:pt x="1125051" y="902082"/>
                </a:cubicBezTo>
                <a:cubicBezTo>
                  <a:pt x="1125919" y="896873"/>
                  <a:pt x="1125175" y="892842"/>
                  <a:pt x="1122819" y="889989"/>
                </a:cubicBezTo>
                <a:cubicBezTo>
                  <a:pt x="1120462" y="887137"/>
                  <a:pt x="1116121" y="885339"/>
                  <a:pt x="1109796" y="884594"/>
                </a:cubicBezTo>
                <a:cubicBezTo>
                  <a:pt x="1103471" y="883850"/>
                  <a:pt x="1094603" y="883478"/>
                  <a:pt x="1083193" y="883478"/>
                </a:cubicBezTo>
                <a:cubicBezTo>
                  <a:pt x="1071535" y="883478"/>
                  <a:pt x="1062357" y="883726"/>
                  <a:pt x="1055660" y="884222"/>
                </a:cubicBezTo>
                <a:cubicBezTo>
                  <a:pt x="1048963" y="884718"/>
                  <a:pt x="1043816" y="885711"/>
                  <a:pt x="1040219" y="887199"/>
                </a:cubicBezTo>
                <a:cubicBezTo>
                  <a:pt x="1036622" y="888687"/>
                  <a:pt x="1034080" y="890734"/>
                  <a:pt x="1032592" y="893338"/>
                </a:cubicBezTo>
                <a:cubicBezTo>
                  <a:pt x="1031103" y="895943"/>
                  <a:pt x="1029863" y="899353"/>
                  <a:pt x="1028871" y="903570"/>
                </a:cubicBezTo>
                <a:lnTo>
                  <a:pt x="913901" y="1273036"/>
                </a:lnTo>
                <a:lnTo>
                  <a:pt x="913529" y="1273036"/>
                </a:lnTo>
                <a:lnTo>
                  <a:pt x="796327" y="901710"/>
                </a:lnTo>
                <a:cubicBezTo>
                  <a:pt x="795087" y="897989"/>
                  <a:pt x="793784" y="894888"/>
                  <a:pt x="792420" y="892408"/>
                </a:cubicBezTo>
                <a:cubicBezTo>
                  <a:pt x="791056" y="889927"/>
                  <a:pt x="788637" y="888067"/>
                  <a:pt x="785165" y="886827"/>
                </a:cubicBezTo>
                <a:cubicBezTo>
                  <a:pt x="781692" y="885587"/>
                  <a:pt x="776731" y="884718"/>
                  <a:pt x="770282" y="884222"/>
                </a:cubicBezTo>
                <a:cubicBezTo>
                  <a:pt x="763833" y="883726"/>
                  <a:pt x="754903" y="883478"/>
                  <a:pt x="743493" y="883478"/>
                </a:cubicBezTo>
                <a:close/>
                <a:moveTo>
                  <a:pt x="612661" y="0"/>
                </a:moveTo>
                <a:lnTo>
                  <a:pt x="1857013" y="853744"/>
                </a:lnTo>
                <a:lnTo>
                  <a:pt x="1741414" y="1052998"/>
                </a:lnTo>
                <a:cubicBezTo>
                  <a:pt x="1713529" y="1108720"/>
                  <a:pt x="1676851" y="1173233"/>
                  <a:pt x="1646035" y="1252402"/>
                </a:cubicBezTo>
                <a:cubicBezTo>
                  <a:pt x="1598561" y="1363660"/>
                  <a:pt x="1586257" y="1407510"/>
                  <a:pt x="1544645" y="1559799"/>
                </a:cubicBezTo>
                <a:cubicBezTo>
                  <a:pt x="1525156" y="1684005"/>
                  <a:pt x="1529113" y="1690979"/>
                  <a:pt x="1521347" y="1756569"/>
                </a:cubicBezTo>
                <a:lnTo>
                  <a:pt x="0" y="1756569"/>
                </a:lnTo>
                <a:cubicBezTo>
                  <a:pt x="9907" y="1633106"/>
                  <a:pt x="22477" y="1491258"/>
                  <a:pt x="56097" y="1342217"/>
                </a:cubicBezTo>
                <a:cubicBezTo>
                  <a:pt x="99091" y="1147892"/>
                  <a:pt x="92794" y="1169379"/>
                  <a:pt x="127795" y="1038199"/>
                </a:cubicBezTo>
                <a:cubicBezTo>
                  <a:pt x="175521" y="893775"/>
                  <a:pt x="164634" y="928127"/>
                  <a:pt x="218221" y="777841"/>
                </a:cubicBezTo>
                <a:cubicBezTo>
                  <a:pt x="283532" y="621594"/>
                  <a:pt x="269706" y="641194"/>
                  <a:pt x="326224" y="514256"/>
                </a:cubicBezTo>
                <a:cubicBezTo>
                  <a:pt x="390157" y="371006"/>
                  <a:pt x="383752" y="383090"/>
                  <a:pt x="453546" y="260356"/>
                </a:cubicBezTo>
                <a:cubicBezTo>
                  <a:pt x="532960" y="117886"/>
                  <a:pt x="559623" y="86785"/>
                  <a:pt x="612661" y="0"/>
                </a:cubicBezTo>
                <a:close/>
              </a:path>
            </a:pathLst>
          </a:custGeom>
          <a:blipFill>
            <a:blip r:embed="rId4"/>
            <a:stretch>
              <a:fillRect/>
            </a:stretch>
          </a:blipFill>
          <a:ln>
            <a:solidFill>
              <a:srgbClr val="4D4D4D"/>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1" name="Freeform 50"/>
          <p:cNvSpPr/>
          <p:nvPr/>
        </p:nvSpPr>
        <p:spPr>
          <a:xfrm>
            <a:off x="300942" y="4595149"/>
            <a:ext cx="8542116" cy="1527859"/>
          </a:xfrm>
          <a:custGeom>
            <a:avLst/>
            <a:gdLst/>
            <a:ahLst/>
            <a:cxnLst/>
            <a:rect l="l" t="t" r="r" b="b"/>
            <a:pathLst>
              <a:path w="8542116" h="1527859">
                <a:moveTo>
                  <a:pt x="3988075" y="614944"/>
                </a:moveTo>
                <a:lnTo>
                  <a:pt x="3988410" y="614944"/>
                </a:lnTo>
                <a:lnTo>
                  <a:pt x="4049690" y="799119"/>
                </a:lnTo>
                <a:lnTo>
                  <a:pt x="3926795" y="799119"/>
                </a:lnTo>
                <a:close/>
                <a:moveTo>
                  <a:pt x="4402301" y="532233"/>
                </a:moveTo>
                <a:cubicBezTo>
                  <a:pt x="4400069" y="532233"/>
                  <a:pt x="4398171" y="532847"/>
                  <a:pt x="4396609" y="534074"/>
                </a:cubicBezTo>
                <a:cubicBezTo>
                  <a:pt x="4395046" y="535302"/>
                  <a:pt x="4393706" y="537311"/>
                  <a:pt x="4392590" y="540102"/>
                </a:cubicBezTo>
                <a:cubicBezTo>
                  <a:pt x="4391474" y="542892"/>
                  <a:pt x="4390637" y="546632"/>
                  <a:pt x="4390079" y="551320"/>
                </a:cubicBezTo>
                <a:cubicBezTo>
                  <a:pt x="4389521" y="556008"/>
                  <a:pt x="4389242" y="561701"/>
                  <a:pt x="4389242" y="568398"/>
                </a:cubicBezTo>
                <a:cubicBezTo>
                  <a:pt x="4389242" y="574872"/>
                  <a:pt x="4389521" y="580397"/>
                  <a:pt x="4390079" y="584974"/>
                </a:cubicBezTo>
                <a:cubicBezTo>
                  <a:pt x="4390637" y="589550"/>
                  <a:pt x="4391474" y="593234"/>
                  <a:pt x="4392590" y="596024"/>
                </a:cubicBezTo>
                <a:cubicBezTo>
                  <a:pt x="4393706" y="598815"/>
                  <a:pt x="4395046" y="600880"/>
                  <a:pt x="4396609" y="602219"/>
                </a:cubicBezTo>
                <a:cubicBezTo>
                  <a:pt x="4398171" y="603559"/>
                  <a:pt x="4400069" y="604228"/>
                  <a:pt x="4402301" y="604228"/>
                </a:cubicBezTo>
                <a:lnTo>
                  <a:pt x="4510797" y="604228"/>
                </a:lnTo>
                <a:lnTo>
                  <a:pt x="4510797" y="953491"/>
                </a:lnTo>
                <a:cubicBezTo>
                  <a:pt x="4510797" y="955723"/>
                  <a:pt x="4511522" y="957732"/>
                  <a:pt x="4512974" y="959518"/>
                </a:cubicBezTo>
                <a:cubicBezTo>
                  <a:pt x="4514425" y="961304"/>
                  <a:pt x="4516824" y="962755"/>
                  <a:pt x="4520173" y="963871"/>
                </a:cubicBezTo>
                <a:cubicBezTo>
                  <a:pt x="4523522" y="964988"/>
                  <a:pt x="4528042" y="965881"/>
                  <a:pt x="4533735" y="966550"/>
                </a:cubicBezTo>
                <a:cubicBezTo>
                  <a:pt x="4539428" y="967220"/>
                  <a:pt x="4546516" y="967555"/>
                  <a:pt x="4554999" y="967555"/>
                </a:cubicBezTo>
                <a:cubicBezTo>
                  <a:pt x="4563482" y="967555"/>
                  <a:pt x="4570570" y="967220"/>
                  <a:pt x="4576263" y="966550"/>
                </a:cubicBezTo>
                <a:cubicBezTo>
                  <a:pt x="4581955" y="965881"/>
                  <a:pt x="4586476" y="964988"/>
                  <a:pt x="4589825" y="963871"/>
                </a:cubicBezTo>
                <a:cubicBezTo>
                  <a:pt x="4593173" y="962755"/>
                  <a:pt x="4595573" y="961304"/>
                  <a:pt x="4597024" y="959518"/>
                </a:cubicBezTo>
                <a:cubicBezTo>
                  <a:pt x="4598475" y="957732"/>
                  <a:pt x="4599201" y="955723"/>
                  <a:pt x="4599201" y="953491"/>
                </a:cubicBezTo>
                <a:lnTo>
                  <a:pt x="4599201" y="604228"/>
                </a:lnTo>
                <a:lnTo>
                  <a:pt x="4707697" y="604228"/>
                </a:lnTo>
                <a:cubicBezTo>
                  <a:pt x="4709706" y="604228"/>
                  <a:pt x="4711547" y="603559"/>
                  <a:pt x="4713222" y="602219"/>
                </a:cubicBezTo>
                <a:cubicBezTo>
                  <a:pt x="4714896" y="600880"/>
                  <a:pt x="4716291" y="598815"/>
                  <a:pt x="4717408" y="596024"/>
                </a:cubicBezTo>
                <a:cubicBezTo>
                  <a:pt x="4718524" y="593234"/>
                  <a:pt x="4719361" y="589550"/>
                  <a:pt x="4719919" y="584974"/>
                </a:cubicBezTo>
                <a:cubicBezTo>
                  <a:pt x="4720477" y="580397"/>
                  <a:pt x="4720756" y="574872"/>
                  <a:pt x="4720756" y="568398"/>
                </a:cubicBezTo>
                <a:cubicBezTo>
                  <a:pt x="4720756" y="561701"/>
                  <a:pt x="4720477" y="556008"/>
                  <a:pt x="4719919" y="551320"/>
                </a:cubicBezTo>
                <a:cubicBezTo>
                  <a:pt x="4719361" y="546632"/>
                  <a:pt x="4718524" y="542892"/>
                  <a:pt x="4717408" y="540102"/>
                </a:cubicBezTo>
                <a:cubicBezTo>
                  <a:pt x="4716291" y="537311"/>
                  <a:pt x="4714896" y="535302"/>
                  <a:pt x="4713222" y="534074"/>
                </a:cubicBezTo>
                <a:cubicBezTo>
                  <a:pt x="4711547" y="532847"/>
                  <a:pt x="4709706" y="532233"/>
                  <a:pt x="4707697" y="532233"/>
                </a:cubicBezTo>
                <a:close/>
                <a:moveTo>
                  <a:pt x="3544158" y="532233"/>
                </a:moveTo>
                <a:cubicBezTo>
                  <a:pt x="3536791" y="532233"/>
                  <a:pt x="3530596" y="534409"/>
                  <a:pt x="3525573" y="538762"/>
                </a:cubicBezTo>
                <a:cubicBezTo>
                  <a:pt x="3520550" y="543116"/>
                  <a:pt x="3518039" y="550204"/>
                  <a:pt x="3518039" y="560026"/>
                </a:cubicBezTo>
                <a:lnTo>
                  <a:pt x="3518039" y="952821"/>
                </a:lnTo>
                <a:cubicBezTo>
                  <a:pt x="3518039" y="955277"/>
                  <a:pt x="3518765" y="957397"/>
                  <a:pt x="3520216" y="959183"/>
                </a:cubicBezTo>
                <a:cubicBezTo>
                  <a:pt x="3521667" y="960969"/>
                  <a:pt x="3524067" y="962476"/>
                  <a:pt x="3527415" y="963704"/>
                </a:cubicBezTo>
                <a:cubicBezTo>
                  <a:pt x="3530764" y="964932"/>
                  <a:pt x="3535285" y="965881"/>
                  <a:pt x="3540977" y="966550"/>
                </a:cubicBezTo>
                <a:cubicBezTo>
                  <a:pt x="3546670" y="967220"/>
                  <a:pt x="3553758" y="967555"/>
                  <a:pt x="3562241" y="967555"/>
                </a:cubicBezTo>
                <a:cubicBezTo>
                  <a:pt x="3570948" y="967555"/>
                  <a:pt x="3578091" y="967220"/>
                  <a:pt x="3583672" y="966550"/>
                </a:cubicBezTo>
                <a:cubicBezTo>
                  <a:pt x="3589253" y="965881"/>
                  <a:pt x="3593774" y="964932"/>
                  <a:pt x="3597234" y="963704"/>
                </a:cubicBezTo>
                <a:cubicBezTo>
                  <a:pt x="3600694" y="962476"/>
                  <a:pt x="3603094" y="960969"/>
                  <a:pt x="3604434" y="959183"/>
                </a:cubicBezTo>
                <a:cubicBezTo>
                  <a:pt x="3605773" y="957397"/>
                  <a:pt x="3606443" y="955277"/>
                  <a:pt x="3606443" y="952821"/>
                </a:cubicBezTo>
                <a:lnTo>
                  <a:pt x="3606443" y="791417"/>
                </a:lnTo>
                <a:lnTo>
                  <a:pt x="3739384" y="791417"/>
                </a:lnTo>
                <a:cubicBezTo>
                  <a:pt x="3741393" y="791417"/>
                  <a:pt x="3743179" y="790803"/>
                  <a:pt x="3744741" y="789575"/>
                </a:cubicBezTo>
                <a:cubicBezTo>
                  <a:pt x="3746304" y="788347"/>
                  <a:pt x="3747699" y="786282"/>
                  <a:pt x="3748927" y="783380"/>
                </a:cubicBezTo>
                <a:cubicBezTo>
                  <a:pt x="3750155" y="780478"/>
                  <a:pt x="3751048" y="776794"/>
                  <a:pt x="3751606" y="772330"/>
                </a:cubicBezTo>
                <a:cubicBezTo>
                  <a:pt x="3752164" y="767865"/>
                  <a:pt x="3752443" y="762284"/>
                  <a:pt x="3752443" y="755586"/>
                </a:cubicBezTo>
                <a:cubicBezTo>
                  <a:pt x="3752443" y="748889"/>
                  <a:pt x="3752164" y="743308"/>
                  <a:pt x="3751606" y="738843"/>
                </a:cubicBezTo>
                <a:cubicBezTo>
                  <a:pt x="3751048" y="734378"/>
                  <a:pt x="3750155" y="730807"/>
                  <a:pt x="3748927" y="728128"/>
                </a:cubicBezTo>
                <a:cubicBezTo>
                  <a:pt x="3747699" y="725449"/>
                  <a:pt x="3746304" y="723551"/>
                  <a:pt x="3744741" y="722435"/>
                </a:cubicBezTo>
                <a:cubicBezTo>
                  <a:pt x="3743179" y="721319"/>
                  <a:pt x="3741393" y="720761"/>
                  <a:pt x="3739384" y="720761"/>
                </a:cubicBezTo>
                <a:lnTo>
                  <a:pt x="3606443" y="720761"/>
                </a:lnTo>
                <a:lnTo>
                  <a:pt x="3606443" y="604228"/>
                </a:lnTo>
                <a:lnTo>
                  <a:pt x="3748090" y="604228"/>
                </a:lnTo>
                <a:cubicBezTo>
                  <a:pt x="3750099" y="604228"/>
                  <a:pt x="3751885" y="603559"/>
                  <a:pt x="3753448" y="602219"/>
                </a:cubicBezTo>
                <a:cubicBezTo>
                  <a:pt x="3755011" y="600880"/>
                  <a:pt x="3756406" y="598870"/>
                  <a:pt x="3757634" y="596192"/>
                </a:cubicBezTo>
                <a:cubicBezTo>
                  <a:pt x="3758861" y="593513"/>
                  <a:pt x="3759755" y="589885"/>
                  <a:pt x="3760313" y="585308"/>
                </a:cubicBezTo>
                <a:cubicBezTo>
                  <a:pt x="3760871" y="580732"/>
                  <a:pt x="3761150" y="575095"/>
                  <a:pt x="3761150" y="568398"/>
                </a:cubicBezTo>
                <a:cubicBezTo>
                  <a:pt x="3761150" y="561701"/>
                  <a:pt x="3760871" y="556008"/>
                  <a:pt x="3760313" y="551320"/>
                </a:cubicBezTo>
                <a:cubicBezTo>
                  <a:pt x="3759755" y="546632"/>
                  <a:pt x="3758861" y="542892"/>
                  <a:pt x="3757634" y="540102"/>
                </a:cubicBezTo>
                <a:cubicBezTo>
                  <a:pt x="3756406" y="537311"/>
                  <a:pt x="3755011" y="535302"/>
                  <a:pt x="3753448" y="534074"/>
                </a:cubicBezTo>
                <a:cubicBezTo>
                  <a:pt x="3751885" y="532847"/>
                  <a:pt x="3750099" y="532233"/>
                  <a:pt x="3748090" y="532233"/>
                </a:cubicBezTo>
                <a:close/>
                <a:moveTo>
                  <a:pt x="4819541" y="530223"/>
                </a:moveTo>
                <a:cubicBezTo>
                  <a:pt x="4811058" y="530223"/>
                  <a:pt x="4803970" y="530558"/>
                  <a:pt x="4798277" y="531228"/>
                </a:cubicBezTo>
                <a:cubicBezTo>
                  <a:pt x="4792584" y="531898"/>
                  <a:pt x="4788064" y="532791"/>
                  <a:pt x="4784715" y="533907"/>
                </a:cubicBezTo>
                <a:cubicBezTo>
                  <a:pt x="4781366" y="535023"/>
                  <a:pt x="4778967" y="536474"/>
                  <a:pt x="4777516" y="538260"/>
                </a:cubicBezTo>
                <a:cubicBezTo>
                  <a:pt x="4776064" y="540046"/>
                  <a:pt x="4775339" y="542055"/>
                  <a:pt x="4775339" y="544288"/>
                </a:cubicBezTo>
                <a:lnTo>
                  <a:pt x="4775339" y="953491"/>
                </a:lnTo>
                <a:cubicBezTo>
                  <a:pt x="4775339" y="955723"/>
                  <a:pt x="4776064" y="957732"/>
                  <a:pt x="4777516" y="959518"/>
                </a:cubicBezTo>
                <a:cubicBezTo>
                  <a:pt x="4778967" y="961304"/>
                  <a:pt x="4781366" y="962755"/>
                  <a:pt x="4784715" y="963871"/>
                </a:cubicBezTo>
                <a:cubicBezTo>
                  <a:pt x="4788064" y="964988"/>
                  <a:pt x="4792584" y="965881"/>
                  <a:pt x="4798277" y="966550"/>
                </a:cubicBezTo>
                <a:cubicBezTo>
                  <a:pt x="4803970" y="967220"/>
                  <a:pt x="4811058" y="967555"/>
                  <a:pt x="4819541" y="967555"/>
                </a:cubicBezTo>
                <a:cubicBezTo>
                  <a:pt x="4828247" y="967555"/>
                  <a:pt x="4835391" y="967220"/>
                  <a:pt x="4840972" y="966550"/>
                </a:cubicBezTo>
                <a:cubicBezTo>
                  <a:pt x="4846553" y="965881"/>
                  <a:pt x="4851018" y="964988"/>
                  <a:pt x="4854367" y="963871"/>
                </a:cubicBezTo>
                <a:cubicBezTo>
                  <a:pt x="4857715" y="962755"/>
                  <a:pt x="4860059" y="961304"/>
                  <a:pt x="4861399" y="959518"/>
                </a:cubicBezTo>
                <a:cubicBezTo>
                  <a:pt x="4862738" y="957732"/>
                  <a:pt x="4863408" y="955723"/>
                  <a:pt x="4863408" y="953491"/>
                </a:cubicBezTo>
                <a:lnTo>
                  <a:pt x="4863408" y="778357"/>
                </a:lnTo>
                <a:lnTo>
                  <a:pt x="5025482" y="778357"/>
                </a:lnTo>
                <a:lnTo>
                  <a:pt x="5025482" y="953491"/>
                </a:lnTo>
                <a:cubicBezTo>
                  <a:pt x="5025482" y="955723"/>
                  <a:pt x="5026207" y="957732"/>
                  <a:pt x="5027658" y="959518"/>
                </a:cubicBezTo>
                <a:cubicBezTo>
                  <a:pt x="5029109" y="961304"/>
                  <a:pt x="5031454" y="962755"/>
                  <a:pt x="5034691" y="963871"/>
                </a:cubicBezTo>
                <a:cubicBezTo>
                  <a:pt x="5037928" y="964988"/>
                  <a:pt x="5042392" y="965881"/>
                  <a:pt x="5048085" y="966550"/>
                </a:cubicBezTo>
                <a:cubicBezTo>
                  <a:pt x="5053778" y="967220"/>
                  <a:pt x="5060977" y="967555"/>
                  <a:pt x="5069684" y="967555"/>
                </a:cubicBezTo>
                <a:cubicBezTo>
                  <a:pt x="5078167" y="967555"/>
                  <a:pt x="5085199" y="967220"/>
                  <a:pt x="5090780" y="966550"/>
                </a:cubicBezTo>
                <a:cubicBezTo>
                  <a:pt x="5096361" y="965881"/>
                  <a:pt x="5100826" y="964988"/>
                  <a:pt x="5104175" y="963871"/>
                </a:cubicBezTo>
                <a:cubicBezTo>
                  <a:pt x="5107523" y="962755"/>
                  <a:pt x="5109923" y="961304"/>
                  <a:pt x="5111374" y="959518"/>
                </a:cubicBezTo>
                <a:cubicBezTo>
                  <a:pt x="5112825" y="957732"/>
                  <a:pt x="5113551" y="955723"/>
                  <a:pt x="5113551" y="953491"/>
                </a:cubicBezTo>
                <a:lnTo>
                  <a:pt x="5113551" y="544288"/>
                </a:lnTo>
                <a:cubicBezTo>
                  <a:pt x="5113551" y="542055"/>
                  <a:pt x="5112825" y="540046"/>
                  <a:pt x="5111374" y="538260"/>
                </a:cubicBezTo>
                <a:cubicBezTo>
                  <a:pt x="5109923" y="536474"/>
                  <a:pt x="5107523" y="535023"/>
                  <a:pt x="5104175" y="533907"/>
                </a:cubicBezTo>
                <a:cubicBezTo>
                  <a:pt x="5100826" y="532791"/>
                  <a:pt x="5096361" y="531898"/>
                  <a:pt x="5090780" y="531228"/>
                </a:cubicBezTo>
                <a:cubicBezTo>
                  <a:pt x="5085199" y="530558"/>
                  <a:pt x="5078167" y="530223"/>
                  <a:pt x="5069684" y="530223"/>
                </a:cubicBezTo>
                <a:cubicBezTo>
                  <a:pt x="5060977" y="530223"/>
                  <a:pt x="5053778" y="530558"/>
                  <a:pt x="5048085" y="531228"/>
                </a:cubicBezTo>
                <a:cubicBezTo>
                  <a:pt x="5042392" y="531898"/>
                  <a:pt x="5037928" y="532791"/>
                  <a:pt x="5034691" y="533907"/>
                </a:cubicBezTo>
                <a:cubicBezTo>
                  <a:pt x="5031454" y="535023"/>
                  <a:pt x="5029109" y="536474"/>
                  <a:pt x="5027658" y="538260"/>
                </a:cubicBezTo>
                <a:cubicBezTo>
                  <a:pt x="5026207" y="540046"/>
                  <a:pt x="5025482" y="542055"/>
                  <a:pt x="5025482" y="544288"/>
                </a:cubicBezTo>
                <a:lnTo>
                  <a:pt x="5025482" y="703348"/>
                </a:lnTo>
                <a:lnTo>
                  <a:pt x="4863408" y="703348"/>
                </a:lnTo>
                <a:lnTo>
                  <a:pt x="4863408" y="544288"/>
                </a:lnTo>
                <a:cubicBezTo>
                  <a:pt x="4863408" y="542055"/>
                  <a:pt x="4862738" y="540046"/>
                  <a:pt x="4861399" y="538260"/>
                </a:cubicBezTo>
                <a:cubicBezTo>
                  <a:pt x="4860059" y="536474"/>
                  <a:pt x="4857715" y="535023"/>
                  <a:pt x="4854367" y="533907"/>
                </a:cubicBezTo>
                <a:cubicBezTo>
                  <a:pt x="4851018" y="532791"/>
                  <a:pt x="4846553" y="531898"/>
                  <a:pt x="4840972" y="531228"/>
                </a:cubicBezTo>
                <a:cubicBezTo>
                  <a:pt x="4835391" y="530558"/>
                  <a:pt x="4828247" y="530223"/>
                  <a:pt x="4819541" y="530223"/>
                </a:cubicBezTo>
                <a:close/>
                <a:moveTo>
                  <a:pt x="4295666" y="530223"/>
                </a:moveTo>
                <a:cubicBezTo>
                  <a:pt x="4287183" y="530223"/>
                  <a:pt x="4280151" y="530558"/>
                  <a:pt x="4274570" y="531228"/>
                </a:cubicBezTo>
                <a:cubicBezTo>
                  <a:pt x="4268988" y="531898"/>
                  <a:pt x="4264468" y="532791"/>
                  <a:pt x="4261008" y="533907"/>
                </a:cubicBezTo>
                <a:cubicBezTo>
                  <a:pt x="4257547" y="535023"/>
                  <a:pt x="4255092" y="536474"/>
                  <a:pt x="4253641" y="538260"/>
                </a:cubicBezTo>
                <a:cubicBezTo>
                  <a:pt x="4252189" y="540046"/>
                  <a:pt x="4251464" y="542055"/>
                  <a:pt x="4251464" y="544288"/>
                </a:cubicBezTo>
                <a:lnTo>
                  <a:pt x="4251464" y="953491"/>
                </a:lnTo>
                <a:cubicBezTo>
                  <a:pt x="4251464" y="955723"/>
                  <a:pt x="4252189" y="957732"/>
                  <a:pt x="4253641" y="959518"/>
                </a:cubicBezTo>
                <a:cubicBezTo>
                  <a:pt x="4255092" y="961304"/>
                  <a:pt x="4257491" y="962755"/>
                  <a:pt x="4260840" y="963871"/>
                </a:cubicBezTo>
                <a:cubicBezTo>
                  <a:pt x="4264189" y="964988"/>
                  <a:pt x="4268709" y="965881"/>
                  <a:pt x="4274402" y="966550"/>
                </a:cubicBezTo>
                <a:cubicBezTo>
                  <a:pt x="4280095" y="967220"/>
                  <a:pt x="4287183" y="967555"/>
                  <a:pt x="4295666" y="967555"/>
                </a:cubicBezTo>
                <a:cubicBezTo>
                  <a:pt x="4304372" y="967555"/>
                  <a:pt x="4311516" y="967220"/>
                  <a:pt x="4317097" y="966550"/>
                </a:cubicBezTo>
                <a:cubicBezTo>
                  <a:pt x="4322678" y="965881"/>
                  <a:pt x="4327143" y="964988"/>
                  <a:pt x="4330492" y="963871"/>
                </a:cubicBezTo>
                <a:cubicBezTo>
                  <a:pt x="4333840" y="962755"/>
                  <a:pt x="4336240" y="961304"/>
                  <a:pt x="4337691" y="959518"/>
                </a:cubicBezTo>
                <a:cubicBezTo>
                  <a:pt x="4339142" y="957732"/>
                  <a:pt x="4339868" y="955723"/>
                  <a:pt x="4339868" y="953491"/>
                </a:cubicBezTo>
                <a:lnTo>
                  <a:pt x="4339868" y="544288"/>
                </a:lnTo>
                <a:cubicBezTo>
                  <a:pt x="4339868" y="542055"/>
                  <a:pt x="4339142" y="540046"/>
                  <a:pt x="4337691" y="538260"/>
                </a:cubicBezTo>
                <a:cubicBezTo>
                  <a:pt x="4336240" y="536474"/>
                  <a:pt x="4333840" y="535023"/>
                  <a:pt x="4330492" y="533907"/>
                </a:cubicBezTo>
                <a:cubicBezTo>
                  <a:pt x="4327143" y="532791"/>
                  <a:pt x="4322678" y="531898"/>
                  <a:pt x="4317097" y="531228"/>
                </a:cubicBezTo>
                <a:cubicBezTo>
                  <a:pt x="4311516" y="530558"/>
                  <a:pt x="4304372" y="530223"/>
                  <a:pt x="4295666" y="530223"/>
                </a:cubicBezTo>
                <a:close/>
                <a:moveTo>
                  <a:pt x="3989415" y="530223"/>
                </a:moveTo>
                <a:cubicBezTo>
                  <a:pt x="3978029" y="530223"/>
                  <a:pt x="3968877" y="530391"/>
                  <a:pt x="3961956" y="530726"/>
                </a:cubicBezTo>
                <a:cubicBezTo>
                  <a:pt x="3955036" y="531061"/>
                  <a:pt x="3949622" y="531842"/>
                  <a:pt x="3945715" y="533070"/>
                </a:cubicBezTo>
                <a:cubicBezTo>
                  <a:pt x="3941808" y="534298"/>
                  <a:pt x="3938962" y="536084"/>
                  <a:pt x="3937176" y="538428"/>
                </a:cubicBezTo>
                <a:cubicBezTo>
                  <a:pt x="3935390" y="540772"/>
                  <a:pt x="3933828" y="543841"/>
                  <a:pt x="3932488" y="547636"/>
                </a:cubicBezTo>
                <a:lnTo>
                  <a:pt x="3798878" y="932059"/>
                </a:lnTo>
                <a:cubicBezTo>
                  <a:pt x="3796199" y="939873"/>
                  <a:pt x="3794524" y="946124"/>
                  <a:pt x="3793855" y="950812"/>
                </a:cubicBezTo>
                <a:cubicBezTo>
                  <a:pt x="3793185" y="955500"/>
                  <a:pt x="3793966" y="959127"/>
                  <a:pt x="3796199" y="961695"/>
                </a:cubicBezTo>
                <a:cubicBezTo>
                  <a:pt x="3798431" y="964262"/>
                  <a:pt x="3802450" y="965881"/>
                  <a:pt x="3808254" y="966550"/>
                </a:cubicBezTo>
                <a:cubicBezTo>
                  <a:pt x="3814058" y="967220"/>
                  <a:pt x="3822095" y="967555"/>
                  <a:pt x="3832364" y="967555"/>
                </a:cubicBezTo>
                <a:cubicBezTo>
                  <a:pt x="3841964" y="967555"/>
                  <a:pt x="3849721" y="967332"/>
                  <a:pt x="3855637" y="966885"/>
                </a:cubicBezTo>
                <a:cubicBezTo>
                  <a:pt x="3861553" y="966439"/>
                  <a:pt x="3866129" y="965602"/>
                  <a:pt x="3869366" y="964374"/>
                </a:cubicBezTo>
                <a:cubicBezTo>
                  <a:pt x="3872603" y="963146"/>
                  <a:pt x="3874948" y="961472"/>
                  <a:pt x="3876398" y="959351"/>
                </a:cubicBezTo>
                <a:cubicBezTo>
                  <a:pt x="3877850" y="957230"/>
                  <a:pt x="3879022" y="954607"/>
                  <a:pt x="3879915" y="951481"/>
                </a:cubicBezTo>
                <a:lnTo>
                  <a:pt x="3907373" y="866761"/>
                </a:lnTo>
                <a:lnTo>
                  <a:pt x="4070117" y="866761"/>
                </a:lnTo>
                <a:lnTo>
                  <a:pt x="4099250" y="953825"/>
                </a:lnTo>
                <a:cubicBezTo>
                  <a:pt x="4100143" y="956728"/>
                  <a:pt x="4101259" y="959072"/>
                  <a:pt x="4102599" y="960858"/>
                </a:cubicBezTo>
                <a:cubicBezTo>
                  <a:pt x="4103938" y="962644"/>
                  <a:pt x="4106282" y="964039"/>
                  <a:pt x="4109631" y="965043"/>
                </a:cubicBezTo>
                <a:cubicBezTo>
                  <a:pt x="4112979" y="966048"/>
                  <a:pt x="4117835" y="966718"/>
                  <a:pt x="4124197" y="967053"/>
                </a:cubicBezTo>
                <a:cubicBezTo>
                  <a:pt x="4130560" y="967387"/>
                  <a:pt x="4139434" y="967555"/>
                  <a:pt x="4150819" y="967555"/>
                </a:cubicBezTo>
                <a:cubicBezTo>
                  <a:pt x="4161758" y="967555"/>
                  <a:pt x="4170353" y="967276"/>
                  <a:pt x="4176603" y="966718"/>
                </a:cubicBezTo>
                <a:cubicBezTo>
                  <a:pt x="4182854" y="966160"/>
                  <a:pt x="4187207" y="964709"/>
                  <a:pt x="4189663" y="962364"/>
                </a:cubicBezTo>
                <a:cubicBezTo>
                  <a:pt x="4192119" y="960020"/>
                  <a:pt x="4193012" y="956504"/>
                  <a:pt x="4192342" y="951816"/>
                </a:cubicBezTo>
                <a:cubicBezTo>
                  <a:pt x="4191672" y="947128"/>
                  <a:pt x="4189998" y="940766"/>
                  <a:pt x="4187319" y="932729"/>
                </a:cubicBezTo>
                <a:lnTo>
                  <a:pt x="4053374" y="548641"/>
                </a:lnTo>
                <a:cubicBezTo>
                  <a:pt x="4052034" y="544399"/>
                  <a:pt x="4050416" y="541051"/>
                  <a:pt x="4048518" y="538595"/>
                </a:cubicBezTo>
                <a:cubicBezTo>
                  <a:pt x="4046621" y="536139"/>
                  <a:pt x="4043495" y="534298"/>
                  <a:pt x="4039142" y="533070"/>
                </a:cubicBezTo>
                <a:cubicBezTo>
                  <a:pt x="4034789" y="531842"/>
                  <a:pt x="4028705" y="531061"/>
                  <a:pt x="4020892" y="530726"/>
                </a:cubicBezTo>
                <a:cubicBezTo>
                  <a:pt x="4013079" y="530391"/>
                  <a:pt x="4002586" y="530223"/>
                  <a:pt x="3989415" y="530223"/>
                </a:cubicBezTo>
                <a:close/>
                <a:moveTo>
                  <a:pt x="0" y="0"/>
                </a:moveTo>
                <a:lnTo>
                  <a:pt x="8542116" y="0"/>
                </a:lnTo>
                <a:lnTo>
                  <a:pt x="8542116" y="1527859"/>
                </a:lnTo>
                <a:lnTo>
                  <a:pt x="0" y="1527859"/>
                </a:lnTo>
                <a:close/>
              </a:path>
            </a:pathLst>
          </a:custGeom>
          <a:blipFill>
            <a:blip r:embed="rId4"/>
            <a:stretch>
              <a:fillRect/>
            </a:stretch>
          </a:blipFill>
          <a:ln>
            <a:solidFill>
              <a:srgbClr val="4D4D4D"/>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405483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xit" presetSubtype="0" fill="hold" grpId="0" nodeType="withEffect">
                                  <p:stCondLst>
                                    <p:cond delay="0"/>
                                  </p:stCondLst>
                                  <p:childTnLst>
                                    <p:anim calcmode="lin" valueType="num">
                                      <p:cBhvr>
                                        <p:cTn id="6" dur="1000"/>
                                        <p:tgtEl>
                                          <p:spTgt spid="43"/>
                                        </p:tgtEl>
                                        <p:attrNameLst>
                                          <p:attrName>ppt_w</p:attrName>
                                        </p:attrNameLst>
                                      </p:cBhvr>
                                      <p:tavLst>
                                        <p:tav tm="0">
                                          <p:val>
                                            <p:strVal val="ppt_w"/>
                                          </p:val>
                                        </p:tav>
                                        <p:tav tm="100000">
                                          <p:val>
                                            <p:strVal val="ppt_w*0.70"/>
                                          </p:val>
                                        </p:tav>
                                      </p:tavLst>
                                    </p:anim>
                                    <p:anim calcmode="lin" valueType="num">
                                      <p:cBhvr>
                                        <p:cTn id="7" dur="1000"/>
                                        <p:tgtEl>
                                          <p:spTgt spid="43"/>
                                        </p:tgtEl>
                                        <p:attrNameLst>
                                          <p:attrName>ppt_h</p:attrName>
                                        </p:attrNameLst>
                                      </p:cBhvr>
                                      <p:tavLst>
                                        <p:tav tm="0">
                                          <p:val>
                                            <p:strVal val="ppt_h"/>
                                          </p:val>
                                        </p:tav>
                                        <p:tav tm="100000">
                                          <p:val>
                                            <p:strVal val="ppt_h"/>
                                          </p:val>
                                        </p:tav>
                                      </p:tavLst>
                                    </p:anim>
                                    <p:animEffect transition="out" filter="fade">
                                      <p:cBhvr>
                                        <p:cTn id="8" dur="1000"/>
                                        <p:tgtEl>
                                          <p:spTgt spid="43"/>
                                        </p:tgtEl>
                                      </p:cBhvr>
                                    </p:animEffect>
                                    <p:set>
                                      <p:cBhvr>
                                        <p:cTn id="9" dur="1" fill="hold">
                                          <p:stCondLst>
                                            <p:cond delay="999"/>
                                          </p:stCondLst>
                                        </p:cTn>
                                        <p:tgtEl>
                                          <p:spTgt spid="43"/>
                                        </p:tgtEl>
                                        <p:attrNameLst>
                                          <p:attrName>style.visibility</p:attrName>
                                        </p:attrNameLst>
                                      </p:cBhvr>
                                      <p:to>
                                        <p:strVal val="hidden"/>
                                      </p:to>
                                    </p:set>
                                  </p:childTnLst>
                                </p:cTn>
                              </p:par>
                              <p:par>
                                <p:cTn id="10" presetID="55" presetClass="exit" presetSubtype="0" fill="hold" grpId="0" nodeType="withEffect">
                                  <p:stCondLst>
                                    <p:cond delay="0"/>
                                  </p:stCondLst>
                                  <p:childTnLst>
                                    <p:anim calcmode="lin" valueType="num">
                                      <p:cBhvr>
                                        <p:cTn id="11" dur="1000"/>
                                        <p:tgtEl>
                                          <p:spTgt spid="44"/>
                                        </p:tgtEl>
                                        <p:attrNameLst>
                                          <p:attrName>ppt_w</p:attrName>
                                        </p:attrNameLst>
                                      </p:cBhvr>
                                      <p:tavLst>
                                        <p:tav tm="0">
                                          <p:val>
                                            <p:strVal val="ppt_w"/>
                                          </p:val>
                                        </p:tav>
                                        <p:tav tm="100000">
                                          <p:val>
                                            <p:strVal val="ppt_w*0.70"/>
                                          </p:val>
                                        </p:tav>
                                      </p:tavLst>
                                    </p:anim>
                                    <p:anim calcmode="lin" valueType="num">
                                      <p:cBhvr>
                                        <p:cTn id="12" dur="1000"/>
                                        <p:tgtEl>
                                          <p:spTgt spid="44"/>
                                        </p:tgtEl>
                                        <p:attrNameLst>
                                          <p:attrName>ppt_h</p:attrName>
                                        </p:attrNameLst>
                                      </p:cBhvr>
                                      <p:tavLst>
                                        <p:tav tm="0">
                                          <p:val>
                                            <p:strVal val="ppt_h"/>
                                          </p:val>
                                        </p:tav>
                                        <p:tav tm="100000">
                                          <p:val>
                                            <p:strVal val="ppt_h"/>
                                          </p:val>
                                        </p:tav>
                                      </p:tavLst>
                                    </p:anim>
                                    <p:animEffect transition="out" filter="fade">
                                      <p:cBhvr>
                                        <p:cTn id="13" dur="1000"/>
                                        <p:tgtEl>
                                          <p:spTgt spid="44"/>
                                        </p:tgtEl>
                                      </p:cBhvr>
                                    </p:animEffect>
                                    <p:set>
                                      <p:cBhvr>
                                        <p:cTn id="14" dur="1" fill="hold">
                                          <p:stCondLst>
                                            <p:cond delay="999"/>
                                          </p:stCondLst>
                                        </p:cTn>
                                        <p:tgtEl>
                                          <p:spTgt spid="44"/>
                                        </p:tgtEl>
                                        <p:attrNameLst>
                                          <p:attrName>style.visibility</p:attrName>
                                        </p:attrNameLst>
                                      </p:cBhvr>
                                      <p:to>
                                        <p:strVal val="hidden"/>
                                      </p:to>
                                    </p:set>
                                  </p:childTnLst>
                                </p:cTn>
                              </p:par>
                              <p:par>
                                <p:cTn id="15" presetID="55" presetClass="exit" presetSubtype="0" fill="hold" grpId="0" nodeType="withEffect">
                                  <p:stCondLst>
                                    <p:cond delay="0"/>
                                  </p:stCondLst>
                                  <p:childTnLst>
                                    <p:anim calcmode="lin" valueType="num">
                                      <p:cBhvr>
                                        <p:cTn id="16" dur="1000"/>
                                        <p:tgtEl>
                                          <p:spTgt spid="45"/>
                                        </p:tgtEl>
                                        <p:attrNameLst>
                                          <p:attrName>ppt_w</p:attrName>
                                        </p:attrNameLst>
                                      </p:cBhvr>
                                      <p:tavLst>
                                        <p:tav tm="0">
                                          <p:val>
                                            <p:strVal val="ppt_w"/>
                                          </p:val>
                                        </p:tav>
                                        <p:tav tm="100000">
                                          <p:val>
                                            <p:strVal val="ppt_w*0.70"/>
                                          </p:val>
                                        </p:tav>
                                      </p:tavLst>
                                    </p:anim>
                                    <p:anim calcmode="lin" valueType="num">
                                      <p:cBhvr>
                                        <p:cTn id="17" dur="1000"/>
                                        <p:tgtEl>
                                          <p:spTgt spid="45"/>
                                        </p:tgtEl>
                                        <p:attrNameLst>
                                          <p:attrName>ppt_h</p:attrName>
                                        </p:attrNameLst>
                                      </p:cBhvr>
                                      <p:tavLst>
                                        <p:tav tm="0">
                                          <p:val>
                                            <p:strVal val="ppt_h"/>
                                          </p:val>
                                        </p:tav>
                                        <p:tav tm="100000">
                                          <p:val>
                                            <p:strVal val="ppt_h"/>
                                          </p:val>
                                        </p:tav>
                                      </p:tavLst>
                                    </p:anim>
                                    <p:animEffect transition="out" filter="fade">
                                      <p:cBhvr>
                                        <p:cTn id="18" dur="1000"/>
                                        <p:tgtEl>
                                          <p:spTgt spid="45"/>
                                        </p:tgtEl>
                                      </p:cBhvr>
                                    </p:animEffect>
                                    <p:set>
                                      <p:cBhvr>
                                        <p:cTn id="19" dur="1" fill="hold">
                                          <p:stCondLst>
                                            <p:cond delay="999"/>
                                          </p:stCondLst>
                                        </p:cTn>
                                        <p:tgtEl>
                                          <p:spTgt spid="45"/>
                                        </p:tgtEl>
                                        <p:attrNameLst>
                                          <p:attrName>style.visibility</p:attrName>
                                        </p:attrNameLst>
                                      </p:cBhvr>
                                      <p:to>
                                        <p:strVal val="hidden"/>
                                      </p:to>
                                    </p:set>
                                  </p:childTnLst>
                                </p:cTn>
                              </p:par>
                              <p:par>
                                <p:cTn id="20" presetID="55" presetClass="exit" presetSubtype="0" fill="hold" grpId="0" nodeType="withEffect">
                                  <p:stCondLst>
                                    <p:cond delay="0"/>
                                  </p:stCondLst>
                                  <p:childTnLst>
                                    <p:anim calcmode="lin" valueType="num">
                                      <p:cBhvr>
                                        <p:cTn id="21" dur="1000"/>
                                        <p:tgtEl>
                                          <p:spTgt spid="46"/>
                                        </p:tgtEl>
                                        <p:attrNameLst>
                                          <p:attrName>ppt_w</p:attrName>
                                        </p:attrNameLst>
                                      </p:cBhvr>
                                      <p:tavLst>
                                        <p:tav tm="0">
                                          <p:val>
                                            <p:strVal val="ppt_w"/>
                                          </p:val>
                                        </p:tav>
                                        <p:tav tm="100000">
                                          <p:val>
                                            <p:strVal val="ppt_w*0.70"/>
                                          </p:val>
                                        </p:tav>
                                      </p:tavLst>
                                    </p:anim>
                                    <p:anim calcmode="lin" valueType="num">
                                      <p:cBhvr>
                                        <p:cTn id="22" dur="1000"/>
                                        <p:tgtEl>
                                          <p:spTgt spid="46"/>
                                        </p:tgtEl>
                                        <p:attrNameLst>
                                          <p:attrName>ppt_h</p:attrName>
                                        </p:attrNameLst>
                                      </p:cBhvr>
                                      <p:tavLst>
                                        <p:tav tm="0">
                                          <p:val>
                                            <p:strVal val="ppt_h"/>
                                          </p:val>
                                        </p:tav>
                                        <p:tav tm="100000">
                                          <p:val>
                                            <p:strVal val="ppt_h"/>
                                          </p:val>
                                        </p:tav>
                                      </p:tavLst>
                                    </p:anim>
                                    <p:animEffect transition="out" filter="fade">
                                      <p:cBhvr>
                                        <p:cTn id="23" dur="1000"/>
                                        <p:tgtEl>
                                          <p:spTgt spid="46"/>
                                        </p:tgtEl>
                                      </p:cBhvr>
                                    </p:animEffect>
                                    <p:set>
                                      <p:cBhvr>
                                        <p:cTn id="24" dur="1" fill="hold">
                                          <p:stCondLst>
                                            <p:cond delay="999"/>
                                          </p:stCondLst>
                                        </p:cTn>
                                        <p:tgtEl>
                                          <p:spTgt spid="46"/>
                                        </p:tgtEl>
                                        <p:attrNameLst>
                                          <p:attrName>style.visibility</p:attrName>
                                        </p:attrNameLst>
                                      </p:cBhvr>
                                      <p:to>
                                        <p:strVal val="hidden"/>
                                      </p:to>
                                    </p:set>
                                  </p:childTnLst>
                                </p:cTn>
                              </p:par>
                              <p:par>
                                <p:cTn id="25" presetID="55" presetClass="exit" presetSubtype="0" fill="hold" grpId="0" nodeType="withEffect">
                                  <p:stCondLst>
                                    <p:cond delay="0"/>
                                  </p:stCondLst>
                                  <p:childTnLst>
                                    <p:anim calcmode="lin" valueType="num">
                                      <p:cBhvr>
                                        <p:cTn id="26" dur="1000"/>
                                        <p:tgtEl>
                                          <p:spTgt spid="47"/>
                                        </p:tgtEl>
                                        <p:attrNameLst>
                                          <p:attrName>ppt_w</p:attrName>
                                        </p:attrNameLst>
                                      </p:cBhvr>
                                      <p:tavLst>
                                        <p:tav tm="0">
                                          <p:val>
                                            <p:strVal val="ppt_w"/>
                                          </p:val>
                                        </p:tav>
                                        <p:tav tm="100000">
                                          <p:val>
                                            <p:strVal val="ppt_w*0.70"/>
                                          </p:val>
                                        </p:tav>
                                      </p:tavLst>
                                    </p:anim>
                                    <p:anim calcmode="lin" valueType="num">
                                      <p:cBhvr>
                                        <p:cTn id="27" dur="1000"/>
                                        <p:tgtEl>
                                          <p:spTgt spid="47"/>
                                        </p:tgtEl>
                                        <p:attrNameLst>
                                          <p:attrName>ppt_h</p:attrName>
                                        </p:attrNameLst>
                                      </p:cBhvr>
                                      <p:tavLst>
                                        <p:tav tm="0">
                                          <p:val>
                                            <p:strVal val="ppt_h"/>
                                          </p:val>
                                        </p:tav>
                                        <p:tav tm="100000">
                                          <p:val>
                                            <p:strVal val="ppt_h"/>
                                          </p:val>
                                        </p:tav>
                                      </p:tavLst>
                                    </p:anim>
                                    <p:animEffect transition="out" filter="fade">
                                      <p:cBhvr>
                                        <p:cTn id="28" dur="1000"/>
                                        <p:tgtEl>
                                          <p:spTgt spid="47"/>
                                        </p:tgtEl>
                                      </p:cBhvr>
                                    </p:animEffect>
                                    <p:set>
                                      <p:cBhvr>
                                        <p:cTn id="29" dur="1" fill="hold">
                                          <p:stCondLst>
                                            <p:cond delay="999"/>
                                          </p:stCondLst>
                                        </p:cTn>
                                        <p:tgtEl>
                                          <p:spTgt spid="47"/>
                                        </p:tgtEl>
                                        <p:attrNameLst>
                                          <p:attrName>style.visibility</p:attrName>
                                        </p:attrNameLst>
                                      </p:cBhvr>
                                      <p:to>
                                        <p:strVal val="hidden"/>
                                      </p:to>
                                    </p:set>
                                  </p:childTnLst>
                                </p:cTn>
                              </p:par>
                              <p:par>
                                <p:cTn id="30" presetID="55" presetClass="exit" presetSubtype="0" fill="hold" grpId="0" nodeType="withEffect">
                                  <p:stCondLst>
                                    <p:cond delay="0"/>
                                  </p:stCondLst>
                                  <p:childTnLst>
                                    <p:anim calcmode="lin" valueType="num">
                                      <p:cBhvr>
                                        <p:cTn id="31" dur="1000"/>
                                        <p:tgtEl>
                                          <p:spTgt spid="48"/>
                                        </p:tgtEl>
                                        <p:attrNameLst>
                                          <p:attrName>ppt_w</p:attrName>
                                        </p:attrNameLst>
                                      </p:cBhvr>
                                      <p:tavLst>
                                        <p:tav tm="0">
                                          <p:val>
                                            <p:strVal val="ppt_w"/>
                                          </p:val>
                                        </p:tav>
                                        <p:tav tm="100000">
                                          <p:val>
                                            <p:strVal val="ppt_w*0.70"/>
                                          </p:val>
                                        </p:tav>
                                      </p:tavLst>
                                    </p:anim>
                                    <p:anim calcmode="lin" valueType="num">
                                      <p:cBhvr>
                                        <p:cTn id="32" dur="1000"/>
                                        <p:tgtEl>
                                          <p:spTgt spid="48"/>
                                        </p:tgtEl>
                                        <p:attrNameLst>
                                          <p:attrName>ppt_h</p:attrName>
                                        </p:attrNameLst>
                                      </p:cBhvr>
                                      <p:tavLst>
                                        <p:tav tm="0">
                                          <p:val>
                                            <p:strVal val="ppt_h"/>
                                          </p:val>
                                        </p:tav>
                                        <p:tav tm="100000">
                                          <p:val>
                                            <p:strVal val="ppt_h"/>
                                          </p:val>
                                        </p:tav>
                                      </p:tavLst>
                                    </p:anim>
                                    <p:animEffect transition="out" filter="fade">
                                      <p:cBhvr>
                                        <p:cTn id="33" dur="1000"/>
                                        <p:tgtEl>
                                          <p:spTgt spid="48"/>
                                        </p:tgtEl>
                                      </p:cBhvr>
                                    </p:animEffect>
                                    <p:set>
                                      <p:cBhvr>
                                        <p:cTn id="34" dur="1" fill="hold">
                                          <p:stCondLst>
                                            <p:cond delay="999"/>
                                          </p:stCondLst>
                                        </p:cTn>
                                        <p:tgtEl>
                                          <p:spTgt spid="48"/>
                                        </p:tgtEl>
                                        <p:attrNameLst>
                                          <p:attrName>style.visibility</p:attrName>
                                        </p:attrNameLst>
                                      </p:cBhvr>
                                      <p:to>
                                        <p:strVal val="hidden"/>
                                      </p:to>
                                    </p:set>
                                  </p:childTnLst>
                                </p:cTn>
                              </p:par>
                              <p:par>
                                <p:cTn id="35" presetID="55" presetClass="exit" presetSubtype="0" fill="hold" grpId="0" nodeType="withEffect">
                                  <p:stCondLst>
                                    <p:cond delay="0"/>
                                  </p:stCondLst>
                                  <p:childTnLst>
                                    <p:anim calcmode="lin" valueType="num">
                                      <p:cBhvr>
                                        <p:cTn id="36" dur="1000"/>
                                        <p:tgtEl>
                                          <p:spTgt spid="49"/>
                                        </p:tgtEl>
                                        <p:attrNameLst>
                                          <p:attrName>ppt_w</p:attrName>
                                        </p:attrNameLst>
                                      </p:cBhvr>
                                      <p:tavLst>
                                        <p:tav tm="0">
                                          <p:val>
                                            <p:strVal val="ppt_w"/>
                                          </p:val>
                                        </p:tav>
                                        <p:tav tm="100000">
                                          <p:val>
                                            <p:strVal val="ppt_w*0.70"/>
                                          </p:val>
                                        </p:tav>
                                      </p:tavLst>
                                    </p:anim>
                                    <p:anim calcmode="lin" valueType="num">
                                      <p:cBhvr>
                                        <p:cTn id="37" dur="1000"/>
                                        <p:tgtEl>
                                          <p:spTgt spid="49"/>
                                        </p:tgtEl>
                                        <p:attrNameLst>
                                          <p:attrName>ppt_h</p:attrName>
                                        </p:attrNameLst>
                                      </p:cBhvr>
                                      <p:tavLst>
                                        <p:tav tm="0">
                                          <p:val>
                                            <p:strVal val="ppt_h"/>
                                          </p:val>
                                        </p:tav>
                                        <p:tav tm="100000">
                                          <p:val>
                                            <p:strVal val="ppt_h"/>
                                          </p:val>
                                        </p:tav>
                                      </p:tavLst>
                                    </p:anim>
                                    <p:animEffect transition="out" filter="fade">
                                      <p:cBhvr>
                                        <p:cTn id="38" dur="1000"/>
                                        <p:tgtEl>
                                          <p:spTgt spid="49"/>
                                        </p:tgtEl>
                                      </p:cBhvr>
                                    </p:animEffect>
                                    <p:set>
                                      <p:cBhvr>
                                        <p:cTn id="39" dur="1" fill="hold">
                                          <p:stCondLst>
                                            <p:cond delay="999"/>
                                          </p:stCondLst>
                                        </p:cTn>
                                        <p:tgtEl>
                                          <p:spTgt spid="49"/>
                                        </p:tgtEl>
                                        <p:attrNameLst>
                                          <p:attrName>style.visibility</p:attrName>
                                        </p:attrNameLst>
                                      </p:cBhvr>
                                      <p:to>
                                        <p:strVal val="hidden"/>
                                      </p:to>
                                    </p:set>
                                  </p:childTnLst>
                                </p:cTn>
                              </p:par>
                              <p:par>
                                <p:cTn id="40" presetID="55" presetClass="exit" presetSubtype="0" fill="hold" grpId="0" nodeType="withEffect">
                                  <p:stCondLst>
                                    <p:cond delay="0"/>
                                  </p:stCondLst>
                                  <p:childTnLst>
                                    <p:anim calcmode="lin" valueType="num">
                                      <p:cBhvr>
                                        <p:cTn id="41" dur="1000"/>
                                        <p:tgtEl>
                                          <p:spTgt spid="50"/>
                                        </p:tgtEl>
                                        <p:attrNameLst>
                                          <p:attrName>ppt_w</p:attrName>
                                        </p:attrNameLst>
                                      </p:cBhvr>
                                      <p:tavLst>
                                        <p:tav tm="0">
                                          <p:val>
                                            <p:strVal val="ppt_w"/>
                                          </p:val>
                                        </p:tav>
                                        <p:tav tm="100000">
                                          <p:val>
                                            <p:strVal val="ppt_w*0.70"/>
                                          </p:val>
                                        </p:tav>
                                      </p:tavLst>
                                    </p:anim>
                                    <p:anim calcmode="lin" valueType="num">
                                      <p:cBhvr>
                                        <p:cTn id="42" dur="1000"/>
                                        <p:tgtEl>
                                          <p:spTgt spid="50"/>
                                        </p:tgtEl>
                                        <p:attrNameLst>
                                          <p:attrName>ppt_h</p:attrName>
                                        </p:attrNameLst>
                                      </p:cBhvr>
                                      <p:tavLst>
                                        <p:tav tm="0">
                                          <p:val>
                                            <p:strVal val="ppt_h"/>
                                          </p:val>
                                        </p:tav>
                                        <p:tav tm="100000">
                                          <p:val>
                                            <p:strVal val="ppt_h"/>
                                          </p:val>
                                        </p:tav>
                                      </p:tavLst>
                                    </p:anim>
                                    <p:animEffect transition="out" filter="fade">
                                      <p:cBhvr>
                                        <p:cTn id="43" dur="1000"/>
                                        <p:tgtEl>
                                          <p:spTgt spid="50"/>
                                        </p:tgtEl>
                                      </p:cBhvr>
                                    </p:animEffect>
                                    <p:set>
                                      <p:cBhvr>
                                        <p:cTn id="44" dur="1" fill="hold">
                                          <p:stCondLst>
                                            <p:cond delay="999"/>
                                          </p:stCondLst>
                                        </p:cTn>
                                        <p:tgtEl>
                                          <p:spTgt spid="50"/>
                                        </p:tgtEl>
                                        <p:attrNameLst>
                                          <p:attrName>style.visibility</p:attrName>
                                        </p:attrNameLst>
                                      </p:cBhvr>
                                      <p:to>
                                        <p:strVal val="hidden"/>
                                      </p:to>
                                    </p:set>
                                  </p:childTnLst>
                                </p:cTn>
                              </p:par>
                              <p:par>
                                <p:cTn id="45" presetID="55" presetClass="entr" presetSubtype="0" fill="hold" grpId="0" nodeType="withEffect">
                                  <p:stCondLst>
                                    <p:cond delay="250"/>
                                  </p:stCondLst>
                                  <p:childTnLst>
                                    <p:set>
                                      <p:cBhvr>
                                        <p:cTn id="46" dur="1" fill="hold">
                                          <p:stCondLst>
                                            <p:cond delay="0"/>
                                          </p:stCondLst>
                                        </p:cTn>
                                        <p:tgtEl>
                                          <p:spTgt spid="33"/>
                                        </p:tgtEl>
                                        <p:attrNameLst>
                                          <p:attrName>style.visibility</p:attrName>
                                        </p:attrNameLst>
                                      </p:cBhvr>
                                      <p:to>
                                        <p:strVal val="visible"/>
                                      </p:to>
                                    </p:set>
                                    <p:anim calcmode="lin" valueType="num">
                                      <p:cBhvr>
                                        <p:cTn id="47" dur="1000" fill="hold"/>
                                        <p:tgtEl>
                                          <p:spTgt spid="33"/>
                                        </p:tgtEl>
                                        <p:attrNameLst>
                                          <p:attrName>ppt_w</p:attrName>
                                        </p:attrNameLst>
                                      </p:cBhvr>
                                      <p:tavLst>
                                        <p:tav tm="0">
                                          <p:val>
                                            <p:strVal val="#ppt_w*0.70"/>
                                          </p:val>
                                        </p:tav>
                                        <p:tav tm="100000">
                                          <p:val>
                                            <p:strVal val="#ppt_w"/>
                                          </p:val>
                                        </p:tav>
                                      </p:tavLst>
                                    </p:anim>
                                    <p:anim calcmode="lin" valueType="num">
                                      <p:cBhvr>
                                        <p:cTn id="48" dur="1000" fill="hold"/>
                                        <p:tgtEl>
                                          <p:spTgt spid="33"/>
                                        </p:tgtEl>
                                        <p:attrNameLst>
                                          <p:attrName>ppt_h</p:attrName>
                                        </p:attrNameLst>
                                      </p:cBhvr>
                                      <p:tavLst>
                                        <p:tav tm="0">
                                          <p:val>
                                            <p:strVal val="#ppt_h"/>
                                          </p:val>
                                        </p:tav>
                                        <p:tav tm="100000">
                                          <p:val>
                                            <p:strVal val="#ppt_h"/>
                                          </p:val>
                                        </p:tav>
                                      </p:tavLst>
                                    </p:anim>
                                    <p:animEffect transition="in" filter="fade">
                                      <p:cBhvr>
                                        <p:cTn id="49" dur="1000"/>
                                        <p:tgtEl>
                                          <p:spTgt spid="33"/>
                                        </p:tgtEl>
                                      </p:cBhvr>
                                    </p:animEffect>
                                  </p:childTnLst>
                                </p:cTn>
                              </p:par>
                              <p:par>
                                <p:cTn id="50" presetID="55" presetClass="entr" presetSubtype="0" fill="hold" grpId="0" nodeType="withEffect">
                                  <p:stCondLst>
                                    <p:cond delay="250"/>
                                  </p:stCondLst>
                                  <p:childTnLst>
                                    <p:set>
                                      <p:cBhvr>
                                        <p:cTn id="51" dur="1" fill="hold">
                                          <p:stCondLst>
                                            <p:cond delay="0"/>
                                          </p:stCondLst>
                                        </p:cTn>
                                        <p:tgtEl>
                                          <p:spTgt spid="34"/>
                                        </p:tgtEl>
                                        <p:attrNameLst>
                                          <p:attrName>style.visibility</p:attrName>
                                        </p:attrNameLst>
                                      </p:cBhvr>
                                      <p:to>
                                        <p:strVal val="visible"/>
                                      </p:to>
                                    </p:set>
                                    <p:anim calcmode="lin" valueType="num">
                                      <p:cBhvr>
                                        <p:cTn id="52" dur="1000" fill="hold"/>
                                        <p:tgtEl>
                                          <p:spTgt spid="34"/>
                                        </p:tgtEl>
                                        <p:attrNameLst>
                                          <p:attrName>ppt_w</p:attrName>
                                        </p:attrNameLst>
                                      </p:cBhvr>
                                      <p:tavLst>
                                        <p:tav tm="0">
                                          <p:val>
                                            <p:strVal val="#ppt_w*0.70"/>
                                          </p:val>
                                        </p:tav>
                                        <p:tav tm="100000">
                                          <p:val>
                                            <p:strVal val="#ppt_w"/>
                                          </p:val>
                                        </p:tav>
                                      </p:tavLst>
                                    </p:anim>
                                    <p:anim calcmode="lin" valueType="num">
                                      <p:cBhvr>
                                        <p:cTn id="53" dur="1000" fill="hold"/>
                                        <p:tgtEl>
                                          <p:spTgt spid="34"/>
                                        </p:tgtEl>
                                        <p:attrNameLst>
                                          <p:attrName>ppt_h</p:attrName>
                                        </p:attrNameLst>
                                      </p:cBhvr>
                                      <p:tavLst>
                                        <p:tav tm="0">
                                          <p:val>
                                            <p:strVal val="#ppt_h"/>
                                          </p:val>
                                        </p:tav>
                                        <p:tav tm="100000">
                                          <p:val>
                                            <p:strVal val="#ppt_h"/>
                                          </p:val>
                                        </p:tav>
                                      </p:tavLst>
                                    </p:anim>
                                    <p:animEffect transition="in" filter="fade">
                                      <p:cBhvr>
                                        <p:cTn id="54" dur="1000"/>
                                        <p:tgtEl>
                                          <p:spTgt spid="34"/>
                                        </p:tgtEl>
                                      </p:cBhvr>
                                    </p:animEffect>
                                  </p:childTnLst>
                                </p:cTn>
                              </p:par>
                              <p:par>
                                <p:cTn id="55" presetID="55" presetClass="entr" presetSubtype="0" fill="hold" grpId="0" nodeType="withEffect">
                                  <p:stCondLst>
                                    <p:cond delay="250"/>
                                  </p:stCondLst>
                                  <p:childTnLst>
                                    <p:set>
                                      <p:cBhvr>
                                        <p:cTn id="56" dur="1" fill="hold">
                                          <p:stCondLst>
                                            <p:cond delay="0"/>
                                          </p:stCondLst>
                                        </p:cTn>
                                        <p:tgtEl>
                                          <p:spTgt spid="35"/>
                                        </p:tgtEl>
                                        <p:attrNameLst>
                                          <p:attrName>style.visibility</p:attrName>
                                        </p:attrNameLst>
                                      </p:cBhvr>
                                      <p:to>
                                        <p:strVal val="visible"/>
                                      </p:to>
                                    </p:set>
                                    <p:anim calcmode="lin" valueType="num">
                                      <p:cBhvr>
                                        <p:cTn id="57" dur="1000" fill="hold"/>
                                        <p:tgtEl>
                                          <p:spTgt spid="35"/>
                                        </p:tgtEl>
                                        <p:attrNameLst>
                                          <p:attrName>ppt_w</p:attrName>
                                        </p:attrNameLst>
                                      </p:cBhvr>
                                      <p:tavLst>
                                        <p:tav tm="0">
                                          <p:val>
                                            <p:strVal val="#ppt_w*0.70"/>
                                          </p:val>
                                        </p:tav>
                                        <p:tav tm="100000">
                                          <p:val>
                                            <p:strVal val="#ppt_w"/>
                                          </p:val>
                                        </p:tav>
                                      </p:tavLst>
                                    </p:anim>
                                    <p:anim calcmode="lin" valueType="num">
                                      <p:cBhvr>
                                        <p:cTn id="58" dur="1000" fill="hold"/>
                                        <p:tgtEl>
                                          <p:spTgt spid="35"/>
                                        </p:tgtEl>
                                        <p:attrNameLst>
                                          <p:attrName>ppt_h</p:attrName>
                                        </p:attrNameLst>
                                      </p:cBhvr>
                                      <p:tavLst>
                                        <p:tav tm="0">
                                          <p:val>
                                            <p:strVal val="#ppt_h"/>
                                          </p:val>
                                        </p:tav>
                                        <p:tav tm="100000">
                                          <p:val>
                                            <p:strVal val="#ppt_h"/>
                                          </p:val>
                                        </p:tav>
                                      </p:tavLst>
                                    </p:anim>
                                    <p:animEffect transition="in" filter="fade">
                                      <p:cBhvr>
                                        <p:cTn id="59" dur="1000"/>
                                        <p:tgtEl>
                                          <p:spTgt spid="35"/>
                                        </p:tgtEl>
                                      </p:cBhvr>
                                    </p:animEffect>
                                  </p:childTnLst>
                                </p:cTn>
                              </p:par>
                              <p:par>
                                <p:cTn id="60" presetID="55" presetClass="entr" presetSubtype="0" fill="hold" grpId="0" nodeType="withEffect">
                                  <p:stCondLst>
                                    <p:cond delay="250"/>
                                  </p:stCondLst>
                                  <p:childTnLst>
                                    <p:set>
                                      <p:cBhvr>
                                        <p:cTn id="61" dur="1" fill="hold">
                                          <p:stCondLst>
                                            <p:cond delay="0"/>
                                          </p:stCondLst>
                                        </p:cTn>
                                        <p:tgtEl>
                                          <p:spTgt spid="36"/>
                                        </p:tgtEl>
                                        <p:attrNameLst>
                                          <p:attrName>style.visibility</p:attrName>
                                        </p:attrNameLst>
                                      </p:cBhvr>
                                      <p:to>
                                        <p:strVal val="visible"/>
                                      </p:to>
                                    </p:set>
                                    <p:anim calcmode="lin" valueType="num">
                                      <p:cBhvr>
                                        <p:cTn id="62" dur="1000" fill="hold"/>
                                        <p:tgtEl>
                                          <p:spTgt spid="36"/>
                                        </p:tgtEl>
                                        <p:attrNameLst>
                                          <p:attrName>ppt_w</p:attrName>
                                        </p:attrNameLst>
                                      </p:cBhvr>
                                      <p:tavLst>
                                        <p:tav tm="0">
                                          <p:val>
                                            <p:strVal val="#ppt_w*0.70"/>
                                          </p:val>
                                        </p:tav>
                                        <p:tav tm="100000">
                                          <p:val>
                                            <p:strVal val="#ppt_w"/>
                                          </p:val>
                                        </p:tav>
                                      </p:tavLst>
                                    </p:anim>
                                    <p:anim calcmode="lin" valueType="num">
                                      <p:cBhvr>
                                        <p:cTn id="63" dur="1000" fill="hold"/>
                                        <p:tgtEl>
                                          <p:spTgt spid="36"/>
                                        </p:tgtEl>
                                        <p:attrNameLst>
                                          <p:attrName>ppt_h</p:attrName>
                                        </p:attrNameLst>
                                      </p:cBhvr>
                                      <p:tavLst>
                                        <p:tav tm="0">
                                          <p:val>
                                            <p:strVal val="#ppt_h"/>
                                          </p:val>
                                        </p:tav>
                                        <p:tav tm="100000">
                                          <p:val>
                                            <p:strVal val="#ppt_h"/>
                                          </p:val>
                                        </p:tav>
                                      </p:tavLst>
                                    </p:anim>
                                    <p:animEffect transition="in" filter="fade">
                                      <p:cBhvr>
                                        <p:cTn id="64" dur="1000"/>
                                        <p:tgtEl>
                                          <p:spTgt spid="36"/>
                                        </p:tgtEl>
                                      </p:cBhvr>
                                    </p:animEffect>
                                  </p:childTnLst>
                                </p:cTn>
                              </p:par>
                              <p:par>
                                <p:cTn id="65" presetID="55" presetClass="entr" presetSubtype="0" fill="hold" grpId="0" nodeType="withEffect">
                                  <p:stCondLst>
                                    <p:cond delay="250"/>
                                  </p:stCondLst>
                                  <p:childTnLst>
                                    <p:set>
                                      <p:cBhvr>
                                        <p:cTn id="66" dur="1" fill="hold">
                                          <p:stCondLst>
                                            <p:cond delay="0"/>
                                          </p:stCondLst>
                                        </p:cTn>
                                        <p:tgtEl>
                                          <p:spTgt spid="37"/>
                                        </p:tgtEl>
                                        <p:attrNameLst>
                                          <p:attrName>style.visibility</p:attrName>
                                        </p:attrNameLst>
                                      </p:cBhvr>
                                      <p:to>
                                        <p:strVal val="visible"/>
                                      </p:to>
                                    </p:set>
                                    <p:anim calcmode="lin" valueType="num">
                                      <p:cBhvr>
                                        <p:cTn id="67" dur="1000" fill="hold"/>
                                        <p:tgtEl>
                                          <p:spTgt spid="37"/>
                                        </p:tgtEl>
                                        <p:attrNameLst>
                                          <p:attrName>ppt_w</p:attrName>
                                        </p:attrNameLst>
                                      </p:cBhvr>
                                      <p:tavLst>
                                        <p:tav tm="0">
                                          <p:val>
                                            <p:strVal val="#ppt_w*0.70"/>
                                          </p:val>
                                        </p:tav>
                                        <p:tav tm="100000">
                                          <p:val>
                                            <p:strVal val="#ppt_w"/>
                                          </p:val>
                                        </p:tav>
                                      </p:tavLst>
                                    </p:anim>
                                    <p:anim calcmode="lin" valueType="num">
                                      <p:cBhvr>
                                        <p:cTn id="68" dur="1000" fill="hold"/>
                                        <p:tgtEl>
                                          <p:spTgt spid="37"/>
                                        </p:tgtEl>
                                        <p:attrNameLst>
                                          <p:attrName>ppt_h</p:attrName>
                                        </p:attrNameLst>
                                      </p:cBhvr>
                                      <p:tavLst>
                                        <p:tav tm="0">
                                          <p:val>
                                            <p:strVal val="#ppt_h"/>
                                          </p:val>
                                        </p:tav>
                                        <p:tav tm="100000">
                                          <p:val>
                                            <p:strVal val="#ppt_h"/>
                                          </p:val>
                                        </p:tav>
                                      </p:tavLst>
                                    </p:anim>
                                    <p:animEffect transition="in" filter="fade">
                                      <p:cBhvr>
                                        <p:cTn id="69" dur="1000"/>
                                        <p:tgtEl>
                                          <p:spTgt spid="37"/>
                                        </p:tgtEl>
                                      </p:cBhvr>
                                    </p:animEffect>
                                  </p:childTnLst>
                                </p:cTn>
                              </p:par>
                              <p:par>
                                <p:cTn id="70" presetID="55" presetClass="entr" presetSubtype="0" fill="hold" grpId="0" nodeType="withEffect">
                                  <p:stCondLst>
                                    <p:cond delay="250"/>
                                  </p:stCondLst>
                                  <p:childTnLst>
                                    <p:set>
                                      <p:cBhvr>
                                        <p:cTn id="71" dur="1" fill="hold">
                                          <p:stCondLst>
                                            <p:cond delay="0"/>
                                          </p:stCondLst>
                                        </p:cTn>
                                        <p:tgtEl>
                                          <p:spTgt spid="38"/>
                                        </p:tgtEl>
                                        <p:attrNameLst>
                                          <p:attrName>style.visibility</p:attrName>
                                        </p:attrNameLst>
                                      </p:cBhvr>
                                      <p:to>
                                        <p:strVal val="visible"/>
                                      </p:to>
                                    </p:set>
                                    <p:anim calcmode="lin" valueType="num">
                                      <p:cBhvr>
                                        <p:cTn id="72" dur="1000" fill="hold"/>
                                        <p:tgtEl>
                                          <p:spTgt spid="38"/>
                                        </p:tgtEl>
                                        <p:attrNameLst>
                                          <p:attrName>ppt_w</p:attrName>
                                        </p:attrNameLst>
                                      </p:cBhvr>
                                      <p:tavLst>
                                        <p:tav tm="0">
                                          <p:val>
                                            <p:strVal val="#ppt_w*0.70"/>
                                          </p:val>
                                        </p:tav>
                                        <p:tav tm="100000">
                                          <p:val>
                                            <p:strVal val="#ppt_w"/>
                                          </p:val>
                                        </p:tav>
                                      </p:tavLst>
                                    </p:anim>
                                    <p:anim calcmode="lin" valueType="num">
                                      <p:cBhvr>
                                        <p:cTn id="73" dur="1000" fill="hold"/>
                                        <p:tgtEl>
                                          <p:spTgt spid="38"/>
                                        </p:tgtEl>
                                        <p:attrNameLst>
                                          <p:attrName>ppt_h</p:attrName>
                                        </p:attrNameLst>
                                      </p:cBhvr>
                                      <p:tavLst>
                                        <p:tav tm="0">
                                          <p:val>
                                            <p:strVal val="#ppt_h"/>
                                          </p:val>
                                        </p:tav>
                                        <p:tav tm="100000">
                                          <p:val>
                                            <p:strVal val="#ppt_h"/>
                                          </p:val>
                                        </p:tav>
                                      </p:tavLst>
                                    </p:anim>
                                    <p:animEffect transition="in" filter="fade">
                                      <p:cBhvr>
                                        <p:cTn id="74" dur="1000"/>
                                        <p:tgtEl>
                                          <p:spTgt spid="38"/>
                                        </p:tgtEl>
                                      </p:cBhvr>
                                    </p:animEffect>
                                  </p:childTnLst>
                                </p:cTn>
                              </p:par>
                              <p:par>
                                <p:cTn id="75" presetID="55" presetClass="entr" presetSubtype="0" fill="hold" grpId="0" nodeType="withEffect">
                                  <p:stCondLst>
                                    <p:cond delay="250"/>
                                  </p:stCondLst>
                                  <p:childTnLst>
                                    <p:set>
                                      <p:cBhvr>
                                        <p:cTn id="76" dur="1" fill="hold">
                                          <p:stCondLst>
                                            <p:cond delay="0"/>
                                          </p:stCondLst>
                                        </p:cTn>
                                        <p:tgtEl>
                                          <p:spTgt spid="39"/>
                                        </p:tgtEl>
                                        <p:attrNameLst>
                                          <p:attrName>style.visibility</p:attrName>
                                        </p:attrNameLst>
                                      </p:cBhvr>
                                      <p:to>
                                        <p:strVal val="visible"/>
                                      </p:to>
                                    </p:set>
                                    <p:anim calcmode="lin" valueType="num">
                                      <p:cBhvr>
                                        <p:cTn id="77" dur="1000" fill="hold"/>
                                        <p:tgtEl>
                                          <p:spTgt spid="39"/>
                                        </p:tgtEl>
                                        <p:attrNameLst>
                                          <p:attrName>ppt_w</p:attrName>
                                        </p:attrNameLst>
                                      </p:cBhvr>
                                      <p:tavLst>
                                        <p:tav tm="0">
                                          <p:val>
                                            <p:strVal val="#ppt_w*0.70"/>
                                          </p:val>
                                        </p:tav>
                                        <p:tav tm="100000">
                                          <p:val>
                                            <p:strVal val="#ppt_w"/>
                                          </p:val>
                                        </p:tav>
                                      </p:tavLst>
                                    </p:anim>
                                    <p:anim calcmode="lin" valueType="num">
                                      <p:cBhvr>
                                        <p:cTn id="78" dur="1000" fill="hold"/>
                                        <p:tgtEl>
                                          <p:spTgt spid="39"/>
                                        </p:tgtEl>
                                        <p:attrNameLst>
                                          <p:attrName>ppt_h</p:attrName>
                                        </p:attrNameLst>
                                      </p:cBhvr>
                                      <p:tavLst>
                                        <p:tav tm="0">
                                          <p:val>
                                            <p:strVal val="#ppt_h"/>
                                          </p:val>
                                        </p:tav>
                                        <p:tav tm="100000">
                                          <p:val>
                                            <p:strVal val="#ppt_h"/>
                                          </p:val>
                                        </p:tav>
                                      </p:tavLst>
                                    </p:anim>
                                    <p:animEffect transition="in" filter="fade">
                                      <p:cBhvr>
                                        <p:cTn id="79" dur="1000"/>
                                        <p:tgtEl>
                                          <p:spTgt spid="39"/>
                                        </p:tgtEl>
                                      </p:cBhvr>
                                    </p:animEffect>
                                  </p:childTnLst>
                                </p:cTn>
                              </p:par>
                              <p:par>
                                <p:cTn id="80" presetID="55" presetClass="entr" presetSubtype="0" fill="hold" grpId="0" nodeType="withEffect">
                                  <p:stCondLst>
                                    <p:cond delay="250"/>
                                  </p:stCondLst>
                                  <p:childTnLst>
                                    <p:set>
                                      <p:cBhvr>
                                        <p:cTn id="81" dur="1" fill="hold">
                                          <p:stCondLst>
                                            <p:cond delay="0"/>
                                          </p:stCondLst>
                                        </p:cTn>
                                        <p:tgtEl>
                                          <p:spTgt spid="40"/>
                                        </p:tgtEl>
                                        <p:attrNameLst>
                                          <p:attrName>style.visibility</p:attrName>
                                        </p:attrNameLst>
                                      </p:cBhvr>
                                      <p:to>
                                        <p:strVal val="visible"/>
                                      </p:to>
                                    </p:set>
                                    <p:anim calcmode="lin" valueType="num">
                                      <p:cBhvr>
                                        <p:cTn id="82" dur="1000" fill="hold"/>
                                        <p:tgtEl>
                                          <p:spTgt spid="40"/>
                                        </p:tgtEl>
                                        <p:attrNameLst>
                                          <p:attrName>ppt_w</p:attrName>
                                        </p:attrNameLst>
                                      </p:cBhvr>
                                      <p:tavLst>
                                        <p:tav tm="0">
                                          <p:val>
                                            <p:strVal val="#ppt_w*0.70"/>
                                          </p:val>
                                        </p:tav>
                                        <p:tav tm="100000">
                                          <p:val>
                                            <p:strVal val="#ppt_w"/>
                                          </p:val>
                                        </p:tav>
                                      </p:tavLst>
                                    </p:anim>
                                    <p:anim calcmode="lin" valueType="num">
                                      <p:cBhvr>
                                        <p:cTn id="83" dur="1000" fill="hold"/>
                                        <p:tgtEl>
                                          <p:spTgt spid="40"/>
                                        </p:tgtEl>
                                        <p:attrNameLst>
                                          <p:attrName>ppt_h</p:attrName>
                                        </p:attrNameLst>
                                      </p:cBhvr>
                                      <p:tavLst>
                                        <p:tav tm="0">
                                          <p:val>
                                            <p:strVal val="#ppt_h"/>
                                          </p:val>
                                        </p:tav>
                                        <p:tav tm="100000">
                                          <p:val>
                                            <p:strVal val="#ppt_h"/>
                                          </p:val>
                                        </p:tav>
                                      </p:tavLst>
                                    </p:anim>
                                    <p:animEffect transition="in" filter="fade">
                                      <p:cBhvr>
                                        <p:cTn id="84" dur="1000"/>
                                        <p:tgtEl>
                                          <p:spTgt spid="40"/>
                                        </p:tgtEl>
                                      </p:cBhvr>
                                    </p:animEffect>
                                  </p:childTnLst>
                                </p:cTn>
                              </p:par>
                            </p:childTnLst>
                          </p:cTn>
                        </p:par>
                        <p:par>
                          <p:cTn id="85" fill="hold">
                            <p:stCondLst>
                              <p:cond delay="1250"/>
                            </p:stCondLst>
                            <p:childTnLst>
                              <p:par>
                                <p:cTn id="86" presetID="2" presetClass="entr" presetSubtype="4" fill="hold" grpId="0" nodeType="afterEffect">
                                  <p:stCondLst>
                                    <p:cond delay="0"/>
                                  </p:stCondLst>
                                  <p:childTnLst>
                                    <p:set>
                                      <p:cBhvr>
                                        <p:cTn id="87" dur="1" fill="hold">
                                          <p:stCondLst>
                                            <p:cond delay="0"/>
                                          </p:stCondLst>
                                        </p:cTn>
                                        <p:tgtEl>
                                          <p:spTgt spid="15"/>
                                        </p:tgtEl>
                                        <p:attrNameLst>
                                          <p:attrName>style.visibility</p:attrName>
                                        </p:attrNameLst>
                                      </p:cBhvr>
                                      <p:to>
                                        <p:strVal val="visible"/>
                                      </p:to>
                                    </p:set>
                                    <p:anim calcmode="lin" valueType="num">
                                      <p:cBhvr additive="base">
                                        <p:cTn id="88" dur="500" fill="hold"/>
                                        <p:tgtEl>
                                          <p:spTgt spid="15"/>
                                        </p:tgtEl>
                                        <p:attrNameLst>
                                          <p:attrName>ppt_x</p:attrName>
                                        </p:attrNameLst>
                                      </p:cBhvr>
                                      <p:tavLst>
                                        <p:tav tm="0">
                                          <p:val>
                                            <p:strVal val="#ppt_x"/>
                                          </p:val>
                                        </p:tav>
                                        <p:tav tm="100000">
                                          <p:val>
                                            <p:strVal val="#ppt_x"/>
                                          </p:val>
                                        </p:tav>
                                      </p:tavLst>
                                    </p:anim>
                                    <p:anim calcmode="lin" valueType="num">
                                      <p:cBhvr additive="base">
                                        <p:cTn id="89" dur="500" fill="hold"/>
                                        <p:tgtEl>
                                          <p:spTgt spid="15"/>
                                        </p:tgtEl>
                                        <p:attrNameLst>
                                          <p:attrName>ppt_y</p:attrName>
                                        </p:attrNameLst>
                                      </p:cBhvr>
                                      <p:tavLst>
                                        <p:tav tm="0">
                                          <p:val>
                                            <p:strVal val="1+#ppt_h/2"/>
                                          </p:val>
                                        </p:tav>
                                        <p:tav tm="100000">
                                          <p:val>
                                            <p:strVal val="#ppt_y"/>
                                          </p:val>
                                        </p:tav>
                                      </p:tavLst>
                                    </p:anim>
                                  </p:childTnLst>
                                </p:cTn>
                              </p:par>
                              <p:par>
                                <p:cTn id="90" presetID="2" presetClass="entr" presetSubtype="8" fill="hold" grpId="0" nodeType="withEffect">
                                  <p:stCondLst>
                                    <p:cond delay="600"/>
                                  </p:stCondLst>
                                  <p:childTnLst>
                                    <p:set>
                                      <p:cBhvr>
                                        <p:cTn id="91" dur="1" fill="hold">
                                          <p:stCondLst>
                                            <p:cond delay="0"/>
                                          </p:stCondLst>
                                        </p:cTn>
                                        <p:tgtEl>
                                          <p:spTgt spid="14"/>
                                        </p:tgtEl>
                                        <p:attrNameLst>
                                          <p:attrName>style.visibility</p:attrName>
                                        </p:attrNameLst>
                                      </p:cBhvr>
                                      <p:to>
                                        <p:strVal val="visible"/>
                                      </p:to>
                                    </p:set>
                                    <p:anim calcmode="lin" valueType="num">
                                      <p:cBhvr additive="base">
                                        <p:cTn id="92" dur="500" fill="hold"/>
                                        <p:tgtEl>
                                          <p:spTgt spid="14"/>
                                        </p:tgtEl>
                                        <p:attrNameLst>
                                          <p:attrName>ppt_x</p:attrName>
                                        </p:attrNameLst>
                                      </p:cBhvr>
                                      <p:tavLst>
                                        <p:tav tm="0">
                                          <p:val>
                                            <p:strVal val="0-#ppt_w/2"/>
                                          </p:val>
                                        </p:tav>
                                        <p:tav tm="100000">
                                          <p:val>
                                            <p:strVal val="#ppt_x"/>
                                          </p:val>
                                        </p:tav>
                                      </p:tavLst>
                                    </p:anim>
                                    <p:anim calcmode="lin" valueType="num">
                                      <p:cBhvr additive="base">
                                        <p:cTn id="93" dur="500" fill="hold"/>
                                        <p:tgtEl>
                                          <p:spTgt spid="14"/>
                                        </p:tgtEl>
                                        <p:attrNameLst>
                                          <p:attrName>ppt_y</p:attrName>
                                        </p:attrNameLst>
                                      </p:cBhvr>
                                      <p:tavLst>
                                        <p:tav tm="0">
                                          <p:val>
                                            <p:strVal val="#ppt_y"/>
                                          </p:val>
                                        </p:tav>
                                        <p:tav tm="100000">
                                          <p:val>
                                            <p:strVal val="#ppt_y"/>
                                          </p:val>
                                        </p:tav>
                                      </p:tavLst>
                                    </p:anim>
                                  </p:childTnLst>
                                </p:cTn>
                              </p:par>
                              <p:par>
                                <p:cTn id="94" presetID="2" presetClass="entr" presetSubtype="2" fill="hold" grpId="0" nodeType="withEffect">
                                  <p:stCondLst>
                                    <p:cond delay="600"/>
                                  </p:stCondLst>
                                  <p:childTnLst>
                                    <p:set>
                                      <p:cBhvr>
                                        <p:cTn id="95" dur="1" fill="hold">
                                          <p:stCondLst>
                                            <p:cond delay="0"/>
                                          </p:stCondLst>
                                        </p:cTn>
                                        <p:tgtEl>
                                          <p:spTgt spid="11"/>
                                        </p:tgtEl>
                                        <p:attrNameLst>
                                          <p:attrName>style.visibility</p:attrName>
                                        </p:attrNameLst>
                                      </p:cBhvr>
                                      <p:to>
                                        <p:strVal val="visible"/>
                                      </p:to>
                                    </p:set>
                                    <p:anim calcmode="lin" valueType="num">
                                      <p:cBhvr additive="base">
                                        <p:cTn id="96" dur="500" fill="hold"/>
                                        <p:tgtEl>
                                          <p:spTgt spid="11"/>
                                        </p:tgtEl>
                                        <p:attrNameLst>
                                          <p:attrName>ppt_x</p:attrName>
                                        </p:attrNameLst>
                                      </p:cBhvr>
                                      <p:tavLst>
                                        <p:tav tm="0">
                                          <p:val>
                                            <p:strVal val="1+#ppt_w/2"/>
                                          </p:val>
                                        </p:tav>
                                        <p:tav tm="100000">
                                          <p:val>
                                            <p:strVal val="#ppt_x"/>
                                          </p:val>
                                        </p:tav>
                                      </p:tavLst>
                                    </p:anim>
                                    <p:anim calcmode="lin" valueType="num">
                                      <p:cBhvr additive="base">
                                        <p:cTn id="97" dur="500" fill="hold"/>
                                        <p:tgtEl>
                                          <p:spTgt spid="11"/>
                                        </p:tgtEl>
                                        <p:attrNameLst>
                                          <p:attrName>ppt_y</p:attrName>
                                        </p:attrNameLst>
                                      </p:cBhvr>
                                      <p:tavLst>
                                        <p:tav tm="0">
                                          <p:val>
                                            <p:strVal val="#ppt_y"/>
                                          </p:val>
                                        </p:tav>
                                        <p:tav tm="100000">
                                          <p:val>
                                            <p:strVal val="#ppt_y"/>
                                          </p:val>
                                        </p:tav>
                                      </p:tavLst>
                                    </p:anim>
                                  </p:childTnLst>
                                </p:cTn>
                              </p:par>
                              <p:par>
                                <p:cTn id="98" presetID="2" presetClass="entr" presetSubtype="9" fill="hold" grpId="0" nodeType="withEffect">
                                  <p:stCondLst>
                                    <p:cond delay="750"/>
                                  </p:stCondLst>
                                  <p:childTnLst>
                                    <p:set>
                                      <p:cBhvr>
                                        <p:cTn id="99" dur="1" fill="hold">
                                          <p:stCondLst>
                                            <p:cond delay="0"/>
                                          </p:stCondLst>
                                        </p:cTn>
                                        <p:tgtEl>
                                          <p:spTgt spid="13"/>
                                        </p:tgtEl>
                                        <p:attrNameLst>
                                          <p:attrName>style.visibility</p:attrName>
                                        </p:attrNameLst>
                                      </p:cBhvr>
                                      <p:to>
                                        <p:strVal val="visible"/>
                                      </p:to>
                                    </p:set>
                                    <p:anim calcmode="lin" valueType="num">
                                      <p:cBhvr additive="base">
                                        <p:cTn id="100" dur="500" fill="hold"/>
                                        <p:tgtEl>
                                          <p:spTgt spid="13"/>
                                        </p:tgtEl>
                                        <p:attrNameLst>
                                          <p:attrName>ppt_x</p:attrName>
                                        </p:attrNameLst>
                                      </p:cBhvr>
                                      <p:tavLst>
                                        <p:tav tm="0">
                                          <p:val>
                                            <p:strVal val="0-#ppt_w/2"/>
                                          </p:val>
                                        </p:tav>
                                        <p:tav tm="100000">
                                          <p:val>
                                            <p:strVal val="#ppt_x"/>
                                          </p:val>
                                        </p:tav>
                                      </p:tavLst>
                                    </p:anim>
                                    <p:anim calcmode="lin" valueType="num">
                                      <p:cBhvr additive="base">
                                        <p:cTn id="101" dur="500" fill="hold"/>
                                        <p:tgtEl>
                                          <p:spTgt spid="13"/>
                                        </p:tgtEl>
                                        <p:attrNameLst>
                                          <p:attrName>ppt_y</p:attrName>
                                        </p:attrNameLst>
                                      </p:cBhvr>
                                      <p:tavLst>
                                        <p:tav tm="0">
                                          <p:val>
                                            <p:strVal val="0-#ppt_h/2"/>
                                          </p:val>
                                        </p:tav>
                                        <p:tav tm="100000">
                                          <p:val>
                                            <p:strVal val="#ppt_y"/>
                                          </p:val>
                                        </p:tav>
                                      </p:tavLst>
                                    </p:anim>
                                  </p:childTnLst>
                                </p:cTn>
                              </p:par>
                              <p:par>
                                <p:cTn id="102" presetID="2" presetClass="entr" presetSubtype="3" fill="hold" grpId="0" nodeType="withEffect">
                                  <p:stCondLst>
                                    <p:cond delay="750"/>
                                  </p:stCondLst>
                                  <p:childTnLst>
                                    <p:set>
                                      <p:cBhvr>
                                        <p:cTn id="103" dur="1" fill="hold">
                                          <p:stCondLst>
                                            <p:cond delay="0"/>
                                          </p:stCondLst>
                                        </p:cTn>
                                        <p:tgtEl>
                                          <p:spTgt spid="10"/>
                                        </p:tgtEl>
                                        <p:attrNameLst>
                                          <p:attrName>style.visibility</p:attrName>
                                        </p:attrNameLst>
                                      </p:cBhvr>
                                      <p:to>
                                        <p:strVal val="visible"/>
                                      </p:to>
                                    </p:set>
                                    <p:anim calcmode="lin" valueType="num">
                                      <p:cBhvr additive="base">
                                        <p:cTn id="104" dur="500" fill="hold"/>
                                        <p:tgtEl>
                                          <p:spTgt spid="10"/>
                                        </p:tgtEl>
                                        <p:attrNameLst>
                                          <p:attrName>ppt_x</p:attrName>
                                        </p:attrNameLst>
                                      </p:cBhvr>
                                      <p:tavLst>
                                        <p:tav tm="0">
                                          <p:val>
                                            <p:strVal val="1+#ppt_w/2"/>
                                          </p:val>
                                        </p:tav>
                                        <p:tav tm="100000">
                                          <p:val>
                                            <p:strVal val="#ppt_x"/>
                                          </p:val>
                                        </p:tav>
                                      </p:tavLst>
                                    </p:anim>
                                    <p:anim calcmode="lin" valueType="num">
                                      <p:cBhvr additive="base">
                                        <p:cTn id="105" dur="500" fill="hold"/>
                                        <p:tgtEl>
                                          <p:spTgt spid="10"/>
                                        </p:tgtEl>
                                        <p:attrNameLst>
                                          <p:attrName>ppt_y</p:attrName>
                                        </p:attrNameLst>
                                      </p:cBhvr>
                                      <p:tavLst>
                                        <p:tav tm="0">
                                          <p:val>
                                            <p:strVal val="0-#ppt_h/2"/>
                                          </p:val>
                                        </p:tav>
                                        <p:tav tm="100000">
                                          <p:val>
                                            <p:strVal val="#ppt_y"/>
                                          </p:val>
                                        </p:tav>
                                      </p:tavLst>
                                    </p:anim>
                                  </p:childTnLst>
                                </p:cTn>
                              </p:par>
                              <p:par>
                                <p:cTn id="106" presetID="1" presetClass="entr" presetSubtype="0" fill="hold" grpId="0" nodeType="withEffect">
                                  <p:stCondLst>
                                    <p:cond delay="1000"/>
                                  </p:stCondLst>
                                  <p:childTnLst>
                                    <p:set>
                                      <p:cBhvr>
                                        <p:cTn id="107" dur="1" fill="hold">
                                          <p:stCondLst>
                                            <p:cond delay="0"/>
                                          </p:stCondLst>
                                        </p:cTn>
                                        <p:tgtEl>
                                          <p:spTgt spid="9"/>
                                        </p:tgtEl>
                                        <p:attrNameLst>
                                          <p:attrName>style.visibility</p:attrName>
                                        </p:attrNameLst>
                                      </p:cBhvr>
                                      <p:to>
                                        <p:strVal val="visible"/>
                                      </p:to>
                                    </p:set>
                                  </p:childTnLst>
                                </p:cTn>
                              </p:par>
                              <p:par>
                                <p:cTn id="108" presetID="0" presetClass="path" presetSubtype="0" accel="50000" decel="50000" fill="hold" grpId="1" nodeType="withEffect">
                                  <p:stCondLst>
                                    <p:cond delay="750"/>
                                  </p:stCondLst>
                                  <p:childTnLst>
                                    <p:animMotion origin="layout" path="M 0 0 L 0.17916 -0.56111 " pathEditMode="relative" ptsTypes="AA">
                                      <p:cBhvr>
                                        <p:cTn id="109" dur="1000" spd="-100000" fill="hold"/>
                                        <p:tgtEl>
                                          <p:spTgt spid="9"/>
                                        </p:tgtEl>
                                        <p:attrNameLst>
                                          <p:attrName>ppt_x</p:attrName>
                                          <p:attrName>ppt_y</p:attrName>
                                        </p:attrNameLst>
                                      </p:cBhvr>
                                    </p:animMotion>
                                  </p:childTnLst>
                                </p:cTn>
                              </p:par>
                              <p:par>
                                <p:cTn id="110" presetID="1" presetClass="entr" presetSubtype="0" fill="hold" grpId="0" nodeType="withEffect">
                                  <p:stCondLst>
                                    <p:cond delay="1000"/>
                                  </p:stCondLst>
                                  <p:childTnLst>
                                    <p:set>
                                      <p:cBhvr>
                                        <p:cTn id="111" dur="1" fill="hold">
                                          <p:stCondLst>
                                            <p:cond delay="0"/>
                                          </p:stCondLst>
                                        </p:cTn>
                                        <p:tgtEl>
                                          <p:spTgt spid="12"/>
                                        </p:tgtEl>
                                        <p:attrNameLst>
                                          <p:attrName>style.visibility</p:attrName>
                                        </p:attrNameLst>
                                      </p:cBhvr>
                                      <p:to>
                                        <p:strVal val="visible"/>
                                      </p:to>
                                    </p:set>
                                  </p:childTnLst>
                                </p:cTn>
                              </p:par>
                              <p:par>
                                <p:cTn id="112" presetID="0" presetClass="path" presetSubtype="0" accel="50000" decel="50000" fill="hold" grpId="1" nodeType="withEffect">
                                  <p:stCondLst>
                                    <p:cond delay="750"/>
                                  </p:stCondLst>
                                  <p:childTnLst>
                                    <p:animMotion origin="layout" path="M 5E-6 4.81481E-6 L -0.15 -0.53889 " pathEditMode="relative" rAng="0" ptsTypes="AA">
                                      <p:cBhvr>
                                        <p:cTn id="113" dur="1000" spd="-100000" fill="hold"/>
                                        <p:tgtEl>
                                          <p:spTgt spid="12"/>
                                        </p:tgtEl>
                                        <p:attrNameLst>
                                          <p:attrName>ppt_x</p:attrName>
                                          <p:attrName>ppt_y</p:attrName>
                                        </p:attrNameLst>
                                      </p:cBhvr>
                                      <p:rCtr x="-7500" y="-26944"/>
                                    </p:animMotion>
                                  </p:childTnLst>
                                </p:cTn>
                              </p:par>
                              <p:par>
                                <p:cTn id="114" presetID="2" presetClass="entr" presetSubtype="1" fill="hold" grpId="0" nodeType="withEffect">
                                  <p:stCondLst>
                                    <p:cond delay="1200"/>
                                  </p:stCondLst>
                                  <p:childTnLst>
                                    <p:set>
                                      <p:cBhvr>
                                        <p:cTn id="115" dur="1" fill="hold">
                                          <p:stCondLst>
                                            <p:cond delay="0"/>
                                          </p:stCondLst>
                                        </p:cTn>
                                        <p:tgtEl>
                                          <p:spTgt spid="8"/>
                                        </p:tgtEl>
                                        <p:attrNameLst>
                                          <p:attrName>style.visibility</p:attrName>
                                        </p:attrNameLst>
                                      </p:cBhvr>
                                      <p:to>
                                        <p:strVal val="visible"/>
                                      </p:to>
                                    </p:set>
                                    <p:anim calcmode="lin" valueType="num">
                                      <p:cBhvr additive="base">
                                        <p:cTn id="116" dur="500" fill="hold"/>
                                        <p:tgtEl>
                                          <p:spTgt spid="8"/>
                                        </p:tgtEl>
                                        <p:attrNameLst>
                                          <p:attrName>ppt_x</p:attrName>
                                        </p:attrNameLst>
                                      </p:cBhvr>
                                      <p:tavLst>
                                        <p:tav tm="0">
                                          <p:val>
                                            <p:strVal val="#ppt_x"/>
                                          </p:val>
                                        </p:tav>
                                        <p:tav tm="100000">
                                          <p:val>
                                            <p:strVal val="#ppt_x"/>
                                          </p:val>
                                        </p:tav>
                                      </p:tavLst>
                                    </p:anim>
                                    <p:anim calcmode="lin" valueType="num">
                                      <p:cBhvr additive="base">
                                        <p:cTn id="117" dur="500" fill="hold"/>
                                        <p:tgtEl>
                                          <p:spTgt spid="8"/>
                                        </p:tgtEl>
                                        <p:attrNameLst>
                                          <p:attrName>ppt_y</p:attrName>
                                        </p:attrNameLst>
                                      </p:cBhvr>
                                      <p:tavLst>
                                        <p:tav tm="0">
                                          <p:val>
                                            <p:strVal val="0-#ppt_h/2"/>
                                          </p:val>
                                        </p:tav>
                                        <p:tav tm="100000">
                                          <p:val>
                                            <p:strVal val="#ppt_y"/>
                                          </p:val>
                                        </p:tav>
                                      </p:tavLst>
                                    </p:anim>
                                  </p:childTnLst>
                                </p:cTn>
                              </p:par>
                            </p:childTnLst>
                          </p:cTn>
                        </p:par>
                        <p:par>
                          <p:cTn id="118" fill="hold">
                            <p:stCondLst>
                              <p:cond delay="3000"/>
                            </p:stCondLst>
                            <p:childTnLst>
                              <p:par>
                                <p:cTn id="119" presetID="10" presetClass="exit" presetSubtype="0" fill="hold" grpId="1" nodeType="afterEffect">
                                  <p:stCondLst>
                                    <p:cond delay="0"/>
                                  </p:stCondLst>
                                  <p:childTnLst>
                                    <p:animEffect transition="out" filter="fade">
                                      <p:cBhvr>
                                        <p:cTn id="120" dur="500"/>
                                        <p:tgtEl>
                                          <p:spTgt spid="33"/>
                                        </p:tgtEl>
                                      </p:cBhvr>
                                    </p:animEffect>
                                    <p:set>
                                      <p:cBhvr>
                                        <p:cTn id="121" dur="1" fill="hold">
                                          <p:stCondLst>
                                            <p:cond delay="499"/>
                                          </p:stCondLst>
                                        </p:cTn>
                                        <p:tgtEl>
                                          <p:spTgt spid="33"/>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500"/>
                                        <p:tgtEl>
                                          <p:spTgt spid="34"/>
                                        </p:tgtEl>
                                      </p:cBhvr>
                                    </p:animEffect>
                                    <p:set>
                                      <p:cBhvr>
                                        <p:cTn id="124" dur="1" fill="hold">
                                          <p:stCondLst>
                                            <p:cond delay="499"/>
                                          </p:stCondLst>
                                        </p:cTn>
                                        <p:tgtEl>
                                          <p:spTgt spid="34"/>
                                        </p:tgtEl>
                                        <p:attrNameLst>
                                          <p:attrName>style.visibility</p:attrName>
                                        </p:attrNameLst>
                                      </p:cBhvr>
                                      <p:to>
                                        <p:strVal val="hidden"/>
                                      </p:to>
                                    </p:set>
                                  </p:childTnLst>
                                </p:cTn>
                              </p:par>
                              <p:par>
                                <p:cTn id="125" presetID="10" presetClass="exit" presetSubtype="0" fill="hold" grpId="1" nodeType="withEffect">
                                  <p:stCondLst>
                                    <p:cond delay="0"/>
                                  </p:stCondLst>
                                  <p:childTnLst>
                                    <p:animEffect transition="out" filter="fade">
                                      <p:cBhvr>
                                        <p:cTn id="126" dur="500"/>
                                        <p:tgtEl>
                                          <p:spTgt spid="35"/>
                                        </p:tgtEl>
                                      </p:cBhvr>
                                    </p:animEffect>
                                    <p:set>
                                      <p:cBhvr>
                                        <p:cTn id="127" dur="1" fill="hold">
                                          <p:stCondLst>
                                            <p:cond delay="499"/>
                                          </p:stCondLst>
                                        </p:cTn>
                                        <p:tgtEl>
                                          <p:spTgt spid="35"/>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500"/>
                                        <p:tgtEl>
                                          <p:spTgt spid="36"/>
                                        </p:tgtEl>
                                      </p:cBhvr>
                                    </p:animEffect>
                                    <p:set>
                                      <p:cBhvr>
                                        <p:cTn id="130" dur="1" fill="hold">
                                          <p:stCondLst>
                                            <p:cond delay="499"/>
                                          </p:stCondLst>
                                        </p:cTn>
                                        <p:tgtEl>
                                          <p:spTgt spid="36"/>
                                        </p:tgtEl>
                                        <p:attrNameLst>
                                          <p:attrName>style.visibility</p:attrName>
                                        </p:attrNameLst>
                                      </p:cBhvr>
                                      <p:to>
                                        <p:strVal val="hidden"/>
                                      </p:to>
                                    </p:set>
                                  </p:childTnLst>
                                </p:cTn>
                              </p:par>
                              <p:par>
                                <p:cTn id="131" presetID="10" presetClass="exit" presetSubtype="0" fill="hold" grpId="1" nodeType="withEffect">
                                  <p:stCondLst>
                                    <p:cond delay="0"/>
                                  </p:stCondLst>
                                  <p:childTnLst>
                                    <p:animEffect transition="out" filter="fade">
                                      <p:cBhvr>
                                        <p:cTn id="132" dur="500"/>
                                        <p:tgtEl>
                                          <p:spTgt spid="37"/>
                                        </p:tgtEl>
                                      </p:cBhvr>
                                    </p:animEffect>
                                    <p:set>
                                      <p:cBhvr>
                                        <p:cTn id="133" dur="1" fill="hold">
                                          <p:stCondLst>
                                            <p:cond delay="499"/>
                                          </p:stCondLst>
                                        </p:cTn>
                                        <p:tgtEl>
                                          <p:spTgt spid="37"/>
                                        </p:tgtEl>
                                        <p:attrNameLst>
                                          <p:attrName>style.visibility</p:attrName>
                                        </p:attrNameLst>
                                      </p:cBhvr>
                                      <p:to>
                                        <p:strVal val="hidden"/>
                                      </p:to>
                                    </p:set>
                                  </p:childTnLst>
                                </p:cTn>
                              </p:par>
                              <p:par>
                                <p:cTn id="134" presetID="10" presetClass="exit" presetSubtype="0" fill="hold" grpId="1" nodeType="withEffect">
                                  <p:stCondLst>
                                    <p:cond delay="0"/>
                                  </p:stCondLst>
                                  <p:childTnLst>
                                    <p:animEffect transition="out" filter="fade">
                                      <p:cBhvr>
                                        <p:cTn id="135" dur="500"/>
                                        <p:tgtEl>
                                          <p:spTgt spid="38"/>
                                        </p:tgtEl>
                                      </p:cBhvr>
                                    </p:animEffect>
                                    <p:set>
                                      <p:cBhvr>
                                        <p:cTn id="136" dur="1" fill="hold">
                                          <p:stCondLst>
                                            <p:cond delay="499"/>
                                          </p:stCondLst>
                                        </p:cTn>
                                        <p:tgtEl>
                                          <p:spTgt spid="38"/>
                                        </p:tgtEl>
                                        <p:attrNameLst>
                                          <p:attrName>style.visibility</p:attrName>
                                        </p:attrNameLst>
                                      </p:cBhvr>
                                      <p:to>
                                        <p:strVal val="hidden"/>
                                      </p:to>
                                    </p:set>
                                  </p:childTnLst>
                                </p:cTn>
                              </p:par>
                              <p:par>
                                <p:cTn id="137" presetID="10" presetClass="exit" presetSubtype="0" fill="hold" grpId="1" nodeType="withEffect">
                                  <p:stCondLst>
                                    <p:cond delay="0"/>
                                  </p:stCondLst>
                                  <p:childTnLst>
                                    <p:animEffect transition="out" filter="fade">
                                      <p:cBhvr>
                                        <p:cTn id="138" dur="500"/>
                                        <p:tgtEl>
                                          <p:spTgt spid="39"/>
                                        </p:tgtEl>
                                      </p:cBhvr>
                                    </p:animEffect>
                                    <p:set>
                                      <p:cBhvr>
                                        <p:cTn id="139" dur="1" fill="hold">
                                          <p:stCondLst>
                                            <p:cond delay="499"/>
                                          </p:stCondLst>
                                        </p:cTn>
                                        <p:tgtEl>
                                          <p:spTgt spid="39"/>
                                        </p:tgtEl>
                                        <p:attrNameLst>
                                          <p:attrName>style.visibility</p:attrName>
                                        </p:attrNameLst>
                                      </p:cBhvr>
                                      <p:to>
                                        <p:strVal val="hidden"/>
                                      </p:to>
                                    </p:set>
                                  </p:childTnLst>
                                </p:cTn>
                              </p:par>
                              <p:par>
                                <p:cTn id="140" presetID="10" presetClass="exit" presetSubtype="0" fill="hold" grpId="1" nodeType="withEffect">
                                  <p:stCondLst>
                                    <p:cond delay="0"/>
                                  </p:stCondLst>
                                  <p:childTnLst>
                                    <p:animEffect transition="out" filter="fade">
                                      <p:cBhvr>
                                        <p:cTn id="141" dur="500"/>
                                        <p:tgtEl>
                                          <p:spTgt spid="40"/>
                                        </p:tgtEl>
                                      </p:cBhvr>
                                    </p:animEffect>
                                    <p:set>
                                      <p:cBhvr>
                                        <p:cTn id="142" dur="1" fill="hold">
                                          <p:stCondLst>
                                            <p:cond delay="499"/>
                                          </p:stCondLst>
                                        </p:cTn>
                                        <p:tgtEl>
                                          <p:spTgt spid="40"/>
                                        </p:tgtEl>
                                        <p:attrNameLst>
                                          <p:attrName>style.visibility</p:attrName>
                                        </p:attrNameLst>
                                      </p:cBhvr>
                                      <p:to>
                                        <p:strVal val="hidden"/>
                                      </p:to>
                                    </p:set>
                                  </p:childTnLst>
                                </p:cTn>
                              </p:par>
                              <p:par>
                                <p:cTn id="143" presetID="10" presetClass="exit" presetSubtype="0" fill="hold" grpId="1" nodeType="withEffect">
                                  <p:stCondLst>
                                    <p:cond delay="0"/>
                                  </p:stCondLst>
                                  <p:childTnLst>
                                    <p:animEffect transition="out" filter="fade">
                                      <p:cBhvr>
                                        <p:cTn id="144" dur="500"/>
                                        <p:tgtEl>
                                          <p:spTgt spid="15"/>
                                        </p:tgtEl>
                                      </p:cBhvr>
                                    </p:animEffect>
                                    <p:set>
                                      <p:cBhvr>
                                        <p:cTn id="145" dur="1" fill="hold">
                                          <p:stCondLst>
                                            <p:cond delay="499"/>
                                          </p:stCondLst>
                                        </p:cTn>
                                        <p:tgtEl>
                                          <p:spTgt spid="15"/>
                                        </p:tgtEl>
                                        <p:attrNameLst>
                                          <p:attrName>style.visibility</p:attrName>
                                        </p:attrNameLst>
                                      </p:cBhvr>
                                      <p:to>
                                        <p:strVal val="hidden"/>
                                      </p:to>
                                    </p:set>
                                  </p:childTnLst>
                                </p:cTn>
                              </p:par>
                              <p:par>
                                <p:cTn id="146" presetID="10" presetClass="exit" presetSubtype="0" fill="hold" grpId="1" nodeType="withEffect">
                                  <p:stCondLst>
                                    <p:cond delay="0"/>
                                  </p:stCondLst>
                                  <p:childTnLst>
                                    <p:animEffect transition="out" filter="fade">
                                      <p:cBhvr>
                                        <p:cTn id="147" dur="500"/>
                                        <p:tgtEl>
                                          <p:spTgt spid="14"/>
                                        </p:tgtEl>
                                      </p:cBhvr>
                                    </p:animEffect>
                                    <p:set>
                                      <p:cBhvr>
                                        <p:cTn id="148" dur="1" fill="hold">
                                          <p:stCondLst>
                                            <p:cond delay="499"/>
                                          </p:stCondLst>
                                        </p:cTn>
                                        <p:tgtEl>
                                          <p:spTgt spid="14"/>
                                        </p:tgtEl>
                                        <p:attrNameLst>
                                          <p:attrName>style.visibility</p:attrName>
                                        </p:attrNameLst>
                                      </p:cBhvr>
                                      <p:to>
                                        <p:strVal val="hidden"/>
                                      </p:to>
                                    </p:set>
                                  </p:childTnLst>
                                </p:cTn>
                              </p:par>
                              <p:par>
                                <p:cTn id="149" presetID="10" presetClass="exit" presetSubtype="0" fill="hold" grpId="1" nodeType="withEffect">
                                  <p:stCondLst>
                                    <p:cond delay="0"/>
                                  </p:stCondLst>
                                  <p:childTnLst>
                                    <p:animEffect transition="out" filter="fade">
                                      <p:cBhvr>
                                        <p:cTn id="150" dur="500"/>
                                        <p:tgtEl>
                                          <p:spTgt spid="11"/>
                                        </p:tgtEl>
                                      </p:cBhvr>
                                    </p:animEffect>
                                    <p:set>
                                      <p:cBhvr>
                                        <p:cTn id="151" dur="1" fill="hold">
                                          <p:stCondLst>
                                            <p:cond delay="499"/>
                                          </p:stCondLst>
                                        </p:cTn>
                                        <p:tgtEl>
                                          <p:spTgt spid="11"/>
                                        </p:tgtEl>
                                        <p:attrNameLst>
                                          <p:attrName>style.visibility</p:attrName>
                                        </p:attrNameLst>
                                      </p:cBhvr>
                                      <p:to>
                                        <p:strVal val="hidden"/>
                                      </p:to>
                                    </p:set>
                                  </p:childTnLst>
                                </p:cTn>
                              </p:par>
                              <p:par>
                                <p:cTn id="152" presetID="10" presetClass="exit" presetSubtype="0" fill="hold" grpId="1" nodeType="withEffect">
                                  <p:stCondLst>
                                    <p:cond delay="0"/>
                                  </p:stCondLst>
                                  <p:childTnLst>
                                    <p:animEffect transition="out" filter="fade">
                                      <p:cBhvr>
                                        <p:cTn id="153" dur="500"/>
                                        <p:tgtEl>
                                          <p:spTgt spid="13"/>
                                        </p:tgtEl>
                                      </p:cBhvr>
                                    </p:animEffect>
                                    <p:set>
                                      <p:cBhvr>
                                        <p:cTn id="154" dur="1" fill="hold">
                                          <p:stCondLst>
                                            <p:cond delay="499"/>
                                          </p:stCondLst>
                                        </p:cTn>
                                        <p:tgtEl>
                                          <p:spTgt spid="13"/>
                                        </p:tgtEl>
                                        <p:attrNameLst>
                                          <p:attrName>style.visibility</p:attrName>
                                        </p:attrNameLst>
                                      </p:cBhvr>
                                      <p:to>
                                        <p:strVal val="hidden"/>
                                      </p:to>
                                    </p:set>
                                  </p:childTnLst>
                                </p:cTn>
                              </p:par>
                              <p:par>
                                <p:cTn id="155" presetID="10" presetClass="exit" presetSubtype="0" fill="hold" grpId="1" nodeType="withEffect">
                                  <p:stCondLst>
                                    <p:cond delay="0"/>
                                  </p:stCondLst>
                                  <p:childTnLst>
                                    <p:animEffect transition="out" filter="fade">
                                      <p:cBhvr>
                                        <p:cTn id="156" dur="500"/>
                                        <p:tgtEl>
                                          <p:spTgt spid="10"/>
                                        </p:tgtEl>
                                      </p:cBhvr>
                                    </p:animEffect>
                                    <p:set>
                                      <p:cBhvr>
                                        <p:cTn id="157" dur="1" fill="hold">
                                          <p:stCondLst>
                                            <p:cond delay="499"/>
                                          </p:stCondLst>
                                        </p:cTn>
                                        <p:tgtEl>
                                          <p:spTgt spid="10"/>
                                        </p:tgtEl>
                                        <p:attrNameLst>
                                          <p:attrName>style.visibility</p:attrName>
                                        </p:attrNameLst>
                                      </p:cBhvr>
                                      <p:to>
                                        <p:strVal val="hidden"/>
                                      </p:to>
                                    </p:set>
                                  </p:childTnLst>
                                </p:cTn>
                              </p:par>
                              <p:par>
                                <p:cTn id="158" presetID="10" presetClass="exit" presetSubtype="0" fill="hold" grpId="2" nodeType="withEffect">
                                  <p:stCondLst>
                                    <p:cond delay="0"/>
                                  </p:stCondLst>
                                  <p:childTnLst>
                                    <p:animEffect transition="out" filter="fade">
                                      <p:cBhvr>
                                        <p:cTn id="159" dur="500"/>
                                        <p:tgtEl>
                                          <p:spTgt spid="9"/>
                                        </p:tgtEl>
                                      </p:cBhvr>
                                    </p:animEffect>
                                    <p:set>
                                      <p:cBhvr>
                                        <p:cTn id="160" dur="1" fill="hold">
                                          <p:stCondLst>
                                            <p:cond delay="499"/>
                                          </p:stCondLst>
                                        </p:cTn>
                                        <p:tgtEl>
                                          <p:spTgt spid="9"/>
                                        </p:tgtEl>
                                        <p:attrNameLst>
                                          <p:attrName>style.visibility</p:attrName>
                                        </p:attrNameLst>
                                      </p:cBhvr>
                                      <p:to>
                                        <p:strVal val="hidden"/>
                                      </p:to>
                                    </p:set>
                                  </p:childTnLst>
                                </p:cTn>
                              </p:par>
                              <p:par>
                                <p:cTn id="161" presetID="10" presetClass="exit" presetSubtype="0" fill="hold" grpId="2" nodeType="withEffect">
                                  <p:stCondLst>
                                    <p:cond delay="0"/>
                                  </p:stCondLst>
                                  <p:childTnLst>
                                    <p:animEffect transition="out" filter="fade">
                                      <p:cBhvr>
                                        <p:cTn id="162" dur="500"/>
                                        <p:tgtEl>
                                          <p:spTgt spid="12"/>
                                        </p:tgtEl>
                                      </p:cBhvr>
                                    </p:animEffect>
                                    <p:set>
                                      <p:cBhvr>
                                        <p:cTn id="163" dur="1" fill="hold">
                                          <p:stCondLst>
                                            <p:cond delay="499"/>
                                          </p:stCondLst>
                                        </p:cTn>
                                        <p:tgtEl>
                                          <p:spTgt spid="12"/>
                                        </p:tgtEl>
                                        <p:attrNameLst>
                                          <p:attrName>style.visibility</p:attrName>
                                        </p:attrNameLst>
                                      </p:cBhvr>
                                      <p:to>
                                        <p:strVal val="hidden"/>
                                      </p:to>
                                    </p:set>
                                  </p:childTnLst>
                                </p:cTn>
                              </p:par>
                              <p:par>
                                <p:cTn id="164" presetID="10" presetClass="exit" presetSubtype="0" fill="hold" grpId="1" nodeType="withEffect">
                                  <p:stCondLst>
                                    <p:cond delay="0"/>
                                  </p:stCondLst>
                                  <p:childTnLst>
                                    <p:animEffect transition="out" filter="fade">
                                      <p:cBhvr>
                                        <p:cTn id="165" dur="500"/>
                                        <p:tgtEl>
                                          <p:spTgt spid="8"/>
                                        </p:tgtEl>
                                      </p:cBhvr>
                                    </p:animEffect>
                                    <p:set>
                                      <p:cBhvr>
                                        <p:cTn id="166" dur="1" fill="hold">
                                          <p:stCondLst>
                                            <p:cond delay="499"/>
                                          </p:stCondLst>
                                        </p:cTn>
                                        <p:tgtEl>
                                          <p:spTgt spid="8"/>
                                        </p:tgtEl>
                                        <p:attrNameLst>
                                          <p:attrName>style.visibility</p:attrName>
                                        </p:attrNameLst>
                                      </p:cBhvr>
                                      <p:to>
                                        <p:strVal val="hidden"/>
                                      </p:to>
                                    </p:set>
                                  </p:childTnLst>
                                </p:cTn>
                              </p:par>
                              <p:par>
                                <p:cTn id="167" presetID="1" presetClass="entr" presetSubtype="0" fill="hold" grpId="0" nodeType="withEffect">
                                  <p:stCondLst>
                                    <p:cond delay="0"/>
                                  </p:stCondLst>
                                  <p:childTnLst>
                                    <p:set>
                                      <p:cBhvr>
                                        <p:cTn id="168" dur="1" fill="hold">
                                          <p:stCondLst>
                                            <p:cond delay="0"/>
                                          </p:stCondLst>
                                        </p:cTn>
                                        <p:tgtEl>
                                          <p:spTgt spid="27"/>
                                        </p:tgtEl>
                                        <p:attrNameLst>
                                          <p:attrName>style.visibility</p:attrName>
                                        </p:attrNameLst>
                                      </p:cBhvr>
                                      <p:to>
                                        <p:strVal val="visible"/>
                                      </p:to>
                                    </p:set>
                                  </p:childTnLst>
                                </p:cTn>
                              </p:par>
                              <p:par>
                                <p:cTn id="169" presetID="1" presetClass="entr" presetSubtype="0" fill="hold" grpId="0" nodeType="withEffect">
                                  <p:stCondLst>
                                    <p:cond delay="0"/>
                                  </p:stCondLst>
                                  <p:childTnLst>
                                    <p:set>
                                      <p:cBhvr>
                                        <p:cTn id="170" dur="1" fill="hold">
                                          <p:stCondLst>
                                            <p:cond delay="0"/>
                                          </p:stCondLst>
                                        </p:cTn>
                                        <p:tgtEl>
                                          <p:spTgt spid="28"/>
                                        </p:tgtEl>
                                        <p:attrNameLst>
                                          <p:attrName>style.visibility</p:attrName>
                                        </p:attrNameLst>
                                      </p:cBhvr>
                                      <p:to>
                                        <p:strVal val="visible"/>
                                      </p:to>
                                    </p:set>
                                  </p:childTnLst>
                                </p:cTn>
                              </p:par>
                              <p:par>
                                <p:cTn id="171" presetID="1" presetClass="entr" presetSubtype="0" fill="hold" grpId="0" nodeType="withEffect">
                                  <p:stCondLst>
                                    <p:cond delay="0"/>
                                  </p:stCondLst>
                                  <p:childTnLst>
                                    <p:set>
                                      <p:cBhvr>
                                        <p:cTn id="172" dur="1" fill="hold">
                                          <p:stCondLst>
                                            <p:cond delay="0"/>
                                          </p:stCondLst>
                                        </p:cTn>
                                        <p:tgtEl>
                                          <p:spTgt spid="29"/>
                                        </p:tgtEl>
                                        <p:attrNameLst>
                                          <p:attrName>style.visibility</p:attrName>
                                        </p:attrNameLst>
                                      </p:cBhvr>
                                      <p:to>
                                        <p:strVal val="visible"/>
                                      </p:to>
                                    </p:set>
                                  </p:childTnLst>
                                </p:cTn>
                              </p:par>
                              <p:par>
                                <p:cTn id="173" presetID="1" presetClass="entr" presetSubtype="0" fill="hold" grpId="0" nodeType="withEffect">
                                  <p:stCondLst>
                                    <p:cond delay="0"/>
                                  </p:stCondLst>
                                  <p:childTnLst>
                                    <p:set>
                                      <p:cBhvr>
                                        <p:cTn id="174" dur="1" fill="hold">
                                          <p:stCondLst>
                                            <p:cond delay="0"/>
                                          </p:stCondLst>
                                        </p:cTn>
                                        <p:tgtEl>
                                          <p:spTgt spid="30"/>
                                        </p:tgtEl>
                                        <p:attrNameLst>
                                          <p:attrName>style.visibility</p:attrName>
                                        </p:attrNameLst>
                                      </p:cBhvr>
                                      <p:to>
                                        <p:strVal val="visible"/>
                                      </p:to>
                                    </p:set>
                                  </p:childTnLst>
                                </p:cTn>
                              </p:par>
                              <p:par>
                                <p:cTn id="175" presetID="1" presetClass="entr" presetSubtype="0" fill="hold" grpId="0" nodeType="withEffect">
                                  <p:stCondLst>
                                    <p:cond delay="0"/>
                                  </p:stCondLst>
                                  <p:childTnLst>
                                    <p:set>
                                      <p:cBhvr>
                                        <p:cTn id="176" dur="1" fill="hold">
                                          <p:stCondLst>
                                            <p:cond delay="0"/>
                                          </p:stCondLst>
                                        </p:cTn>
                                        <p:tgtEl>
                                          <p:spTgt spid="31"/>
                                        </p:tgtEl>
                                        <p:attrNameLst>
                                          <p:attrName>style.visibility</p:attrName>
                                        </p:attrNameLst>
                                      </p:cBhvr>
                                      <p:to>
                                        <p:strVal val="visible"/>
                                      </p:to>
                                    </p:set>
                                  </p:childTnLst>
                                </p:cTn>
                              </p:par>
                              <p:par>
                                <p:cTn id="177" presetID="1" presetClass="entr" presetSubtype="0" fill="hold" grpId="0" nodeType="withEffect">
                                  <p:stCondLst>
                                    <p:cond delay="0"/>
                                  </p:stCondLst>
                                  <p:childTnLst>
                                    <p:set>
                                      <p:cBhvr>
                                        <p:cTn id="178" dur="1" fill="hold">
                                          <p:stCondLst>
                                            <p:cond delay="0"/>
                                          </p:stCondLst>
                                        </p:cTn>
                                        <p:tgtEl>
                                          <p:spTgt spid="32"/>
                                        </p:tgtEl>
                                        <p:attrNameLst>
                                          <p:attrName>style.visibility</p:attrName>
                                        </p:attrNameLst>
                                      </p:cBhvr>
                                      <p:to>
                                        <p:strVal val="visible"/>
                                      </p:to>
                                    </p:set>
                                  </p:childTnLst>
                                </p:cTn>
                              </p:par>
                              <p:par>
                                <p:cTn id="179" presetID="1" presetClass="entr" presetSubtype="0" fill="hold" grpId="0" nodeType="withEffect">
                                  <p:stCondLst>
                                    <p:cond delay="0"/>
                                  </p:stCondLst>
                                  <p:childTnLst>
                                    <p:set>
                                      <p:cBhvr>
                                        <p:cTn id="180" dur="1" fill="hold">
                                          <p:stCondLst>
                                            <p:cond delay="0"/>
                                          </p:stCondLst>
                                        </p:cTn>
                                        <p:tgtEl>
                                          <p:spTgt spid="41"/>
                                        </p:tgtEl>
                                        <p:attrNameLst>
                                          <p:attrName>style.visibility</p:attrName>
                                        </p:attrNameLst>
                                      </p:cBhvr>
                                      <p:to>
                                        <p:strVal val="visible"/>
                                      </p:to>
                                    </p:set>
                                  </p:childTnLst>
                                </p:cTn>
                              </p:par>
                              <p:par>
                                <p:cTn id="181" presetID="1" presetClass="entr" presetSubtype="0" fill="hold" grpId="0" nodeType="withEffect">
                                  <p:stCondLst>
                                    <p:cond delay="0"/>
                                  </p:stCondLst>
                                  <p:childTnLst>
                                    <p:set>
                                      <p:cBhvr>
                                        <p:cTn id="182" dur="1" fill="hold">
                                          <p:stCondLst>
                                            <p:cond delay="0"/>
                                          </p:stCondLst>
                                        </p:cTn>
                                        <p:tgtEl>
                                          <p:spTgt spid="51"/>
                                        </p:tgtEl>
                                        <p:attrNameLst>
                                          <p:attrName>style.visibility</p:attrName>
                                        </p:attrNameLst>
                                      </p:cBhvr>
                                      <p:to>
                                        <p:strVal val="visible"/>
                                      </p:to>
                                    </p:set>
                                  </p:childTnLst>
                                </p:cTn>
                              </p:par>
                            </p:childTnLst>
                          </p:cTn>
                        </p:par>
                      </p:childTnLst>
                    </p:cTn>
                  </p:par>
                  <p:par>
                    <p:cTn id="183" fill="hold">
                      <p:stCondLst>
                        <p:cond delay="indefinite"/>
                      </p:stCondLst>
                      <p:childTnLst>
                        <p:par>
                          <p:cTn id="184" fill="hold">
                            <p:stCondLst>
                              <p:cond delay="0"/>
                            </p:stCondLst>
                            <p:childTnLst>
                              <p:par>
                                <p:cTn id="185" presetID="0" presetClass="path" presetSubtype="0" accel="50000" decel="50000" fill="hold" grpId="1" nodeType="clickEffect">
                                  <p:stCondLst>
                                    <p:cond delay="0"/>
                                  </p:stCondLst>
                                  <p:childTnLst>
                                    <p:animMotion origin="layout" path="M 0 0 L 0 -0.46852 " pathEditMode="relative" ptsTypes="AA">
                                      <p:cBhvr>
                                        <p:cTn id="186" dur="1350" fill="hold"/>
                                        <p:tgtEl>
                                          <p:spTgt spid="27"/>
                                        </p:tgtEl>
                                        <p:attrNameLst>
                                          <p:attrName>ppt_x</p:attrName>
                                          <p:attrName>ppt_y</p:attrName>
                                        </p:attrNameLst>
                                      </p:cBhvr>
                                    </p:animMotion>
                                  </p:childTnLst>
                                </p:cTn>
                              </p:par>
                              <p:par>
                                <p:cTn id="187" presetID="0" presetClass="path" presetSubtype="0" accel="50000" decel="50000" fill="hold" grpId="1" nodeType="withEffect">
                                  <p:stCondLst>
                                    <p:cond delay="250"/>
                                  </p:stCondLst>
                                  <p:childTnLst>
                                    <p:animMotion origin="layout" path="M 2.5E-6 8.60315E-7 L -0.15538 0.12072 " pathEditMode="relative" rAng="0" ptsTypes="AA">
                                      <p:cBhvr>
                                        <p:cTn id="188" dur="1000" fill="hold"/>
                                        <p:tgtEl>
                                          <p:spTgt spid="29"/>
                                        </p:tgtEl>
                                        <p:attrNameLst>
                                          <p:attrName>ppt_x</p:attrName>
                                          <p:attrName>ppt_y</p:attrName>
                                        </p:attrNameLst>
                                      </p:cBhvr>
                                      <p:rCtr x="-7778" y="6036"/>
                                    </p:animMotion>
                                  </p:childTnLst>
                                </p:cTn>
                              </p:par>
                              <p:par>
                                <p:cTn id="189" presetID="8" presetClass="emph" presetSubtype="0" fill="hold" grpId="2" nodeType="withEffect">
                                  <p:stCondLst>
                                    <p:cond delay="1000"/>
                                  </p:stCondLst>
                                  <p:childTnLst>
                                    <p:animRot by="1860000">
                                      <p:cBhvr>
                                        <p:cTn id="190" dur="1000" fill="hold"/>
                                        <p:tgtEl>
                                          <p:spTgt spid="29"/>
                                        </p:tgtEl>
                                        <p:attrNameLst>
                                          <p:attrName>r</p:attrName>
                                        </p:attrNameLst>
                                      </p:cBhvr>
                                    </p:animRot>
                                  </p:childTnLst>
                                </p:cTn>
                              </p:par>
                              <p:par>
                                <p:cTn id="191" presetID="0" presetClass="path" presetSubtype="0" accel="50000" decel="50000" fill="hold" grpId="3" nodeType="withEffect">
                                  <p:stCondLst>
                                    <p:cond delay="1100"/>
                                  </p:stCondLst>
                                  <p:childTnLst>
                                    <p:animMotion origin="layout" path="M -0.15538 0.12083 C -0.15608 0.12731 -0.16285 0.15532 -0.1592 0.15972 C -0.15556 0.16412 -0.14184 0.1456 -0.13386 0.14792 C -0.12587 0.15023 -0.11563 0.16805 -0.11094 0.17338 " pathEditMode="relative" rAng="0" ptsTypes="aaaa">
                                      <p:cBhvr>
                                        <p:cTn id="192" dur="1000" fill="hold"/>
                                        <p:tgtEl>
                                          <p:spTgt spid="29"/>
                                        </p:tgtEl>
                                        <p:attrNameLst>
                                          <p:attrName>ppt_x</p:attrName>
                                          <p:attrName>ppt_y</p:attrName>
                                        </p:attrNameLst>
                                      </p:cBhvr>
                                      <p:rCtr x="1840" y="2616"/>
                                    </p:animMotion>
                                  </p:childTnLst>
                                </p:cTn>
                              </p:par>
                              <p:par>
                                <p:cTn id="193" presetID="0" presetClass="path" presetSubtype="0" accel="50000" decel="50000" fill="hold" grpId="1" nodeType="withEffect">
                                  <p:stCondLst>
                                    <p:cond delay="250"/>
                                  </p:stCondLst>
                                  <p:childTnLst>
                                    <p:animMotion origin="layout" path="M 2.22222E-6 3.7037E-7 L 0.14444 0.13148 " pathEditMode="relative" rAng="0" ptsTypes="AA">
                                      <p:cBhvr>
                                        <p:cTn id="194" dur="1000" fill="hold"/>
                                        <p:tgtEl>
                                          <p:spTgt spid="32"/>
                                        </p:tgtEl>
                                        <p:attrNameLst>
                                          <p:attrName>ppt_x</p:attrName>
                                          <p:attrName>ppt_y</p:attrName>
                                        </p:attrNameLst>
                                      </p:cBhvr>
                                      <p:rCtr x="7222" y="6574"/>
                                    </p:animMotion>
                                  </p:childTnLst>
                                </p:cTn>
                              </p:par>
                              <p:par>
                                <p:cTn id="195" presetID="8" presetClass="emph" presetSubtype="0" fill="hold" grpId="2" nodeType="withEffect">
                                  <p:stCondLst>
                                    <p:cond delay="1000"/>
                                  </p:stCondLst>
                                  <p:childTnLst>
                                    <p:animRot by="-2070000">
                                      <p:cBhvr>
                                        <p:cTn id="196" dur="1000" fill="hold"/>
                                        <p:tgtEl>
                                          <p:spTgt spid="32"/>
                                        </p:tgtEl>
                                        <p:attrNameLst>
                                          <p:attrName>r</p:attrName>
                                        </p:attrNameLst>
                                      </p:cBhvr>
                                    </p:animRot>
                                  </p:childTnLst>
                                </p:cTn>
                              </p:par>
                              <p:par>
                                <p:cTn id="197" presetID="0" presetClass="path" presetSubtype="0" accel="50000" decel="50000" fill="hold" grpId="3" nodeType="withEffect">
                                  <p:stCondLst>
                                    <p:cond delay="1100"/>
                                  </p:stCondLst>
                                  <p:childTnLst>
                                    <p:animMotion origin="layout" path="M 0.14444 0.13159 L 0.12396 0.15241 L 0.14514 0.17831 " pathEditMode="relative" rAng="0" ptsTypes="AAA">
                                      <p:cBhvr>
                                        <p:cTn id="198" dur="1000" fill="hold"/>
                                        <p:tgtEl>
                                          <p:spTgt spid="32"/>
                                        </p:tgtEl>
                                        <p:attrNameLst>
                                          <p:attrName>ppt_x</p:attrName>
                                          <p:attrName>ppt_y</p:attrName>
                                        </p:attrNameLst>
                                      </p:cBhvr>
                                      <p:rCtr x="-990" y="2336"/>
                                    </p:animMotion>
                                  </p:childTnLst>
                                </p:cTn>
                              </p:par>
                              <p:par>
                                <p:cTn id="199" presetID="0" presetClass="path" presetSubtype="0" accel="50000" decel="50000" fill="hold" grpId="1" nodeType="withEffect">
                                  <p:stCondLst>
                                    <p:cond delay="250"/>
                                  </p:stCondLst>
                                  <p:childTnLst>
                                    <p:animMotion origin="layout" path="M 5E-6 -2.93247E-6 L 0.08195 0.01411 " pathEditMode="relative" rAng="0" ptsTypes="AA">
                                      <p:cBhvr>
                                        <p:cTn id="200" dur="1000" fill="hold"/>
                                        <p:tgtEl>
                                          <p:spTgt spid="31"/>
                                        </p:tgtEl>
                                        <p:attrNameLst>
                                          <p:attrName>ppt_x</p:attrName>
                                          <p:attrName>ppt_y</p:attrName>
                                        </p:attrNameLst>
                                      </p:cBhvr>
                                      <p:rCtr x="4097" y="694"/>
                                    </p:animMotion>
                                  </p:childTnLst>
                                </p:cTn>
                              </p:par>
                              <p:par>
                                <p:cTn id="201" presetID="0" presetClass="path" presetSubtype="0" accel="62000" decel="38000" fill="hold" grpId="3" nodeType="withEffect">
                                  <p:stCondLst>
                                    <p:cond delay="1100"/>
                                  </p:stCondLst>
                                  <p:childTnLst>
                                    <p:animMotion origin="layout" path="M 0.08195 0.01411 C 0.08212 0.02475 0.08021 0.06013 0.08316 0.0784 C 0.08612 0.09667 0.0908 0.11332 0.09966 0.12373 C 0.10851 0.13414 0.12865 0.13714 0.13629 0.14061 " pathEditMode="relative" rAng="0" ptsTypes="aaaa">
                                      <p:cBhvr>
                                        <p:cTn id="202" dur="1000" fill="hold"/>
                                        <p:tgtEl>
                                          <p:spTgt spid="31"/>
                                        </p:tgtEl>
                                        <p:attrNameLst>
                                          <p:attrName>ppt_x</p:attrName>
                                          <p:attrName>ppt_y</p:attrName>
                                        </p:attrNameLst>
                                      </p:cBhvr>
                                      <p:rCtr x="2622" y="6314"/>
                                    </p:animMotion>
                                  </p:childTnLst>
                                </p:cTn>
                              </p:par>
                              <p:par>
                                <p:cTn id="203" presetID="8" presetClass="emph" presetSubtype="0" fill="hold" grpId="2" nodeType="withEffect">
                                  <p:stCondLst>
                                    <p:cond delay="1000"/>
                                  </p:stCondLst>
                                  <p:childTnLst>
                                    <p:animRot by="-2052000">
                                      <p:cBhvr>
                                        <p:cTn id="204" dur="1000" fill="hold"/>
                                        <p:tgtEl>
                                          <p:spTgt spid="31"/>
                                        </p:tgtEl>
                                        <p:attrNameLst>
                                          <p:attrName>r</p:attrName>
                                        </p:attrNameLst>
                                      </p:cBhvr>
                                    </p:animRot>
                                  </p:childTnLst>
                                </p:cTn>
                              </p:par>
                              <p:par>
                                <p:cTn id="205" presetID="0" presetClass="path" presetSubtype="0" accel="50000" decel="50000" fill="hold" grpId="1" nodeType="withEffect">
                                  <p:stCondLst>
                                    <p:cond delay="250"/>
                                  </p:stCondLst>
                                  <p:childTnLst>
                                    <p:animMotion origin="layout" path="M 0.00017 -4.44444E-6 L -0.08038 -0.03449 " pathEditMode="relative" rAng="0" ptsTypes="AA">
                                      <p:cBhvr>
                                        <p:cTn id="206" dur="1000" fill="hold"/>
                                        <p:tgtEl>
                                          <p:spTgt spid="28"/>
                                        </p:tgtEl>
                                        <p:attrNameLst>
                                          <p:attrName>ppt_x</p:attrName>
                                          <p:attrName>ppt_y</p:attrName>
                                        </p:attrNameLst>
                                      </p:cBhvr>
                                      <p:rCtr x="-4028" y="-1736"/>
                                    </p:animMotion>
                                  </p:childTnLst>
                                </p:cTn>
                              </p:par>
                              <p:par>
                                <p:cTn id="207" presetID="8" presetClass="emph" presetSubtype="0" fill="hold" grpId="2" nodeType="withEffect">
                                  <p:stCondLst>
                                    <p:cond delay="1000"/>
                                  </p:stCondLst>
                                  <p:childTnLst>
                                    <p:animRot by="1950000">
                                      <p:cBhvr>
                                        <p:cTn id="208" dur="250" fill="hold"/>
                                        <p:tgtEl>
                                          <p:spTgt spid="28"/>
                                        </p:tgtEl>
                                        <p:attrNameLst>
                                          <p:attrName>r</p:attrName>
                                        </p:attrNameLst>
                                      </p:cBhvr>
                                    </p:animRot>
                                  </p:childTnLst>
                                </p:cTn>
                              </p:par>
                              <p:par>
                                <p:cTn id="209" presetID="0" presetClass="path" presetSubtype="0" accel="49000" decel="51000" fill="hold" grpId="3" nodeType="withEffect">
                                  <p:stCondLst>
                                    <p:cond delay="1100"/>
                                  </p:stCondLst>
                                  <p:childTnLst>
                                    <p:animMotion origin="layout" path="M -0.08038 -0.03449 C -0.07813 -0.03148 -0.07084 -0.02314 -0.06632 -0.01689 C -0.06181 -0.01064 -0.05747 -0.00046 -0.05295 0.00325 C -0.04844 0.00695 -0.04618 -0.0081 -0.03959 0.00533 C -0.03299 0.01875 -0.01858 0.0669 -0.01302 0.08311 " pathEditMode="relative" rAng="0" ptsTypes="aaaaa">
                                      <p:cBhvr>
                                        <p:cTn id="210" dur="1000" fill="hold"/>
                                        <p:tgtEl>
                                          <p:spTgt spid="28"/>
                                        </p:tgtEl>
                                        <p:attrNameLst>
                                          <p:attrName>ppt_x</p:attrName>
                                          <p:attrName>ppt_y</p:attrName>
                                        </p:attrNameLst>
                                      </p:cBhvr>
                                      <p:rCtr x="3368" y="588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9" grpId="2" animBg="1"/>
      <p:bldP spid="10" grpId="0" animBg="1"/>
      <p:bldP spid="10" grpId="1" animBg="1"/>
      <p:bldP spid="11" grpId="0" animBg="1"/>
      <p:bldP spid="11" grpId="1" animBg="1"/>
      <p:bldP spid="12" grpId="0" animBg="1"/>
      <p:bldP spid="12" grpId="1" animBg="1"/>
      <p:bldP spid="12" grpId="2" animBg="1"/>
      <p:bldP spid="13" grpId="0" animBg="1"/>
      <p:bldP spid="13" grpId="1" animBg="1"/>
      <p:bldP spid="14" grpId="0" animBg="1"/>
      <p:bldP spid="14" grpId="1" animBg="1"/>
      <p:bldP spid="15" grpId="0" animBg="1"/>
      <p:bldP spid="15" grpId="1" animBg="1"/>
      <p:bldP spid="33" grpId="0"/>
      <p:bldP spid="33" grpId="1"/>
      <p:bldP spid="34" grpId="0"/>
      <p:bldP spid="34" grpId="1"/>
      <p:bldP spid="35" grpId="0"/>
      <p:bldP spid="35" grpId="1"/>
      <p:bldP spid="36" grpId="0"/>
      <p:bldP spid="36" grpId="1"/>
      <p:bldP spid="37" grpId="0"/>
      <p:bldP spid="37" grpId="1"/>
      <p:bldP spid="38" grpId="0"/>
      <p:bldP spid="38" grpId="1"/>
      <p:bldP spid="39" grpId="0"/>
      <p:bldP spid="39" grpId="1"/>
      <p:bldP spid="40" grpId="0"/>
      <p:bldP spid="40" grpId="1"/>
      <p:bldP spid="43" grpId="0"/>
      <p:bldP spid="44" grpId="0"/>
      <p:bldP spid="45" grpId="0"/>
      <p:bldP spid="46" grpId="0"/>
      <p:bldP spid="47" grpId="0"/>
      <p:bldP spid="48" grpId="0"/>
      <p:bldP spid="49" grpId="0"/>
      <p:bldP spid="50" grpId="0"/>
      <p:bldP spid="27" grpId="0" animBg="1"/>
      <p:bldP spid="27" grpId="1" animBg="1"/>
      <p:bldP spid="28" grpId="0" animBg="1"/>
      <p:bldP spid="28" grpId="1" animBg="1"/>
      <p:bldP spid="28" grpId="2" animBg="1"/>
      <p:bldP spid="28" grpId="3" animBg="1"/>
      <p:bldP spid="29" grpId="0" animBg="1"/>
      <p:bldP spid="29" grpId="1" animBg="1"/>
      <p:bldP spid="29" grpId="2" animBg="1"/>
      <p:bldP spid="29" grpId="3" animBg="1"/>
      <p:bldP spid="30" grpId="0" animBg="1"/>
      <p:bldP spid="31" grpId="0" animBg="1"/>
      <p:bldP spid="31" grpId="1" animBg="1"/>
      <p:bldP spid="31" grpId="2" animBg="1"/>
      <p:bldP spid="31" grpId="3" animBg="1"/>
      <p:bldP spid="32" grpId="0" animBg="1"/>
      <p:bldP spid="32" grpId="1" animBg="1"/>
      <p:bldP spid="32" grpId="2" animBg="1"/>
      <p:bldP spid="32" grpId="3" animBg="1"/>
      <p:bldP spid="41" grpId="0" animBg="1"/>
      <p:bldP spid="5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D97D1822-1DCF-4973-B9BD-AF42C46D7B16}"/>
              </a:ext>
            </a:extLst>
          </p:cNvPr>
          <p:cNvPicPr>
            <a:picLocks noChangeAspect="1"/>
          </p:cNvPicPr>
          <p:nvPr/>
        </p:nvPicPr>
        <p:blipFill rotWithShape="1">
          <a:blip r:embed="rId2">
            <a:extLst>
              <a:ext uri="{28A0092B-C50C-407E-A947-70E740481C1C}">
                <a14:useLocalDpi xmlns:a14="http://schemas.microsoft.com/office/drawing/2010/main" val="0"/>
              </a:ext>
            </a:extLst>
          </a:blip>
          <a:srcRect r="1065"/>
          <a:stretch/>
        </p:blipFill>
        <p:spPr>
          <a:xfrm>
            <a:off x="0" y="0"/>
            <a:ext cx="9144000" cy="6857999"/>
          </a:xfrm>
          <a:prstGeom prst="rect">
            <a:avLst/>
          </a:prstGeom>
        </p:spPr>
      </p:pic>
      <p:pic>
        <p:nvPicPr>
          <p:cNvPr id="6" name="Picture 1">
            <a:extLst>
              <a:ext uri="{FF2B5EF4-FFF2-40B4-BE49-F238E27FC236}">
                <a16:creationId xmlns:a16="http://schemas.microsoft.com/office/drawing/2014/main" id="{3C7D5A43-A3D4-4B01-B897-8C39BFA7C552}"/>
              </a:ext>
            </a:extLst>
          </p:cNvPr>
          <p:cNvPicPr>
            <a:picLocks noChangeAspect="1"/>
          </p:cNvPicPr>
          <p:nvPr/>
        </p:nvPicPr>
        <p:blipFill rotWithShape="1">
          <a:blip r:embed="rId3">
            <a:extLst>
              <a:ext uri="{28A0092B-C50C-407E-A947-70E740481C1C}">
                <a14:useLocalDpi xmlns:a14="http://schemas.microsoft.com/office/drawing/2010/main" val="0"/>
              </a:ext>
            </a:extLst>
          </a:blip>
          <a:srcRect l="1626" t="2134" r="813" b="1837"/>
          <a:stretch/>
        </p:blipFill>
        <p:spPr>
          <a:xfrm>
            <a:off x="0" y="1"/>
            <a:ext cx="9144000" cy="6858000"/>
          </a:xfrm>
          <a:prstGeom prst="rect">
            <a:avLst/>
          </a:prstGeom>
        </p:spPr>
      </p:pic>
      <p:pic>
        <p:nvPicPr>
          <p:cNvPr id="7" name="Picture 1">
            <a:extLst>
              <a:ext uri="{FF2B5EF4-FFF2-40B4-BE49-F238E27FC236}">
                <a16:creationId xmlns:a16="http://schemas.microsoft.com/office/drawing/2014/main" id="{788F9C1D-C5B5-42E5-835E-3D334477B9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3905"/>
            <a:ext cx="9144000" cy="6921905"/>
          </a:xfrm>
          <a:prstGeom prst="rect">
            <a:avLst/>
          </a:prstGeom>
        </p:spPr>
      </p:pic>
      <p:pic>
        <p:nvPicPr>
          <p:cNvPr id="8" name="Picture 2">
            <a:extLst>
              <a:ext uri="{FF2B5EF4-FFF2-40B4-BE49-F238E27FC236}">
                <a16:creationId xmlns:a16="http://schemas.microsoft.com/office/drawing/2014/main" id="{B1119B19-57FC-4F9E-97CB-B07AB9D367C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2243"/>
          <a:stretch/>
        </p:blipFill>
        <p:spPr>
          <a:xfrm>
            <a:off x="0" y="-76200"/>
            <a:ext cx="9144000" cy="6934200"/>
          </a:xfrm>
          <a:prstGeom prst="rect">
            <a:avLst/>
          </a:prstGeom>
        </p:spPr>
      </p:pic>
      <p:pic>
        <p:nvPicPr>
          <p:cNvPr id="9" name="Picture 3">
            <a:extLst>
              <a:ext uri="{FF2B5EF4-FFF2-40B4-BE49-F238E27FC236}">
                <a16:creationId xmlns:a16="http://schemas.microsoft.com/office/drawing/2014/main" id="{10742ADF-E9A1-4DC2-AD92-AC0FAC077343}"/>
              </a:ext>
            </a:extLst>
          </p:cNvPr>
          <p:cNvPicPr>
            <a:picLocks noChangeAspect="1"/>
          </p:cNvPicPr>
          <p:nvPr/>
        </p:nvPicPr>
        <p:blipFill rotWithShape="1">
          <a:blip r:embed="rId6">
            <a:extLst>
              <a:ext uri="{28A0092B-C50C-407E-A947-70E740481C1C}">
                <a14:useLocalDpi xmlns:a14="http://schemas.microsoft.com/office/drawing/2010/main" val="0"/>
              </a:ext>
            </a:extLst>
          </a:blip>
          <a:srcRect l="12131" t="4994" r="3515" b="5371"/>
          <a:stretch/>
        </p:blipFill>
        <p:spPr>
          <a:xfrm>
            <a:off x="0" y="-1"/>
            <a:ext cx="9144000" cy="6858001"/>
          </a:xfrm>
          <a:prstGeom prst="rect">
            <a:avLst/>
          </a:prstGeom>
        </p:spPr>
      </p:pic>
      <p:pic>
        <p:nvPicPr>
          <p:cNvPr id="10" name="Picture 1">
            <a:extLst>
              <a:ext uri="{FF2B5EF4-FFF2-40B4-BE49-F238E27FC236}">
                <a16:creationId xmlns:a16="http://schemas.microsoft.com/office/drawing/2014/main" id="{4A5251ED-D6ED-4AC6-A9AB-6D858D584F3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444" r="6666"/>
          <a:stretch/>
        </p:blipFill>
        <p:spPr>
          <a:xfrm>
            <a:off x="0" y="0"/>
            <a:ext cx="9144000" cy="6858000"/>
          </a:xfrm>
          <a:prstGeom prst="rect">
            <a:avLst/>
          </a:prstGeom>
        </p:spPr>
      </p:pic>
      <p:pic>
        <p:nvPicPr>
          <p:cNvPr id="11" name="Picture 1">
            <a:extLst>
              <a:ext uri="{FF2B5EF4-FFF2-40B4-BE49-F238E27FC236}">
                <a16:creationId xmlns:a16="http://schemas.microsoft.com/office/drawing/2014/main" id="{A46BC748-15B3-413C-A53B-07D7AEDF19E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2" name="Picture 1">
            <a:extLst>
              <a:ext uri="{FF2B5EF4-FFF2-40B4-BE49-F238E27FC236}">
                <a16:creationId xmlns:a16="http://schemas.microsoft.com/office/drawing/2014/main" id="{BB3240DD-453A-4457-B42D-3E2D6EA54637}"/>
              </a:ext>
            </a:extLst>
          </p:cNvPr>
          <p:cNvPicPr>
            <a:picLocks noChangeAspect="1"/>
          </p:cNvPicPr>
          <p:nvPr/>
        </p:nvPicPr>
        <p:blipFill rotWithShape="1">
          <a:blip r:embed="rId9">
            <a:extLst>
              <a:ext uri="{28A0092B-C50C-407E-A947-70E740481C1C}">
                <a14:useLocalDpi xmlns:a14="http://schemas.microsoft.com/office/drawing/2010/main" val="0"/>
              </a:ext>
            </a:extLst>
          </a:blip>
          <a:srcRect r="28"/>
          <a:stretch/>
        </p:blipFill>
        <p:spPr>
          <a:xfrm>
            <a:off x="0" y="0"/>
            <a:ext cx="9144000" cy="6858000"/>
          </a:xfrm>
          <a:prstGeom prst="rect">
            <a:avLst/>
          </a:prstGeom>
        </p:spPr>
      </p:pic>
      <p:pic>
        <p:nvPicPr>
          <p:cNvPr id="13" name="Picture 1">
            <a:extLst>
              <a:ext uri="{FF2B5EF4-FFF2-40B4-BE49-F238E27FC236}">
                <a16:creationId xmlns:a16="http://schemas.microsoft.com/office/drawing/2014/main" id="{BC6918F0-C5CE-4585-AA69-3162DA268F6D}"/>
              </a:ext>
            </a:extLst>
          </p:cNvPr>
          <p:cNvPicPr>
            <a:picLocks noChangeAspect="1"/>
          </p:cNvPicPr>
          <p:nvPr/>
        </p:nvPicPr>
        <p:blipFill rotWithShape="1">
          <a:blip r:embed="rId10">
            <a:extLst>
              <a:ext uri="{28A0092B-C50C-407E-A947-70E740481C1C}">
                <a14:useLocalDpi xmlns:a14="http://schemas.microsoft.com/office/drawing/2010/main" val="0"/>
              </a:ext>
            </a:extLst>
          </a:blip>
          <a:srcRect l="827"/>
          <a:stretch/>
        </p:blipFill>
        <p:spPr>
          <a:xfrm>
            <a:off x="0" y="0"/>
            <a:ext cx="9144000" cy="6858000"/>
          </a:xfrm>
          <a:prstGeom prst="rect">
            <a:avLst/>
          </a:prstGeom>
        </p:spPr>
      </p:pic>
      <p:pic>
        <p:nvPicPr>
          <p:cNvPr id="14" name="Picture 2">
            <a:extLst>
              <a:ext uri="{FF2B5EF4-FFF2-40B4-BE49-F238E27FC236}">
                <a16:creationId xmlns:a16="http://schemas.microsoft.com/office/drawing/2014/main" id="{07B88A13-8AC3-4AC4-A8FE-0F8AB47E962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5" name="Picture 1">
            <a:extLst>
              <a:ext uri="{FF2B5EF4-FFF2-40B4-BE49-F238E27FC236}">
                <a16:creationId xmlns:a16="http://schemas.microsoft.com/office/drawing/2014/main" id="{E36E369B-2873-4990-8581-EEECD5468512}"/>
              </a:ext>
            </a:extLst>
          </p:cNvPr>
          <p:cNvPicPr>
            <a:picLocks noChangeAspect="1"/>
          </p:cNvPicPr>
          <p:nvPr/>
        </p:nvPicPr>
        <p:blipFill rotWithShape="1">
          <a:blip r:embed="rId12">
            <a:extLst>
              <a:ext uri="{28A0092B-C50C-407E-A947-70E740481C1C}">
                <a14:useLocalDpi xmlns:a14="http://schemas.microsoft.com/office/drawing/2010/main" val="0"/>
              </a:ext>
            </a:extLst>
          </a:blip>
          <a:srcRect l="5929" t="4854" r="5150" b="7767"/>
          <a:stretch/>
        </p:blipFill>
        <p:spPr>
          <a:xfrm>
            <a:off x="0" y="0"/>
            <a:ext cx="9144000" cy="6858000"/>
          </a:xfrm>
          <a:prstGeom prst="rect">
            <a:avLst/>
          </a:prstGeom>
        </p:spPr>
      </p:pic>
      <p:pic>
        <p:nvPicPr>
          <p:cNvPr id="16" name="Picture 1">
            <a:extLst>
              <a:ext uri="{FF2B5EF4-FFF2-40B4-BE49-F238E27FC236}">
                <a16:creationId xmlns:a16="http://schemas.microsoft.com/office/drawing/2014/main" id="{D9FDCE0E-DB4B-469B-9C3F-B2D53C5A95EB}"/>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19" r="1" b="3218"/>
          <a:stretch/>
        </p:blipFill>
        <p:spPr>
          <a:xfrm>
            <a:off x="0" y="-17509"/>
            <a:ext cx="9144000" cy="6875509"/>
          </a:xfrm>
          <a:prstGeom prst="rect">
            <a:avLst/>
          </a:prstGeom>
        </p:spPr>
      </p:pic>
      <p:pic>
        <p:nvPicPr>
          <p:cNvPr id="17" name="Picture 2">
            <a:extLst>
              <a:ext uri="{FF2B5EF4-FFF2-40B4-BE49-F238E27FC236}">
                <a16:creationId xmlns:a16="http://schemas.microsoft.com/office/drawing/2014/main" id="{7F679A7A-44A9-449D-95C5-C2B0A86166E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8" name="Picture 4">
            <a:extLst>
              <a:ext uri="{FF2B5EF4-FFF2-40B4-BE49-F238E27FC236}">
                <a16:creationId xmlns:a16="http://schemas.microsoft.com/office/drawing/2014/main" id="{C4E03741-AD9C-4A11-87CF-9DB25A41890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152400"/>
            <a:ext cx="9275299" cy="7010400"/>
          </a:xfrm>
          <a:prstGeom prst="rect">
            <a:avLst/>
          </a:prstGeom>
        </p:spPr>
      </p:pic>
      <p:pic>
        <p:nvPicPr>
          <p:cNvPr id="19" name="Picture 1">
            <a:extLst>
              <a:ext uri="{FF2B5EF4-FFF2-40B4-BE49-F238E27FC236}">
                <a16:creationId xmlns:a16="http://schemas.microsoft.com/office/drawing/2014/main" id="{44CFB2AC-0DFB-4DEE-B9B7-85B18B540108}"/>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15278" r="1388"/>
          <a:stretch/>
        </p:blipFill>
        <p:spPr>
          <a:xfrm>
            <a:off x="0" y="0"/>
            <a:ext cx="9144000" cy="6858000"/>
          </a:xfrm>
          <a:prstGeom prst="rect">
            <a:avLst/>
          </a:prstGeom>
        </p:spPr>
      </p:pic>
      <p:pic>
        <p:nvPicPr>
          <p:cNvPr id="20" name="Picture 1">
            <a:extLst>
              <a:ext uri="{FF2B5EF4-FFF2-40B4-BE49-F238E27FC236}">
                <a16:creationId xmlns:a16="http://schemas.microsoft.com/office/drawing/2014/main" id="{0EFD57E3-464B-4EAE-A418-CD4D8739C3D0}"/>
              </a:ext>
            </a:extLst>
          </p:cNvPr>
          <p:cNvPicPr>
            <a:picLocks noChangeAspect="1"/>
          </p:cNvPicPr>
          <p:nvPr/>
        </p:nvPicPr>
        <p:blipFill rotWithShape="1">
          <a:blip r:embed="rId17">
            <a:extLst>
              <a:ext uri="{28A0092B-C50C-407E-A947-70E740481C1C}">
                <a14:useLocalDpi xmlns:a14="http://schemas.microsoft.com/office/drawing/2010/main" val="0"/>
              </a:ext>
            </a:extLst>
          </a:blip>
          <a:srcRect l="24270"/>
          <a:stretch/>
        </p:blipFill>
        <p:spPr>
          <a:xfrm>
            <a:off x="0" y="-76200"/>
            <a:ext cx="9144000" cy="6934200"/>
          </a:xfrm>
          <a:prstGeom prst="rect">
            <a:avLst/>
          </a:prstGeom>
        </p:spPr>
      </p:pic>
      <p:pic>
        <p:nvPicPr>
          <p:cNvPr id="21" name="Picture 1">
            <a:extLst>
              <a:ext uri="{FF2B5EF4-FFF2-40B4-BE49-F238E27FC236}">
                <a16:creationId xmlns:a16="http://schemas.microsoft.com/office/drawing/2014/main" id="{5CBE6B6E-A868-4911-BEA1-F145A9C88D26}"/>
              </a:ext>
            </a:extLst>
          </p:cNvPr>
          <p:cNvPicPr>
            <a:picLocks noChangeAspect="1"/>
          </p:cNvPicPr>
          <p:nvPr/>
        </p:nvPicPr>
        <p:blipFill rotWithShape="1">
          <a:blip r:embed="rId18">
            <a:extLst>
              <a:ext uri="{28A0092B-C50C-407E-A947-70E740481C1C}">
                <a14:useLocalDpi xmlns:a14="http://schemas.microsoft.com/office/drawing/2010/main" val="0"/>
              </a:ext>
            </a:extLst>
          </a:blip>
          <a:srcRect l="3979" r="524"/>
          <a:stretch/>
        </p:blipFill>
        <p:spPr>
          <a:xfrm>
            <a:off x="0" y="-57453"/>
            <a:ext cx="9144000" cy="6915453"/>
          </a:xfrm>
          <a:prstGeom prst="rect">
            <a:avLst/>
          </a:prstGeom>
        </p:spPr>
      </p:pic>
      <p:pic>
        <p:nvPicPr>
          <p:cNvPr id="22" name="Picture 1">
            <a:extLst>
              <a:ext uri="{FF2B5EF4-FFF2-40B4-BE49-F238E27FC236}">
                <a16:creationId xmlns:a16="http://schemas.microsoft.com/office/drawing/2014/main" id="{B15C15EF-2B90-4C6C-80B7-012C3D9463CF}"/>
              </a:ext>
            </a:extLst>
          </p:cNvPr>
          <p:cNvPicPr>
            <a:picLocks noChangeAspect="1"/>
          </p:cNvPicPr>
          <p:nvPr/>
        </p:nvPicPr>
        <p:blipFill rotWithShape="1">
          <a:blip r:embed="rId19">
            <a:extLst>
              <a:ext uri="{28A0092B-C50C-407E-A947-70E740481C1C}">
                <a14:useLocalDpi xmlns:a14="http://schemas.microsoft.com/office/drawing/2010/main" val="0"/>
              </a:ext>
            </a:extLst>
          </a:blip>
          <a:srcRect l="17117"/>
          <a:stretch/>
        </p:blipFill>
        <p:spPr>
          <a:xfrm>
            <a:off x="0" y="0"/>
            <a:ext cx="9144000" cy="6858000"/>
          </a:xfrm>
          <a:prstGeom prst="rect">
            <a:avLst/>
          </a:prstGeom>
        </p:spPr>
      </p:pic>
      <p:pic>
        <p:nvPicPr>
          <p:cNvPr id="23" name="Picture 1">
            <a:extLst>
              <a:ext uri="{FF2B5EF4-FFF2-40B4-BE49-F238E27FC236}">
                <a16:creationId xmlns:a16="http://schemas.microsoft.com/office/drawing/2014/main" id="{3931EEAF-C883-4E7E-8815-26661BE696DB}"/>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0" y="0"/>
            <a:ext cx="9192126" cy="6858000"/>
          </a:xfrm>
          <a:prstGeom prst="rect">
            <a:avLst/>
          </a:prstGeom>
        </p:spPr>
      </p:pic>
      <p:pic>
        <p:nvPicPr>
          <p:cNvPr id="24" name="Picture 3">
            <a:extLst>
              <a:ext uri="{FF2B5EF4-FFF2-40B4-BE49-F238E27FC236}">
                <a16:creationId xmlns:a16="http://schemas.microsoft.com/office/drawing/2014/main" id="{5ACC120C-69C6-4617-BFCB-3B22134EC484}"/>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Tree>
    <p:extLst>
      <p:ext uri="{BB962C8B-B14F-4D97-AF65-F5344CB8AC3E}">
        <p14:creationId xmlns:p14="http://schemas.microsoft.com/office/powerpoint/2010/main" val="31334915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66140B-411B-40DB-9A48-3FE96D9D9A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065"/>
          <a:stretch/>
        </p:blipFill>
        <p:spPr>
          <a:xfrm>
            <a:off x="-1" y="2"/>
            <a:ext cx="2363373" cy="1702190"/>
          </a:xfrm>
          <a:prstGeom prst="rect">
            <a:avLst/>
          </a:prstGeom>
        </p:spPr>
      </p:pic>
      <p:pic>
        <p:nvPicPr>
          <p:cNvPr id="3" name="Picture 1">
            <a:extLst>
              <a:ext uri="{FF2B5EF4-FFF2-40B4-BE49-F238E27FC236}">
                <a16:creationId xmlns:a16="http://schemas.microsoft.com/office/drawing/2014/main" id="{00B4D9DD-F377-47D1-A409-97A0EEC8A7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26" t="2134" r="813" b="1837"/>
          <a:stretch/>
        </p:blipFill>
        <p:spPr>
          <a:xfrm>
            <a:off x="2363372" y="-1"/>
            <a:ext cx="2283656" cy="1712743"/>
          </a:xfrm>
          <a:prstGeom prst="rect">
            <a:avLst/>
          </a:prstGeom>
        </p:spPr>
      </p:pic>
      <p:pic>
        <p:nvPicPr>
          <p:cNvPr id="4" name="Picture 1">
            <a:extLst>
              <a:ext uri="{FF2B5EF4-FFF2-40B4-BE49-F238E27FC236}">
                <a16:creationId xmlns:a16="http://schemas.microsoft.com/office/drawing/2014/main" id="{9A17F997-D8DC-4633-B16E-75BD8CEA03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7984" y="0"/>
            <a:ext cx="2267216" cy="1716258"/>
          </a:xfrm>
          <a:prstGeom prst="rect">
            <a:avLst/>
          </a:prstGeom>
        </p:spPr>
      </p:pic>
      <p:pic>
        <p:nvPicPr>
          <p:cNvPr id="5" name="Picture 2">
            <a:extLst>
              <a:ext uri="{FF2B5EF4-FFF2-40B4-BE49-F238E27FC236}">
                <a16:creationId xmlns:a16="http://schemas.microsoft.com/office/drawing/2014/main" id="{F4B32D63-7F70-4F75-890C-A84FD85963F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2243"/>
          <a:stretch/>
        </p:blipFill>
        <p:spPr>
          <a:xfrm>
            <a:off x="6907236" y="0"/>
            <a:ext cx="2236763" cy="1696212"/>
          </a:xfrm>
          <a:prstGeom prst="rect">
            <a:avLst/>
          </a:prstGeom>
        </p:spPr>
      </p:pic>
      <p:pic>
        <p:nvPicPr>
          <p:cNvPr id="6" name="Picture 3">
            <a:extLst>
              <a:ext uri="{FF2B5EF4-FFF2-40B4-BE49-F238E27FC236}">
                <a16:creationId xmlns:a16="http://schemas.microsoft.com/office/drawing/2014/main" id="{28829195-971E-42C0-8832-83A2293528E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131" t="4994" r="3515" b="5371"/>
          <a:stretch/>
        </p:blipFill>
        <p:spPr>
          <a:xfrm>
            <a:off x="0" y="1688123"/>
            <a:ext cx="1772529" cy="1378631"/>
          </a:xfrm>
          <a:prstGeom prst="rect">
            <a:avLst/>
          </a:prstGeom>
        </p:spPr>
      </p:pic>
      <p:pic>
        <p:nvPicPr>
          <p:cNvPr id="7" name="Picture 1">
            <a:extLst>
              <a:ext uri="{FF2B5EF4-FFF2-40B4-BE49-F238E27FC236}">
                <a16:creationId xmlns:a16="http://schemas.microsoft.com/office/drawing/2014/main" id="{CD576639-E4CC-46F0-ADF8-DE572F53ECE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444" r="6666"/>
          <a:stretch/>
        </p:blipFill>
        <p:spPr>
          <a:xfrm>
            <a:off x="5409896" y="1688121"/>
            <a:ext cx="1877170" cy="1397524"/>
          </a:xfrm>
          <a:prstGeom prst="rect">
            <a:avLst/>
          </a:prstGeom>
        </p:spPr>
      </p:pic>
      <p:pic>
        <p:nvPicPr>
          <p:cNvPr id="8" name="Picture 1">
            <a:extLst>
              <a:ext uri="{FF2B5EF4-FFF2-40B4-BE49-F238E27FC236}">
                <a16:creationId xmlns:a16="http://schemas.microsoft.com/office/drawing/2014/main" id="{DF1753EA-1488-4BD0-8BAF-2167FABF1EB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87063" y="1688122"/>
            <a:ext cx="1856937" cy="1392703"/>
          </a:xfrm>
          <a:prstGeom prst="rect">
            <a:avLst/>
          </a:prstGeom>
        </p:spPr>
      </p:pic>
      <p:pic>
        <p:nvPicPr>
          <p:cNvPr id="9" name="Picture 1">
            <a:extLst>
              <a:ext uri="{FF2B5EF4-FFF2-40B4-BE49-F238E27FC236}">
                <a16:creationId xmlns:a16="http://schemas.microsoft.com/office/drawing/2014/main" id="{0747CD7D-F1BB-4CA4-B7EF-83665A67B5D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28"/>
          <a:stretch/>
        </p:blipFill>
        <p:spPr>
          <a:xfrm>
            <a:off x="4529799" y="5697415"/>
            <a:ext cx="1477108" cy="1160585"/>
          </a:xfrm>
          <a:prstGeom prst="rect">
            <a:avLst/>
          </a:prstGeom>
        </p:spPr>
      </p:pic>
      <p:pic>
        <p:nvPicPr>
          <p:cNvPr id="10" name="Picture 1">
            <a:extLst>
              <a:ext uri="{FF2B5EF4-FFF2-40B4-BE49-F238E27FC236}">
                <a16:creationId xmlns:a16="http://schemas.microsoft.com/office/drawing/2014/main" id="{CAFC99A5-BBD7-4505-BFEA-6A525EB9CA42}"/>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27"/>
          <a:stretch/>
        </p:blipFill>
        <p:spPr>
          <a:xfrm>
            <a:off x="1772530" y="1674055"/>
            <a:ext cx="1819426" cy="1405321"/>
          </a:xfrm>
          <a:prstGeom prst="rect">
            <a:avLst/>
          </a:prstGeom>
        </p:spPr>
      </p:pic>
      <p:pic>
        <p:nvPicPr>
          <p:cNvPr id="11" name="Picture 2">
            <a:extLst>
              <a:ext uri="{FF2B5EF4-FFF2-40B4-BE49-F238E27FC236}">
                <a16:creationId xmlns:a16="http://schemas.microsoft.com/office/drawing/2014/main" id="{C6F7EE0B-5536-4C4C-9FAC-2057C7B4B78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3066755"/>
            <a:ext cx="1842868" cy="1404392"/>
          </a:xfrm>
          <a:prstGeom prst="rect">
            <a:avLst/>
          </a:prstGeom>
        </p:spPr>
      </p:pic>
      <p:pic>
        <p:nvPicPr>
          <p:cNvPr id="12" name="Picture 1">
            <a:extLst>
              <a:ext uri="{FF2B5EF4-FFF2-40B4-BE49-F238E27FC236}">
                <a16:creationId xmlns:a16="http://schemas.microsoft.com/office/drawing/2014/main" id="{61D0FB21-6079-495F-A53D-96A4152A0C43}"/>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5929" t="4854" r="5150" b="7767"/>
          <a:stretch/>
        </p:blipFill>
        <p:spPr>
          <a:xfrm>
            <a:off x="7272997" y="3080826"/>
            <a:ext cx="1871003" cy="1403768"/>
          </a:xfrm>
          <a:prstGeom prst="rect">
            <a:avLst/>
          </a:prstGeom>
        </p:spPr>
      </p:pic>
      <p:pic>
        <p:nvPicPr>
          <p:cNvPr id="13" name="Picture 1">
            <a:extLst>
              <a:ext uri="{FF2B5EF4-FFF2-40B4-BE49-F238E27FC236}">
                <a16:creationId xmlns:a16="http://schemas.microsoft.com/office/drawing/2014/main" id="{978B2EA5-2B1B-4FD0-B7D8-49CCD6A6561B}"/>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19" r="1" b="3218"/>
          <a:stretch/>
        </p:blipFill>
        <p:spPr>
          <a:xfrm>
            <a:off x="5972795" y="4473524"/>
            <a:ext cx="3171205" cy="2384475"/>
          </a:xfrm>
          <a:prstGeom prst="rect">
            <a:avLst/>
          </a:prstGeom>
        </p:spPr>
      </p:pic>
      <p:pic>
        <p:nvPicPr>
          <p:cNvPr id="14" name="Picture 2">
            <a:extLst>
              <a:ext uri="{FF2B5EF4-FFF2-40B4-BE49-F238E27FC236}">
                <a16:creationId xmlns:a16="http://schemas.microsoft.com/office/drawing/2014/main" id="{9C1FB4D1-29F0-4C2E-A5FE-3AFAD89EF1D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472333" y="3087856"/>
            <a:ext cx="1814732" cy="1396738"/>
          </a:xfrm>
          <a:prstGeom prst="rect">
            <a:avLst/>
          </a:prstGeom>
        </p:spPr>
      </p:pic>
      <p:pic>
        <p:nvPicPr>
          <p:cNvPr id="15" name="Picture 4">
            <a:extLst>
              <a:ext uri="{FF2B5EF4-FFF2-40B4-BE49-F238E27FC236}">
                <a16:creationId xmlns:a16="http://schemas.microsoft.com/office/drawing/2014/main" id="{9FDA42ED-FD20-459F-92C5-6DEF5AB7B2E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629467" y="3082001"/>
            <a:ext cx="1842865" cy="1389145"/>
          </a:xfrm>
          <a:prstGeom prst="rect">
            <a:avLst/>
          </a:prstGeom>
        </p:spPr>
      </p:pic>
      <p:pic>
        <p:nvPicPr>
          <p:cNvPr id="16" name="Picture 1">
            <a:extLst>
              <a:ext uri="{FF2B5EF4-FFF2-40B4-BE49-F238E27FC236}">
                <a16:creationId xmlns:a16="http://schemas.microsoft.com/office/drawing/2014/main" id="{EABEDAA2-B15F-4936-ABD9-B87E01BFF3AD}"/>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15278" r="1388"/>
          <a:stretch/>
        </p:blipFill>
        <p:spPr>
          <a:xfrm>
            <a:off x="3591949" y="1688121"/>
            <a:ext cx="1834162" cy="1390238"/>
          </a:xfrm>
          <a:prstGeom prst="rect">
            <a:avLst/>
          </a:prstGeom>
        </p:spPr>
      </p:pic>
      <p:pic>
        <p:nvPicPr>
          <p:cNvPr id="17" name="Picture 1">
            <a:extLst>
              <a:ext uri="{FF2B5EF4-FFF2-40B4-BE49-F238E27FC236}">
                <a16:creationId xmlns:a16="http://schemas.microsoft.com/office/drawing/2014/main" id="{10259543-70A6-4EE2-B8D5-EAC5FC948FC3}"/>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24270"/>
          <a:stretch/>
        </p:blipFill>
        <p:spPr>
          <a:xfrm>
            <a:off x="1842868" y="3073087"/>
            <a:ext cx="1800663" cy="1398059"/>
          </a:xfrm>
          <a:prstGeom prst="rect">
            <a:avLst/>
          </a:prstGeom>
        </p:spPr>
      </p:pic>
      <p:pic>
        <p:nvPicPr>
          <p:cNvPr id="18" name="Picture 1">
            <a:extLst>
              <a:ext uri="{FF2B5EF4-FFF2-40B4-BE49-F238E27FC236}">
                <a16:creationId xmlns:a16="http://schemas.microsoft.com/office/drawing/2014/main" id="{4C7C728E-6FE6-4E9B-BFB2-1D7789DF9E03}"/>
              </a:ext>
            </a:extLst>
          </p:cNvPr>
          <p:cNvPicPr>
            <a:picLocks noChangeAspect="1"/>
          </p:cNvPicPr>
          <p:nvPr/>
        </p:nvPicPr>
        <p:blipFill rotWithShape="1">
          <a:blip r:embed="rId18">
            <a:extLst>
              <a:ext uri="{28A0092B-C50C-407E-A947-70E740481C1C}">
                <a14:useLocalDpi xmlns:a14="http://schemas.microsoft.com/office/drawing/2010/main" val="0"/>
              </a:ext>
            </a:extLst>
          </a:blip>
          <a:srcRect l="3979" r="524"/>
          <a:stretch/>
        </p:blipFill>
        <p:spPr>
          <a:xfrm>
            <a:off x="3193367" y="4464423"/>
            <a:ext cx="1336430" cy="1247059"/>
          </a:xfrm>
          <a:prstGeom prst="rect">
            <a:avLst/>
          </a:prstGeom>
        </p:spPr>
      </p:pic>
      <p:pic>
        <p:nvPicPr>
          <p:cNvPr id="19" name="Picture 1">
            <a:extLst>
              <a:ext uri="{FF2B5EF4-FFF2-40B4-BE49-F238E27FC236}">
                <a16:creationId xmlns:a16="http://schemas.microsoft.com/office/drawing/2014/main" id="{D8BC17CD-941E-4710-A897-CE1772772676}"/>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17117"/>
          <a:stretch/>
        </p:blipFill>
        <p:spPr>
          <a:xfrm>
            <a:off x="4529797" y="4471147"/>
            <a:ext cx="1453662" cy="1226267"/>
          </a:xfrm>
          <a:prstGeom prst="rect">
            <a:avLst/>
          </a:prstGeom>
        </p:spPr>
      </p:pic>
      <p:pic>
        <p:nvPicPr>
          <p:cNvPr id="20" name="Picture 1">
            <a:extLst>
              <a:ext uri="{FF2B5EF4-FFF2-40B4-BE49-F238E27FC236}">
                <a16:creationId xmlns:a16="http://schemas.microsoft.com/office/drawing/2014/main" id="{08FF16E8-134C-443F-82D3-5A278710D579}"/>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 y="4478938"/>
            <a:ext cx="3188777" cy="2379061"/>
          </a:xfrm>
          <a:prstGeom prst="rect">
            <a:avLst/>
          </a:prstGeom>
        </p:spPr>
      </p:pic>
      <p:pic>
        <p:nvPicPr>
          <p:cNvPr id="22" name="Picture 3">
            <a:extLst>
              <a:ext uri="{FF2B5EF4-FFF2-40B4-BE49-F238E27FC236}">
                <a16:creationId xmlns:a16="http://schemas.microsoft.com/office/drawing/2014/main" id="{B281A8A0-C811-4BE7-AA61-5992A84707CE}"/>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179299" y="5697415"/>
            <a:ext cx="1359878" cy="1160585"/>
          </a:xfrm>
          <a:prstGeom prst="rect">
            <a:avLst/>
          </a:prstGeom>
        </p:spPr>
      </p:pic>
    </p:spTree>
    <p:extLst>
      <p:ext uri="{BB962C8B-B14F-4D97-AF65-F5344CB8AC3E}">
        <p14:creationId xmlns:p14="http://schemas.microsoft.com/office/powerpoint/2010/main" val="10104859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ontent Placeholder 2"/>
          <p:cNvSpPr txBox="1">
            <a:spLocks/>
          </p:cNvSpPr>
          <p:nvPr/>
        </p:nvSpPr>
        <p:spPr>
          <a:xfrm>
            <a:off x="92597" y="152400"/>
            <a:ext cx="8924081"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You will know them by their fruits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Bear fruits worthy of repentance; evil will be burned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Fruit/Spirit is in all goodness, righteousness, &amp; truth</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No fellowship with the unfruitful works of darkness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Fruit of holiness brings everlasting life </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Be patient for fruit to develop after being fertilized </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Of the abundance of the heart the mouth speaks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Fruit grows whose seed is in itself</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Noble and good hearts keep the word and bear fruit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Chastening yields peaceable fruit of righteousness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Fruit of righteousness is peace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Fruit/Spirit - love, joy, peace, longsuffering, kindness </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 goodness, faithfulness, gentleness, self-control</a:t>
            </a:r>
          </a:p>
          <a:p>
            <a:pPr algn="l"/>
            <a:endPar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p:txBody>
      </p:sp>
      <p:sp>
        <p:nvSpPr>
          <p:cNvPr id="5" name="Rectangle 4"/>
          <p:cNvSpPr>
            <a:spLocks noChangeArrowheads="1"/>
          </p:cNvSpPr>
          <p:nvPr/>
        </p:nvSpPr>
        <p:spPr bwMode="auto">
          <a:xfrm rot="20937095">
            <a:off x="412038" y="1116389"/>
            <a:ext cx="8402342" cy="4252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800" b="1" spc="50" dirty="0">
                <a:ln w="11430">
                  <a:solidFill>
                    <a:schemeClr val="tx1"/>
                  </a:solidFill>
                </a:ln>
                <a:blipFill>
                  <a:blip r:embed="rId4"/>
                  <a:stretch>
                    <a:fillRect/>
                  </a:stretch>
                </a:blipFill>
                <a:effectLst>
                  <a:glow rad="63500">
                    <a:schemeClr val="bg1"/>
                  </a:glow>
                  <a:outerShdw blurRad="76200" dist="50800" dir="5400000" algn="tl" rotWithShape="0">
                    <a:srgbClr val="000000">
                      <a:alpha val="65000"/>
                    </a:srgbClr>
                  </a:outerShdw>
                </a:effectLst>
                <a:latin typeface="Calibri" panose="020F0502020204030204" pitchFamily="34" charset="0"/>
              </a:rPr>
              <a:t>Good fruits </a:t>
            </a:r>
          </a:p>
          <a:p>
            <a:pPr algn="ctr"/>
            <a:r>
              <a:rPr lang="en-US" sz="8800" b="1" spc="50" dirty="0">
                <a:ln w="11430">
                  <a:solidFill>
                    <a:schemeClr val="tx1"/>
                  </a:solidFill>
                </a:ln>
                <a:blipFill>
                  <a:blip r:embed="rId4"/>
                  <a:stretch>
                    <a:fillRect/>
                  </a:stretch>
                </a:blipFill>
                <a:effectLst>
                  <a:glow rad="63500">
                    <a:schemeClr val="bg1"/>
                  </a:glow>
                  <a:outerShdw blurRad="76200" dist="50800" dir="5400000" algn="tl" rotWithShape="0">
                    <a:srgbClr val="000000">
                      <a:alpha val="65000"/>
                    </a:srgbClr>
                  </a:outerShdw>
                </a:effectLst>
                <a:latin typeface="Calibri" panose="020F0502020204030204" pitchFamily="34" charset="0"/>
              </a:rPr>
              <a:t>shine forth from</a:t>
            </a:r>
          </a:p>
          <a:p>
            <a:pPr algn="ctr"/>
            <a:r>
              <a:rPr lang="en-US" sz="8800" b="1" spc="50" dirty="0">
                <a:ln w="11430">
                  <a:solidFill>
                    <a:schemeClr val="tx1"/>
                  </a:solidFill>
                </a:ln>
                <a:blipFill>
                  <a:blip r:embed="rId4"/>
                  <a:stretch>
                    <a:fillRect/>
                  </a:stretch>
                </a:blipFill>
                <a:effectLst>
                  <a:glow rad="63500">
                    <a:schemeClr val="bg1"/>
                  </a:glow>
                  <a:outerShdw blurRad="76200" dist="50800" dir="5400000" algn="tl" rotWithShape="0">
                    <a:srgbClr val="000000">
                      <a:alpha val="65000"/>
                    </a:srgbClr>
                  </a:outerShdw>
                </a:effectLst>
                <a:latin typeface="Calibri" panose="020F0502020204030204" pitchFamily="34" charset="0"/>
              </a:rPr>
              <a:t> godly spirits</a:t>
            </a:r>
            <a:endParaRPr lang="en-US" sz="8800" b="1" i="1" spc="50" dirty="0">
              <a:ln w="11430">
                <a:solidFill>
                  <a:schemeClr val="tx1"/>
                </a:solidFill>
              </a:ln>
              <a:blipFill>
                <a:blip r:embed="rId4"/>
                <a:stretch>
                  <a:fillRect/>
                </a:stretch>
              </a:blipFill>
              <a:effectLst>
                <a:glow rad="63500">
                  <a:schemeClr val="bg1"/>
                </a:glow>
                <a:outerShdw blurRad="76200" dist="50800" dir="5400000" algn="tl" rotWithShape="0">
                  <a:srgbClr val="000000">
                    <a:alpha val="65000"/>
                  </a:srgbClr>
                </a:outerShdw>
              </a:effectLst>
              <a:latin typeface="Calibri" panose="020F0502020204030204" pitchFamily="34" charset="0"/>
            </a:endParaRPr>
          </a:p>
        </p:txBody>
      </p:sp>
    </p:spTree>
    <p:extLst>
      <p:ext uri="{BB962C8B-B14F-4D97-AF65-F5344CB8AC3E}">
        <p14:creationId xmlns:p14="http://schemas.microsoft.com/office/powerpoint/2010/main" val="1403967393"/>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22" presetClass="entr" presetSubtype="8" fill="hold" grpId="0" nodeType="withEffect">
                                  <p:stCondLst>
                                    <p:cond delay="0"/>
                                  </p:stCondLst>
                                  <p:childTnLst>
                                    <p:set>
                                      <p:cBhvr>
                                        <p:cTn id="84" dur="1" fill="hold">
                                          <p:stCondLst>
                                            <p:cond delay="0"/>
                                          </p:stCondLst>
                                        </p:cTn>
                                        <p:tgtEl>
                                          <p:spTgt spid="4">
                                            <p:txEl>
                                              <p:pRg st="12" end="12"/>
                                            </p:txEl>
                                          </p:spTgt>
                                        </p:tgtEl>
                                        <p:attrNameLst>
                                          <p:attrName>style.visibility</p:attrName>
                                        </p:attrNameLst>
                                      </p:cBhvr>
                                      <p:to>
                                        <p:strVal val="visible"/>
                                      </p:to>
                                    </p:set>
                                    <p:animEffect transition="in" filter="wipe(left)">
                                      <p:cBhvr>
                                        <p:cTn id="85" dur="500"/>
                                        <p:tgtEl>
                                          <p:spTgt spid="4">
                                            <p:txEl>
                                              <p:pRg st="12" end="12"/>
                                            </p:txEl>
                                          </p:spTgt>
                                        </p:tgtEl>
                                      </p:cBhvr>
                                    </p:animEffect>
                                  </p:childTnLst>
                                </p:cTn>
                              </p:par>
                              <p:par>
                                <p:cTn id="86" presetID="3" presetClass="emph" presetSubtype="2" fill="hold" nodeType="withEffect">
                                  <p:stCondLst>
                                    <p:cond delay="0"/>
                                  </p:stCondLst>
                                  <p:childTnLst>
                                    <p:animClr clrSpc="rgb" dir="cw">
                                      <p:cBhvr override="childStyle">
                                        <p:cTn id="87" dur="500" fill="hold"/>
                                        <p:tgtEl>
                                          <p:spTgt spid="4">
                                            <p:txEl>
                                              <p:pRg st="10" end="10"/>
                                            </p:txEl>
                                          </p:spTgt>
                                        </p:tgtEl>
                                        <p:attrNameLst>
                                          <p:attrName>style.color</p:attrName>
                                        </p:attrNameLst>
                                      </p:cBhvr>
                                      <p:to>
                                        <a:srgbClr val="E6CDFF"/>
                                      </p:to>
                                    </p:animClr>
                                  </p:childTnLst>
                                </p:cTn>
                              </p:par>
                            </p:childTnLst>
                          </p:cTn>
                        </p:par>
                      </p:childTnLst>
                    </p:cTn>
                  </p:par>
                  <p:par>
                    <p:cTn id="88" fill="hold">
                      <p:stCondLst>
                        <p:cond delay="indefinite"/>
                      </p:stCondLst>
                      <p:childTnLst>
                        <p:par>
                          <p:cTn id="89" fill="hold">
                            <p:stCondLst>
                              <p:cond delay="0"/>
                            </p:stCondLst>
                            <p:childTnLst>
                              <p:par>
                                <p:cTn id="90" presetID="3" presetClass="emph" presetSubtype="2" fill="hold" nodeType="click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par>
                                <p:cTn id="92" presetID="3" presetClass="emph" presetSubtype="2" fill="hold" nodeType="withEffect">
                                  <p:stCondLst>
                                    <p:cond delay="0"/>
                                  </p:stCondLst>
                                  <p:childTnLst>
                                    <p:animClr clrSpc="rgb" dir="cw">
                                      <p:cBhvr override="childStyle">
                                        <p:cTn id="93" dur="500" fill="hold"/>
                                        <p:tgtEl>
                                          <p:spTgt spid="4">
                                            <p:txEl>
                                              <p:pRg st="12" end="12"/>
                                            </p:txEl>
                                          </p:spTgt>
                                        </p:tgtEl>
                                        <p:attrNameLst>
                                          <p:attrName>style.color</p:attrName>
                                        </p:attrNameLst>
                                      </p:cBhvr>
                                      <p:to>
                                        <a:srgbClr val="E6CDFF"/>
                                      </p:to>
                                    </p:animClr>
                                  </p:childTnLst>
                                </p:cTn>
                              </p:par>
                              <p:par>
                                <p:cTn id="94" presetID="0" presetClass="entr" presetSubtype="0" fill="hold" grpId="0" nodeType="withEffect">
                                  <p:stCondLst>
                                    <p:cond delay="500"/>
                                  </p:stCondLst>
                                  <p:childTnLst>
                                    <p:set>
                                      <p:cBhvr>
                                        <p:cTn id="95" dur="1" fill="hold">
                                          <p:stCondLst>
                                            <p:cond delay="0"/>
                                          </p:stCondLst>
                                        </p:cTn>
                                        <p:tgtEl>
                                          <p:spTgt spid="5"/>
                                        </p:tgtEl>
                                        <p:attrNameLst>
                                          <p:attrName>style.visibility</p:attrName>
                                        </p:attrNameLst>
                                      </p:cBhvr>
                                      <p:to>
                                        <p:strVal val="visible"/>
                                      </p:to>
                                    </p:set>
                                    <p:animEffect transition="in" filter="dissolve">
                                      <p:cBhvr>
                                        <p:cTn id="96" dur="1500">
                                          <p:stCondLst>
                                            <p:cond delay="0"/>
                                          </p:stCondLst>
                                        </p:cTn>
                                        <p:tgtEl>
                                          <p:spTgt spid="5"/>
                                        </p:tgtEl>
                                      </p:cBhvr>
                                    </p:animEffect>
                                    <p:anim to="" calcmode="lin" valueType="num">
                                      <p:cBhvr>
                                        <p:cTn id="97" dur="1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98" dur="1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99" fill="hold">
                      <p:stCondLst>
                        <p:cond delay="indefinite"/>
                      </p:stCondLst>
                      <p:childTnLst>
                        <p:par>
                          <p:cTn id="100" fill="hold">
                            <p:stCondLst>
                              <p:cond delay="0"/>
                            </p:stCondLst>
                            <p:childTnLst>
                              <p:par>
                                <p:cTn id="101" presetID="3" presetClass="emph" presetSubtype="10" fill="hold" grpId="1" nodeType="clickEffect">
                                  <p:stCondLst>
                                    <p:cond delay="0"/>
                                  </p:stCondLst>
                                  <p:childTnLst>
                                    <p:animClr clrSpc="hsl" dir="ccw">
                                      <p:cBhvr override="childStyle">
                                        <p:cTn id="102" dur="2000" fill="hold"/>
                                        <p:tgtEl>
                                          <p:spTgt spid="4">
                                            <p:txEl>
                                              <p:pRg st="0" end="0"/>
                                            </p:txEl>
                                          </p:spTgt>
                                        </p:tgtEl>
                                        <p:attrNameLst>
                                          <p:attrName>style.color</p:attrName>
                                        </p:attrNameLst>
                                      </p:cBhvr>
                                      <p:to>
                                        <a:srgbClr val="FFFF00"/>
                                      </p:to>
                                    </p:animClr>
                                  </p:childTnLst>
                                </p:cTn>
                              </p:par>
                              <p:par>
                                <p:cTn id="103" presetID="3" presetClass="emph" presetSubtype="10" fill="hold" grpId="1" nodeType="withEffect">
                                  <p:stCondLst>
                                    <p:cond delay="0"/>
                                  </p:stCondLst>
                                  <p:childTnLst>
                                    <p:animClr clrSpc="hsl" dir="ccw">
                                      <p:cBhvr override="childStyle">
                                        <p:cTn id="104" dur="2000" fill="hold"/>
                                        <p:tgtEl>
                                          <p:spTgt spid="4">
                                            <p:txEl>
                                              <p:pRg st="1" end="1"/>
                                            </p:txEl>
                                          </p:spTgt>
                                        </p:tgtEl>
                                        <p:attrNameLst>
                                          <p:attrName>style.color</p:attrName>
                                        </p:attrNameLst>
                                      </p:cBhvr>
                                      <p:to>
                                        <a:srgbClr val="FFFF00"/>
                                      </p:to>
                                    </p:animClr>
                                  </p:childTnLst>
                                </p:cTn>
                              </p:par>
                              <p:par>
                                <p:cTn id="105" presetID="3" presetClass="emph" presetSubtype="10" fill="hold" grpId="1" nodeType="withEffect">
                                  <p:stCondLst>
                                    <p:cond delay="0"/>
                                  </p:stCondLst>
                                  <p:childTnLst>
                                    <p:animClr clrSpc="hsl" dir="ccw">
                                      <p:cBhvr override="childStyle">
                                        <p:cTn id="106" dur="2000" fill="hold"/>
                                        <p:tgtEl>
                                          <p:spTgt spid="4">
                                            <p:txEl>
                                              <p:pRg st="2" end="2"/>
                                            </p:txEl>
                                          </p:spTgt>
                                        </p:tgtEl>
                                        <p:attrNameLst>
                                          <p:attrName>style.color</p:attrName>
                                        </p:attrNameLst>
                                      </p:cBhvr>
                                      <p:to>
                                        <a:srgbClr val="FFFF00"/>
                                      </p:to>
                                    </p:animClr>
                                  </p:childTnLst>
                                </p:cTn>
                              </p:par>
                              <p:par>
                                <p:cTn id="107" presetID="3" presetClass="emph" presetSubtype="10" fill="hold" grpId="1" nodeType="withEffect">
                                  <p:stCondLst>
                                    <p:cond delay="0"/>
                                  </p:stCondLst>
                                  <p:childTnLst>
                                    <p:animClr clrSpc="hsl" dir="ccw">
                                      <p:cBhvr override="childStyle">
                                        <p:cTn id="108" dur="2000" fill="hold"/>
                                        <p:tgtEl>
                                          <p:spTgt spid="4">
                                            <p:txEl>
                                              <p:pRg st="3" end="3"/>
                                            </p:txEl>
                                          </p:spTgt>
                                        </p:tgtEl>
                                        <p:attrNameLst>
                                          <p:attrName>style.color</p:attrName>
                                        </p:attrNameLst>
                                      </p:cBhvr>
                                      <p:to>
                                        <a:srgbClr val="FFFF00"/>
                                      </p:to>
                                    </p:animClr>
                                  </p:childTnLst>
                                </p:cTn>
                              </p:par>
                              <p:par>
                                <p:cTn id="109" presetID="3" presetClass="emph" presetSubtype="10" fill="hold" grpId="1" nodeType="withEffect">
                                  <p:stCondLst>
                                    <p:cond delay="0"/>
                                  </p:stCondLst>
                                  <p:childTnLst>
                                    <p:animClr clrSpc="hsl" dir="ccw">
                                      <p:cBhvr override="childStyle">
                                        <p:cTn id="110" dur="2000" fill="hold"/>
                                        <p:tgtEl>
                                          <p:spTgt spid="4">
                                            <p:txEl>
                                              <p:pRg st="4" end="4"/>
                                            </p:txEl>
                                          </p:spTgt>
                                        </p:tgtEl>
                                        <p:attrNameLst>
                                          <p:attrName>style.color</p:attrName>
                                        </p:attrNameLst>
                                      </p:cBhvr>
                                      <p:to>
                                        <a:srgbClr val="FFFF00"/>
                                      </p:to>
                                    </p:animClr>
                                  </p:childTnLst>
                                </p:cTn>
                              </p:par>
                              <p:par>
                                <p:cTn id="111" presetID="3" presetClass="emph" presetSubtype="10" fill="hold" grpId="1" nodeType="withEffect">
                                  <p:stCondLst>
                                    <p:cond delay="0"/>
                                  </p:stCondLst>
                                  <p:childTnLst>
                                    <p:animClr clrSpc="hsl" dir="ccw">
                                      <p:cBhvr override="childStyle">
                                        <p:cTn id="112" dur="2000" fill="hold"/>
                                        <p:tgtEl>
                                          <p:spTgt spid="4">
                                            <p:txEl>
                                              <p:pRg st="5" end="5"/>
                                            </p:txEl>
                                          </p:spTgt>
                                        </p:tgtEl>
                                        <p:attrNameLst>
                                          <p:attrName>style.color</p:attrName>
                                        </p:attrNameLst>
                                      </p:cBhvr>
                                      <p:to>
                                        <a:srgbClr val="FFFF00"/>
                                      </p:to>
                                    </p:animClr>
                                  </p:childTnLst>
                                </p:cTn>
                              </p:par>
                              <p:par>
                                <p:cTn id="113" presetID="3" presetClass="emph" presetSubtype="10" fill="hold" grpId="1" nodeType="withEffect">
                                  <p:stCondLst>
                                    <p:cond delay="0"/>
                                  </p:stCondLst>
                                  <p:childTnLst>
                                    <p:animClr clrSpc="hsl" dir="ccw">
                                      <p:cBhvr override="childStyle">
                                        <p:cTn id="114" dur="2000" fill="hold"/>
                                        <p:tgtEl>
                                          <p:spTgt spid="4">
                                            <p:txEl>
                                              <p:pRg st="6" end="6"/>
                                            </p:txEl>
                                          </p:spTgt>
                                        </p:tgtEl>
                                        <p:attrNameLst>
                                          <p:attrName>style.color</p:attrName>
                                        </p:attrNameLst>
                                      </p:cBhvr>
                                      <p:to>
                                        <a:srgbClr val="FFFF00"/>
                                      </p:to>
                                    </p:animClr>
                                  </p:childTnLst>
                                </p:cTn>
                              </p:par>
                              <p:par>
                                <p:cTn id="115" presetID="3" presetClass="emph" presetSubtype="10" fill="hold" grpId="1" nodeType="withEffect">
                                  <p:stCondLst>
                                    <p:cond delay="0"/>
                                  </p:stCondLst>
                                  <p:childTnLst>
                                    <p:animClr clrSpc="hsl" dir="ccw">
                                      <p:cBhvr override="childStyle">
                                        <p:cTn id="116" dur="2000" fill="hold"/>
                                        <p:tgtEl>
                                          <p:spTgt spid="4">
                                            <p:txEl>
                                              <p:pRg st="7" end="7"/>
                                            </p:txEl>
                                          </p:spTgt>
                                        </p:tgtEl>
                                        <p:attrNameLst>
                                          <p:attrName>style.color</p:attrName>
                                        </p:attrNameLst>
                                      </p:cBhvr>
                                      <p:to>
                                        <a:srgbClr val="FFFF00"/>
                                      </p:to>
                                    </p:animClr>
                                  </p:childTnLst>
                                </p:cTn>
                              </p:par>
                              <p:par>
                                <p:cTn id="117" presetID="3" presetClass="emph" presetSubtype="10" fill="hold" grpId="1" nodeType="withEffect">
                                  <p:stCondLst>
                                    <p:cond delay="0"/>
                                  </p:stCondLst>
                                  <p:childTnLst>
                                    <p:animClr clrSpc="hsl" dir="ccw">
                                      <p:cBhvr override="childStyle">
                                        <p:cTn id="118" dur="2000" fill="hold"/>
                                        <p:tgtEl>
                                          <p:spTgt spid="4">
                                            <p:txEl>
                                              <p:pRg st="8" end="8"/>
                                            </p:txEl>
                                          </p:spTgt>
                                        </p:tgtEl>
                                        <p:attrNameLst>
                                          <p:attrName>style.color</p:attrName>
                                        </p:attrNameLst>
                                      </p:cBhvr>
                                      <p:to>
                                        <a:srgbClr val="FFFF00"/>
                                      </p:to>
                                    </p:animClr>
                                  </p:childTnLst>
                                </p:cTn>
                              </p:par>
                              <p:par>
                                <p:cTn id="119" presetID="3" presetClass="emph" presetSubtype="10" fill="hold" grpId="1" nodeType="withEffect">
                                  <p:stCondLst>
                                    <p:cond delay="0"/>
                                  </p:stCondLst>
                                  <p:childTnLst>
                                    <p:animClr clrSpc="hsl" dir="ccw">
                                      <p:cBhvr override="childStyle">
                                        <p:cTn id="120" dur="2000" fill="hold"/>
                                        <p:tgtEl>
                                          <p:spTgt spid="4">
                                            <p:txEl>
                                              <p:pRg st="9" end="9"/>
                                            </p:txEl>
                                          </p:spTgt>
                                        </p:tgtEl>
                                        <p:attrNameLst>
                                          <p:attrName>style.color</p:attrName>
                                        </p:attrNameLst>
                                      </p:cBhvr>
                                      <p:to>
                                        <a:srgbClr val="FFFF00"/>
                                      </p:to>
                                    </p:animClr>
                                  </p:childTnLst>
                                </p:cTn>
                              </p:par>
                              <p:par>
                                <p:cTn id="121" presetID="3" presetClass="emph" presetSubtype="10" fill="hold" grpId="1" nodeType="withEffect">
                                  <p:stCondLst>
                                    <p:cond delay="0"/>
                                  </p:stCondLst>
                                  <p:childTnLst>
                                    <p:animClr clrSpc="hsl" dir="ccw">
                                      <p:cBhvr override="childStyle">
                                        <p:cTn id="122" dur="2000" fill="hold"/>
                                        <p:tgtEl>
                                          <p:spTgt spid="4">
                                            <p:txEl>
                                              <p:pRg st="10" end="10"/>
                                            </p:txEl>
                                          </p:spTgt>
                                        </p:tgtEl>
                                        <p:attrNameLst>
                                          <p:attrName>style.color</p:attrName>
                                        </p:attrNameLst>
                                      </p:cBhvr>
                                      <p:to>
                                        <a:srgbClr val="FFFF00"/>
                                      </p:to>
                                    </p:animClr>
                                  </p:childTnLst>
                                </p:cTn>
                              </p:par>
                              <p:par>
                                <p:cTn id="123" presetID="3" presetClass="emph" presetSubtype="10" fill="hold" grpId="1" nodeType="withEffect">
                                  <p:stCondLst>
                                    <p:cond delay="0"/>
                                  </p:stCondLst>
                                  <p:childTnLst>
                                    <p:animClr clrSpc="hsl" dir="ccw">
                                      <p:cBhvr override="childStyle">
                                        <p:cTn id="124" dur="2000" fill="hold"/>
                                        <p:tgtEl>
                                          <p:spTgt spid="4">
                                            <p:txEl>
                                              <p:pRg st="11" end="11"/>
                                            </p:txEl>
                                          </p:spTgt>
                                        </p:tgtEl>
                                        <p:attrNameLst>
                                          <p:attrName>style.color</p:attrName>
                                        </p:attrNameLst>
                                      </p:cBhvr>
                                      <p:to>
                                        <a:srgbClr val="FFFF00"/>
                                      </p:to>
                                    </p:animClr>
                                  </p:childTnLst>
                                </p:cTn>
                              </p:par>
                              <p:par>
                                <p:cTn id="125" presetID="3" presetClass="emph" presetSubtype="10" fill="hold" grpId="1" nodeType="withEffect">
                                  <p:stCondLst>
                                    <p:cond delay="0"/>
                                  </p:stCondLst>
                                  <p:childTnLst>
                                    <p:animClr clrSpc="hsl" dir="ccw">
                                      <p:cBhvr override="childStyle">
                                        <p:cTn id="126" dur="2000" fill="hold"/>
                                        <p:tgtEl>
                                          <p:spTgt spid="4">
                                            <p:txEl>
                                              <p:pRg st="12" end="12"/>
                                            </p:txEl>
                                          </p:spTgt>
                                        </p:tgtEl>
                                        <p:attrNameLst>
                                          <p:attrName>style.color</p:attrName>
                                        </p:attrNameLst>
                                      </p:cBhvr>
                                      <p:to>
                                        <a:srgbClr val="FFFF00"/>
                                      </p:to>
                                    </p:animClr>
                                  </p:childTnLst>
                                </p:cTn>
                              </p:par>
                            </p:childTnLst>
                          </p:cTn>
                        </p:par>
                        <p:par>
                          <p:cTn id="127" fill="hold">
                            <p:stCondLst>
                              <p:cond delay="2000"/>
                            </p:stCondLst>
                            <p:childTnLst>
                              <p:par>
                                <p:cTn id="128" presetID="0" presetClass="exit" presetSubtype="0" fill="hold" grpId="1" nodeType="afterEffect">
                                  <p:stCondLst>
                                    <p:cond delay="300"/>
                                  </p:stCondLst>
                                  <p:childTnLst>
                                    <p:set>
                                      <p:cBhvr>
                                        <p:cTn id="129" dur="1" fill="hold">
                                          <p:stCondLst>
                                            <p:cond delay="1749"/>
                                          </p:stCondLst>
                                        </p:cTn>
                                        <p:tgtEl>
                                          <p:spTgt spid="5"/>
                                        </p:tgtEl>
                                        <p:attrNameLst>
                                          <p:attrName>style.visibility</p:attrName>
                                        </p:attrNameLst>
                                      </p:cBhvr>
                                      <p:to>
                                        <p:strVal val="hidden"/>
                                      </p:to>
                                    </p:set>
                                    <p:animEffect transition="out" filter="dissolve">
                                      <p:cBhvr>
                                        <p:cTn id="130" dur="1750">
                                          <p:stCondLst>
                                            <p:cond delay="0"/>
                                          </p:stCondLst>
                                        </p:cTn>
                                        <p:tgtEl>
                                          <p:spTgt spid="5"/>
                                        </p:tgtEl>
                                      </p:cBhvr>
                                    </p:animEffect>
                                    <p:anim to="" calcmode="lin" valueType="num">
                                      <p:cBhvr>
                                        <p:cTn id="131" dur="175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2" dur="175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3" fill="hold">
                            <p:stCondLst>
                              <p:cond delay="4050"/>
                            </p:stCondLst>
                            <p:childTnLst>
                              <p:par>
                                <p:cTn id="134" presetID="23" presetClass="exit" presetSubtype="32" fill="hold" nodeType="afterEffect">
                                  <p:stCondLst>
                                    <p:cond delay="0"/>
                                  </p:stCondLst>
                                  <p:childTnLst>
                                    <p:anim calcmode="lin" valueType="num">
                                      <p:cBhvr>
                                        <p:cTn id="135" dur="1750"/>
                                        <p:tgtEl>
                                          <p:spTgt spid="4">
                                            <p:txEl>
                                              <p:pRg st="0" end="0"/>
                                            </p:txEl>
                                          </p:spTgt>
                                        </p:tgtEl>
                                        <p:attrNameLst>
                                          <p:attrName>ppt_w</p:attrName>
                                        </p:attrNameLst>
                                      </p:cBhvr>
                                      <p:tavLst>
                                        <p:tav tm="0">
                                          <p:val>
                                            <p:strVal val="ppt_w"/>
                                          </p:val>
                                        </p:tav>
                                        <p:tav tm="100000">
                                          <p:val>
                                            <p:fltVal val="0"/>
                                          </p:val>
                                        </p:tav>
                                      </p:tavLst>
                                    </p:anim>
                                    <p:anim calcmode="lin" valueType="num">
                                      <p:cBhvr>
                                        <p:cTn id="136" dur="1750"/>
                                        <p:tgtEl>
                                          <p:spTgt spid="4">
                                            <p:txEl>
                                              <p:pRg st="0" end="0"/>
                                            </p:txEl>
                                          </p:spTgt>
                                        </p:tgtEl>
                                        <p:attrNameLst>
                                          <p:attrName>ppt_h</p:attrName>
                                        </p:attrNameLst>
                                      </p:cBhvr>
                                      <p:tavLst>
                                        <p:tav tm="0">
                                          <p:val>
                                            <p:strVal val="ppt_h"/>
                                          </p:val>
                                        </p:tav>
                                        <p:tav tm="100000">
                                          <p:val>
                                            <p:fltVal val="0"/>
                                          </p:val>
                                        </p:tav>
                                      </p:tavLst>
                                    </p:anim>
                                    <p:set>
                                      <p:cBhvr>
                                        <p:cTn id="137" dur="1" fill="hold">
                                          <p:stCondLst>
                                            <p:cond delay="1749"/>
                                          </p:stCondLst>
                                        </p:cTn>
                                        <p:tgtEl>
                                          <p:spTgt spid="4">
                                            <p:txEl>
                                              <p:pRg st="0" end="0"/>
                                            </p:txEl>
                                          </p:spTgt>
                                        </p:tgtEl>
                                        <p:attrNameLst>
                                          <p:attrName>style.visibility</p:attrName>
                                        </p:attrNameLst>
                                      </p:cBhvr>
                                      <p:to>
                                        <p:strVal val="hidden"/>
                                      </p:to>
                                    </p:set>
                                  </p:childTnLst>
                                </p:cTn>
                              </p:par>
                              <p:par>
                                <p:cTn id="138" presetID="23" presetClass="exit" presetSubtype="32" fill="hold" nodeType="withEffect">
                                  <p:stCondLst>
                                    <p:cond delay="0"/>
                                  </p:stCondLst>
                                  <p:childTnLst>
                                    <p:anim calcmode="lin" valueType="num">
                                      <p:cBhvr>
                                        <p:cTn id="139" dur="1750"/>
                                        <p:tgtEl>
                                          <p:spTgt spid="4">
                                            <p:txEl>
                                              <p:pRg st="1" end="1"/>
                                            </p:txEl>
                                          </p:spTgt>
                                        </p:tgtEl>
                                        <p:attrNameLst>
                                          <p:attrName>ppt_w</p:attrName>
                                        </p:attrNameLst>
                                      </p:cBhvr>
                                      <p:tavLst>
                                        <p:tav tm="0">
                                          <p:val>
                                            <p:strVal val="ppt_w"/>
                                          </p:val>
                                        </p:tav>
                                        <p:tav tm="100000">
                                          <p:val>
                                            <p:fltVal val="0"/>
                                          </p:val>
                                        </p:tav>
                                      </p:tavLst>
                                    </p:anim>
                                    <p:anim calcmode="lin" valueType="num">
                                      <p:cBhvr>
                                        <p:cTn id="140" dur="1750"/>
                                        <p:tgtEl>
                                          <p:spTgt spid="4">
                                            <p:txEl>
                                              <p:pRg st="1" end="1"/>
                                            </p:txEl>
                                          </p:spTgt>
                                        </p:tgtEl>
                                        <p:attrNameLst>
                                          <p:attrName>ppt_h</p:attrName>
                                        </p:attrNameLst>
                                      </p:cBhvr>
                                      <p:tavLst>
                                        <p:tav tm="0">
                                          <p:val>
                                            <p:strVal val="ppt_h"/>
                                          </p:val>
                                        </p:tav>
                                        <p:tav tm="100000">
                                          <p:val>
                                            <p:fltVal val="0"/>
                                          </p:val>
                                        </p:tav>
                                      </p:tavLst>
                                    </p:anim>
                                    <p:set>
                                      <p:cBhvr>
                                        <p:cTn id="141" dur="1" fill="hold">
                                          <p:stCondLst>
                                            <p:cond delay="1749"/>
                                          </p:stCondLst>
                                        </p:cTn>
                                        <p:tgtEl>
                                          <p:spTgt spid="4">
                                            <p:txEl>
                                              <p:pRg st="1" end="1"/>
                                            </p:txEl>
                                          </p:spTgt>
                                        </p:tgtEl>
                                        <p:attrNameLst>
                                          <p:attrName>style.visibility</p:attrName>
                                        </p:attrNameLst>
                                      </p:cBhvr>
                                      <p:to>
                                        <p:strVal val="hidden"/>
                                      </p:to>
                                    </p:set>
                                  </p:childTnLst>
                                </p:cTn>
                              </p:par>
                              <p:par>
                                <p:cTn id="142" presetID="23" presetClass="exit" presetSubtype="32" fill="hold" nodeType="withEffect">
                                  <p:stCondLst>
                                    <p:cond delay="0"/>
                                  </p:stCondLst>
                                  <p:childTnLst>
                                    <p:anim calcmode="lin" valueType="num">
                                      <p:cBhvr>
                                        <p:cTn id="143" dur="1750"/>
                                        <p:tgtEl>
                                          <p:spTgt spid="4">
                                            <p:txEl>
                                              <p:pRg st="2" end="2"/>
                                            </p:txEl>
                                          </p:spTgt>
                                        </p:tgtEl>
                                        <p:attrNameLst>
                                          <p:attrName>ppt_w</p:attrName>
                                        </p:attrNameLst>
                                      </p:cBhvr>
                                      <p:tavLst>
                                        <p:tav tm="0">
                                          <p:val>
                                            <p:strVal val="ppt_w"/>
                                          </p:val>
                                        </p:tav>
                                        <p:tav tm="100000">
                                          <p:val>
                                            <p:fltVal val="0"/>
                                          </p:val>
                                        </p:tav>
                                      </p:tavLst>
                                    </p:anim>
                                    <p:anim calcmode="lin" valueType="num">
                                      <p:cBhvr>
                                        <p:cTn id="144" dur="1750"/>
                                        <p:tgtEl>
                                          <p:spTgt spid="4">
                                            <p:txEl>
                                              <p:pRg st="2" end="2"/>
                                            </p:txEl>
                                          </p:spTgt>
                                        </p:tgtEl>
                                        <p:attrNameLst>
                                          <p:attrName>ppt_h</p:attrName>
                                        </p:attrNameLst>
                                      </p:cBhvr>
                                      <p:tavLst>
                                        <p:tav tm="0">
                                          <p:val>
                                            <p:strVal val="ppt_h"/>
                                          </p:val>
                                        </p:tav>
                                        <p:tav tm="100000">
                                          <p:val>
                                            <p:fltVal val="0"/>
                                          </p:val>
                                        </p:tav>
                                      </p:tavLst>
                                    </p:anim>
                                    <p:set>
                                      <p:cBhvr>
                                        <p:cTn id="145" dur="1" fill="hold">
                                          <p:stCondLst>
                                            <p:cond delay="1749"/>
                                          </p:stCondLst>
                                        </p:cTn>
                                        <p:tgtEl>
                                          <p:spTgt spid="4">
                                            <p:txEl>
                                              <p:pRg st="2" end="2"/>
                                            </p:txEl>
                                          </p:spTgt>
                                        </p:tgtEl>
                                        <p:attrNameLst>
                                          <p:attrName>style.visibility</p:attrName>
                                        </p:attrNameLst>
                                      </p:cBhvr>
                                      <p:to>
                                        <p:strVal val="hidden"/>
                                      </p:to>
                                    </p:set>
                                  </p:childTnLst>
                                </p:cTn>
                              </p:par>
                              <p:par>
                                <p:cTn id="146" presetID="23" presetClass="exit" presetSubtype="32" fill="hold" nodeType="withEffect">
                                  <p:stCondLst>
                                    <p:cond delay="0"/>
                                  </p:stCondLst>
                                  <p:childTnLst>
                                    <p:anim calcmode="lin" valueType="num">
                                      <p:cBhvr>
                                        <p:cTn id="147" dur="1750"/>
                                        <p:tgtEl>
                                          <p:spTgt spid="4">
                                            <p:txEl>
                                              <p:pRg st="3" end="3"/>
                                            </p:txEl>
                                          </p:spTgt>
                                        </p:tgtEl>
                                        <p:attrNameLst>
                                          <p:attrName>ppt_w</p:attrName>
                                        </p:attrNameLst>
                                      </p:cBhvr>
                                      <p:tavLst>
                                        <p:tav tm="0">
                                          <p:val>
                                            <p:strVal val="ppt_w"/>
                                          </p:val>
                                        </p:tav>
                                        <p:tav tm="100000">
                                          <p:val>
                                            <p:fltVal val="0"/>
                                          </p:val>
                                        </p:tav>
                                      </p:tavLst>
                                    </p:anim>
                                    <p:anim calcmode="lin" valueType="num">
                                      <p:cBhvr>
                                        <p:cTn id="148" dur="1750"/>
                                        <p:tgtEl>
                                          <p:spTgt spid="4">
                                            <p:txEl>
                                              <p:pRg st="3" end="3"/>
                                            </p:txEl>
                                          </p:spTgt>
                                        </p:tgtEl>
                                        <p:attrNameLst>
                                          <p:attrName>ppt_h</p:attrName>
                                        </p:attrNameLst>
                                      </p:cBhvr>
                                      <p:tavLst>
                                        <p:tav tm="0">
                                          <p:val>
                                            <p:strVal val="ppt_h"/>
                                          </p:val>
                                        </p:tav>
                                        <p:tav tm="100000">
                                          <p:val>
                                            <p:fltVal val="0"/>
                                          </p:val>
                                        </p:tav>
                                      </p:tavLst>
                                    </p:anim>
                                    <p:set>
                                      <p:cBhvr>
                                        <p:cTn id="149" dur="1" fill="hold">
                                          <p:stCondLst>
                                            <p:cond delay="1749"/>
                                          </p:stCondLst>
                                        </p:cTn>
                                        <p:tgtEl>
                                          <p:spTgt spid="4">
                                            <p:txEl>
                                              <p:pRg st="3" end="3"/>
                                            </p:txEl>
                                          </p:spTgt>
                                        </p:tgtEl>
                                        <p:attrNameLst>
                                          <p:attrName>style.visibility</p:attrName>
                                        </p:attrNameLst>
                                      </p:cBhvr>
                                      <p:to>
                                        <p:strVal val="hidden"/>
                                      </p:to>
                                    </p:set>
                                  </p:childTnLst>
                                </p:cTn>
                              </p:par>
                              <p:par>
                                <p:cTn id="150" presetID="23" presetClass="exit" presetSubtype="32" fill="hold" nodeType="withEffect">
                                  <p:stCondLst>
                                    <p:cond delay="0"/>
                                  </p:stCondLst>
                                  <p:childTnLst>
                                    <p:anim calcmode="lin" valueType="num">
                                      <p:cBhvr>
                                        <p:cTn id="151" dur="1750"/>
                                        <p:tgtEl>
                                          <p:spTgt spid="4">
                                            <p:txEl>
                                              <p:pRg st="4" end="4"/>
                                            </p:txEl>
                                          </p:spTgt>
                                        </p:tgtEl>
                                        <p:attrNameLst>
                                          <p:attrName>ppt_w</p:attrName>
                                        </p:attrNameLst>
                                      </p:cBhvr>
                                      <p:tavLst>
                                        <p:tav tm="0">
                                          <p:val>
                                            <p:strVal val="ppt_w"/>
                                          </p:val>
                                        </p:tav>
                                        <p:tav tm="100000">
                                          <p:val>
                                            <p:fltVal val="0"/>
                                          </p:val>
                                        </p:tav>
                                      </p:tavLst>
                                    </p:anim>
                                    <p:anim calcmode="lin" valueType="num">
                                      <p:cBhvr>
                                        <p:cTn id="152" dur="1750"/>
                                        <p:tgtEl>
                                          <p:spTgt spid="4">
                                            <p:txEl>
                                              <p:pRg st="4" end="4"/>
                                            </p:txEl>
                                          </p:spTgt>
                                        </p:tgtEl>
                                        <p:attrNameLst>
                                          <p:attrName>ppt_h</p:attrName>
                                        </p:attrNameLst>
                                      </p:cBhvr>
                                      <p:tavLst>
                                        <p:tav tm="0">
                                          <p:val>
                                            <p:strVal val="ppt_h"/>
                                          </p:val>
                                        </p:tav>
                                        <p:tav tm="100000">
                                          <p:val>
                                            <p:fltVal val="0"/>
                                          </p:val>
                                        </p:tav>
                                      </p:tavLst>
                                    </p:anim>
                                    <p:set>
                                      <p:cBhvr>
                                        <p:cTn id="153" dur="1" fill="hold">
                                          <p:stCondLst>
                                            <p:cond delay="1749"/>
                                          </p:stCondLst>
                                        </p:cTn>
                                        <p:tgtEl>
                                          <p:spTgt spid="4">
                                            <p:txEl>
                                              <p:pRg st="4" end="4"/>
                                            </p:txEl>
                                          </p:spTgt>
                                        </p:tgtEl>
                                        <p:attrNameLst>
                                          <p:attrName>style.visibility</p:attrName>
                                        </p:attrNameLst>
                                      </p:cBhvr>
                                      <p:to>
                                        <p:strVal val="hidden"/>
                                      </p:to>
                                    </p:set>
                                  </p:childTnLst>
                                </p:cTn>
                              </p:par>
                              <p:par>
                                <p:cTn id="154" presetID="23" presetClass="exit" presetSubtype="32" fill="hold" nodeType="withEffect">
                                  <p:stCondLst>
                                    <p:cond delay="0"/>
                                  </p:stCondLst>
                                  <p:childTnLst>
                                    <p:anim calcmode="lin" valueType="num">
                                      <p:cBhvr>
                                        <p:cTn id="155" dur="1750"/>
                                        <p:tgtEl>
                                          <p:spTgt spid="4">
                                            <p:txEl>
                                              <p:pRg st="5" end="5"/>
                                            </p:txEl>
                                          </p:spTgt>
                                        </p:tgtEl>
                                        <p:attrNameLst>
                                          <p:attrName>ppt_w</p:attrName>
                                        </p:attrNameLst>
                                      </p:cBhvr>
                                      <p:tavLst>
                                        <p:tav tm="0">
                                          <p:val>
                                            <p:strVal val="ppt_w"/>
                                          </p:val>
                                        </p:tav>
                                        <p:tav tm="100000">
                                          <p:val>
                                            <p:fltVal val="0"/>
                                          </p:val>
                                        </p:tav>
                                      </p:tavLst>
                                    </p:anim>
                                    <p:anim calcmode="lin" valueType="num">
                                      <p:cBhvr>
                                        <p:cTn id="156" dur="1750"/>
                                        <p:tgtEl>
                                          <p:spTgt spid="4">
                                            <p:txEl>
                                              <p:pRg st="5" end="5"/>
                                            </p:txEl>
                                          </p:spTgt>
                                        </p:tgtEl>
                                        <p:attrNameLst>
                                          <p:attrName>ppt_h</p:attrName>
                                        </p:attrNameLst>
                                      </p:cBhvr>
                                      <p:tavLst>
                                        <p:tav tm="0">
                                          <p:val>
                                            <p:strVal val="ppt_h"/>
                                          </p:val>
                                        </p:tav>
                                        <p:tav tm="100000">
                                          <p:val>
                                            <p:fltVal val="0"/>
                                          </p:val>
                                        </p:tav>
                                      </p:tavLst>
                                    </p:anim>
                                    <p:set>
                                      <p:cBhvr>
                                        <p:cTn id="157" dur="1" fill="hold">
                                          <p:stCondLst>
                                            <p:cond delay="1749"/>
                                          </p:stCondLst>
                                        </p:cTn>
                                        <p:tgtEl>
                                          <p:spTgt spid="4">
                                            <p:txEl>
                                              <p:pRg st="5" end="5"/>
                                            </p:txEl>
                                          </p:spTgt>
                                        </p:tgtEl>
                                        <p:attrNameLst>
                                          <p:attrName>style.visibility</p:attrName>
                                        </p:attrNameLst>
                                      </p:cBhvr>
                                      <p:to>
                                        <p:strVal val="hidden"/>
                                      </p:to>
                                    </p:set>
                                  </p:childTnLst>
                                </p:cTn>
                              </p:par>
                              <p:par>
                                <p:cTn id="158" presetID="23" presetClass="exit" presetSubtype="32" fill="hold" nodeType="withEffect">
                                  <p:stCondLst>
                                    <p:cond delay="0"/>
                                  </p:stCondLst>
                                  <p:childTnLst>
                                    <p:anim calcmode="lin" valueType="num">
                                      <p:cBhvr>
                                        <p:cTn id="159" dur="1750"/>
                                        <p:tgtEl>
                                          <p:spTgt spid="4">
                                            <p:txEl>
                                              <p:pRg st="6" end="6"/>
                                            </p:txEl>
                                          </p:spTgt>
                                        </p:tgtEl>
                                        <p:attrNameLst>
                                          <p:attrName>ppt_w</p:attrName>
                                        </p:attrNameLst>
                                      </p:cBhvr>
                                      <p:tavLst>
                                        <p:tav tm="0">
                                          <p:val>
                                            <p:strVal val="ppt_w"/>
                                          </p:val>
                                        </p:tav>
                                        <p:tav tm="100000">
                                          <p:val>
                                            <p:fltVal val="0"/>
                                          </p:val>
                                        </p:tav>
                                      </p:tavLst>
                                    </p:anim>
                                    <p:anim calcmode="lin" valueType="num">
                                      <p:cBhvr>
                                        <p:cTn id="160" dur="1750"/>
                                        <p:tgtEl>
                                          <p:spTgt spid="4">
                                            <p:txEl>
                                              <p:pRg st="6" end="6"/>
                                            </p:txEl>
                                          </p:spTgt>
                                        </p:tgtEl>
                                        <p:attrNameLst>
                                          <p:attrName>ppt_h</p:attrName>
                                        </p:attrNameLst>
                                      </p:cBhvr>
                                      <p:tavLst>
                                        <p:tav tm="0">
                                          <p:val>
                                            <p:strVal val="ppt_h"/>
                                          </p:val>
                                        </p:tav>
                                        <p:tav tm="100000">
                                          <p:val>
                                            <p:fltVal val="0"/>
                                          </p:val>
                                        </p:tav>
                                      </p:tavLst>
                                    </p:anim>
                                    <p:set>
                                      <p:cBhvr>
                                        <p:cTn id="161" dur="1" fill="hold">
                                          <p:stCondLst>
                                            <p:cond delay="1749"/>
                                          </p:stCondLst>
                                        </p:cTn>
                                        <p:tgtEl>
                                          <p:spTgt spid="4">
                                            <p:txEl>
                                              <p:pRg st="6" end="6"/>
                                            </p:txEl>
                                          </p:spTgt>
                                        </p:tgtEl>
                                        <p:attrNameLst>
                                          <p:attrName>style.visibility</p:attrName>
                                        </p:attrNameLst>
                                      </p:cBhvr>
                                      <p:to>
                                        <p:strVal val="hidden"/>
                                      </p:to>
                                    </p:set>
                                  </p:childTnLst>
                                </p:cTn>
                              </p:par>
                              <p:par>
                                <p:cTn id="162" presetID="23" presetClass="exit" presetSubtype="32" fill="hold" nodeType="withEffect">
                                  <p:stCondLst>
                                    <p:cond delay="0"/>
                                  </p:stCondLst>
                                  <p:childTnLst>
                                    <p:anim calcmode="lin" valueType="num">
                                      <p:cBhvr>
                                        <p:cTn id="163" dur="1750"/>
                                        <p:tgtEl>
                                          <p:spTgt spid="4">
                                            <p:txEl>
                                              <p:pRg st="7" end="7"/>
                                            </p:txEl>
                                          </p:spTgt>
                                        </p:tgtEl>
                                        <p:attrNameLst>
                                          <p:attrName>ppt_w</p:attrName>
                                        </p:attrNameLst>
                                      </p:cBhvr>
                                      <p:tavLst>
                                        <p:tav tm="0">
                                          <p:val>
                                            <p:strVal val="ppt_w"/>
                                          </p:val>
                                        </p:tav>
                                        <p:tav tm="100000">
                                          <p:val>
                                            <p:fltVal val="0"/>
                                          </p:val>
                                        </p:tav>
                                      </p:tavLst>
                                    </p:anim>
                                    <p:anim calcmode="lin" valueType="num">
                                      <p:cBhvr>
                                        <p:cTn id="164" dur="1750"/>
                                        <p:tgtEl>
                                          <p:spTgt spid="4">
                                            <p:txEl>
                                              <p:pRg st="7" end="7"/>
                                            </p:txEl>
                                          </p:spTgt>
                                        </p:tgtEl>
                                        <p:attrNameLst>
                                          <p:attrName>ppt_h</p:attrName>
                                        </p:attrNameLst>
                                      </p:cBhvr>
                                      <p:tavLst>
                                        <p:tav tm="0">
                                          <p:val>
                                            <p:strVal val="ppt_h"/>
                                          </p:val>
                                        </p:tav>
                                        <p:tav tm="100000">
                                          <p:val>
                                            <p:fltVal val="0"/>
                                          </p:val>
                                        </p:tav>
                                      </p:tavLst>
                                    </p:anim>
                                    <p:set>
                                      <p:cBhvr>
                                        <p:cTn id="165" dur="1" fill="hold">
                                          <p:stCondLst>
                                            <p:cond delay="1749"/>
                                          </p:stCondLst>
                                        </p:cTn>
                                        <p:tgtEl>
                                          <p:spTgt spid="4">
                                            <p:txEl>
                                              <p:pRg st="7" end="7"/>
                                            </p:txEl>
                                          </p:spTgt>
                                        </p:tgtEl>
                                        <p:attrNameLst>
                                          <p:attrName>style.visibility</p:attrName>
                                        </p:attrNameLst>
                                      </p:cBhvr>
                                      <p:to>
                                        <p:strVal val="hidden"/>
                                      </p:to>
                                    </p:set>
                                  </p:childTnLst>
                                </p:cTn>
                              </p:par>
                              <p:par>
                                <p:cTn id="166" presetID="23" presetClass="exit" presetSubtype="32" fill="hold" nodeType="withEffect">
                                  <p:stCondLst>
                                    <p:cond delay="0"/>
                                  </p:stCondLst>
                                  <p:childTnLst>
                                    <p:anim calcmode="lin" valueType="num">
                                      <p:cBhvr>
                                        <p:cTn id="167" dur="1750"/>
                                        <p:tgtEl>
                                          <p:spTgt spid="4">
                                            <p:txEl>
                                              <p:pRg st="8" end="8"/>
                                            </p:txEl>
                                          </p:spTgt>
                                        </p:tgtEl>
                                        <p:attrNameLst>
                                          <p:attrName>ppt_w</p:attrName>
                                        </p:attrNameLst>
                                      </p:cBhvr>
                                      <p:tavLst>
                                        <p:tav tm="0">
                                          <p:val>
                                            <p:strVal val="ppt_w"/>
                                          </p:val>
                                        </p:tav>
                                        <p:tav tm="100000">
                                          <p:val>
                                            <p:fltVal val="0"/>
                                          </p:val>
                                        </p:tav>
                                      </p:tavLst>
                                    </p:anim>
                                    <p:anim calcmode="lin" valueType="num">
                                      <p:cBhvr>
                                        <p:cTn id="168" dur="1750"/>
                                        <p:tgtEl>
                                          <p:spTgt spid="4">
                                            <p:txEl>
                                              <p:pRg st="8" end="8"/>
                                            </p:txEl>
                                          </p:spTgt>
                                        </p:tgtEl>
                                        <p:attrNameLst>
                                          <p:attrName>ppt_h</p:attrName>
                                        </p:attrNameLst>
                                      </p:cBhvr>
                                      <p:tavLst>
                                        <p:tav tm="0">
                                          <p:val>
                                            <p:strVal val="ppt_h"/>
                                          </p:val>
                                        </p:tav>
                                        <p:tav tm="100000">
                                          <p:val>
                                            <p:fltVal val="0"/>
                                          </p:val>
                                        </p:tav>
                                      </p:tavLst>
                                    </p:anim>
                                    <p:set>
                                      <p:cBhvr>
                                        <p:cTn id="169" dur="1" fill="hold">
                                          <p:stCondLst>
                                            <p:cond delay="1749"/>
                                          </p:stCondLst>
                                        </p:cTn>
                                        <p:tgtEl>
                                          <p:spTgt spid="4">
                                            <p:txEl>
                                              <p:pRg st="8" end="8"/>
                                            </p:txEl>
                                          </p:spTgt>
                                        </p:tgtEl>
                                        <p:attrNameLst>
                                          <p:attrName>style.visibility</p:attrName>
                                        </p:attrNameLst>
                                      </p:cBhvr>
                                      <p:to>
                                        <p:strVal val="hidden"/>
                                      </p:to>
                                    </p:set>
                                  </p:childTnLst>
                                </p:cTn>
                              </p:par>
                              <p:par>
                                <p:cTn id="170" presetID="23" presetClass="exit" presetSubtype="32" fill="hold" nodeType="withEffect">
                                  <p:stCondLst>
                                    <p:cond delay="0"/>
                                  </p:stCondLst>
                                  <p:childTnLst>
                                    <p:anim calcmode="lin" valueType="num">
                                      <p:cBhvr>
                                        <p:cTn id="171" dur="1750"/>
                                        <p:tgtEl>
                                          <p:spTgt spid="4">
                                            <p:txEl>
                                              <p:pRg st="9" end="9"/>
                                            </p:txEl>
                                          </p:spTgt>
                                        </p:tgtEl>
                                        <p:attrNameLst>
                                          <p:attrName>ppt_w</p:attrName>
                                        </p:attrNameLst>
                                      </p:cBhvr>
                                      <p:tavLst>
                                        <p:tav tm="0">
                                          <p:val>
                                            <p:strVal val="ppt_w"/>
                                          </p:val>
                                        </p:tav>
                                        <p:tav tm="100000">
                                          <p:val>
                                            <p:fltVal val="0"/>
                                          </p:val>
                                        </p:tav>
                                      </p:tavLst>
                                    </p:anim>
                                    <p:anim calcmode="lin" valueType="num">
                                      <p:cBhvr>
                                        <p:cTn id="172" dur="1750"/>
                                        <p:tgtEl>
                                          <p:spTgt spid="4">
                                            <p:txEl>
                                              <p:pRg st="9" end="9"/>
                                            </p:txEl>
                                          </p:spTgt>
                                        </p:tgtEl>
                                        <p:attrNameLst>
                                          <p:attrName>ppt_h</p:attrName>
                                        </p:attrNameLst>
                                      </p:cBhvr>
                                      <p:tavLst>
                                        <p:tav tm="0">
                                          <p:val>
                                            <p:strVal val="ppt_h"/>
                                          </p:val>
                                        </p:tav>
                                        <p:tav tm="100000">
                                          <p:val>
                                            <p:fltVal val="0"/>
                                          </p:val>
                                        </p:tav>
                                      </p:tavLst>
                                    </p:anim>
                                    <p:set>
                                      <p:cBhvr>
                                        <p:cTn id="173" dur="1" fill="hold">
                                          <p:stCondLst>
                                            <p:cond delay="1749"/>
                                          </p:stCondLst>
                                        </p:cTn>
                                        <p:tgtEl>
                                          <p:spTgt spid="4">
                                            <p:txEl>
                                              <p:pRg st="9" end="9"/>
                                            </p:txEl>
                                          </p:spTgt>
                                        </p:tgtEl>
                                        <p:attrNameLst>
                                          <p:attrName>style.visibility</p:attrName>
                                        </p:attrNameLst>
                                      </p:cBhvr>
                                      <p:to>
                                        <p:strVal val="hidden"/>
                                      </p:to>
                                    </p:set>
                                  </p:childTnLst>
                                </p:cTn>
                              </p:par>
                              <p:par>
                                <p:cTn id="174" presetID="23" presetClass="exit" presetSubtype="32" fill="hold" nodeType="withEffect">
                                  <p:stCondLst>
                                    <p:cond delay="0"/>
                                  </p:stCondLst>
                                  <p:childTnLst>
                                    <p:anim calcmode="lin" valueType="num">
                                      <p:cBhvr>
                                        <p:cTn id="175"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6" dur="1750"/>
                                        <p:tgtEl>
                                          <p:spTgt spid="4">
                                            <p:txEl>
                                              <p:pRg st="10" end="10"/>
                                            </p:txEl>
                                          </p:spTgt>
                                        </p:tgtEl>
                                        <p:attrNameLst>
                                          <p:attrName>ppt_h</p:attrName>
                                        </p:attrNameLst>
                                      </p:cBhvr>
                                      <p:tavLst>
                                        <p:tav tm="0">
                                          <p:val>
                                            <p:strVal val="ppt_h"/>
                                          </p:val>
                                        </p:tav>
                                        <p:tav tm="100000">
                                          <p:val>
                                            <p:fltVal val="0"/>
                                          </p:val>
                                        </p:tav>
                                      </p:tavLst>
                                    </p:anim>
                                    <p:set>
                                      <p:cBhvr>
                                        <p:cTn id="177" dur="1" fill="hold">
                                          <p:stCondLst>
                                            <p:cond delay="1749"/>
                                          </p:stCondLst>
                                        </p:cTn>
                                        <p:tgtEl>
                                          <p:spTgt spid="4">
                                            <p:txEl>
                                              <p:pRg st="10" end="10"/>
                                            </p:txEl>
                                          </p:spTgt>
                                        </p:tgtEl>
                                        <p:attrNameLst>
                                          <p:attrName>style.visibility</p:attrName>
                                        </p:attrNameLst>
                                      </p:cBhvr>
                                      <p:to>
                                        <p:strVal val="hidden"/>
                                      </p:to>
                                    </p:set>
                                  </p:childTnLst>
                                </p:cTn>
                              </p:par>
                              <p:par>
                                <p:cTn id="178" presetID="23" presetClass="exit" presetSubtype="32" fill="hold" nodeType="withEffect">
                                  <p:stCondLst>
                                    <p:cond delay="0"/>
                                  </p:stCondLst>
                                  <p:childTnLst>
                                    <p:anim calcmode="lin" valueType="num">
                                      <p:cBhvr>
                                        <p:cTn id="179"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0" dur="1750"/>
                                        <p:tgtEl>
                                          <p:spTgt spid="4">
                                            <p:txEl>
                                              <p:pRg st="11" end="11"/>
                                            </p:txEl>
                                          </p:spTgt>
                                        </p:tgtEl>
                                        <p:attrNameLst>
                                          <p:attrName>ppt_h</p:attrName>
                                        </p:attrNameLst>
                                      </p:cBhvr>
                                      <p:tavLst>
                                        <p:tav tm="0">
                                          <p:val>
                                            <p:strVal val="ppt_h"/>
                                          </p:val>
                                        </p:tav>
                                        <p:tav tm="100000">
                                          <p:val>
                                            <p:fltVal val="0"/>
                                          </p:val>
                                        </p:tav>
                                      </p:tavLst>
                                    </p:anim>
                                    <p:set>
                                      <p:cBhvr>
                                        <p:cTn id="181" dur="1" fill="hold">
                                          <p:stCondLst>
                                            <p:cond delay="1749"/>
                                          </p:stCondLst>
                                        </p:cTn>
                                        <p:tgtEl>
                                          <p:spTgt spid="4">
                                            <p:txEl>
                                              <p:pRg st="11" end="11"/>
                                            </p:txEl>
                                          </p:spTgt>
                                        </p:tgtEl>
                                        <p:attrNameLst>
                                          <p:attrName>style.visibility</p:attrName>
                                        </p:attrNameLst>
                                      </p:cBhvr>
                                      <p:to>
                                        <p:strVal val="hidden"/>
                                      </p:to>
                                    </p:set>
                                  </p:childTnLst>
                                </p:cTn>
                              </p:par>
                              <p:par>
                                <p:cTn id="182" presetID="23" presetClass="exit" presetSubtype="32" fill="hold" nodeType="withEffect">
                                  <p:stCondLst>
                                    <p:cond delay="0"/>
                                  </p:stCondLst>
                                  <p:childTnLst>
                                    <p:anim calcmode="lin" valueType="num">
                                      <p:cBhvr>
                                        <p:cTn id="183"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4" dur="1750"/>
                                        <p:tgtEl>
                                          <p:spTgt spid="4">
                                            <p:txEl>
                                              <p:pRg st="12" end="12"/>
                                            </p:txEl>
                                          </p:spTgt>
                                        </p:tgtEl>
                                        <p:attrNameLst>
                                          <p:attrName>ppt_h</p:attrName>
                                        </p:attrNameLst>
                                      </p:cBhvr>
                                      <p:tavLst>
                                        <p:tav tm="0">
                                          <p:val>
                                            <p:strVal val="ppt_h"/>
                                          </p:val>
                                        </p:tav>
                                        <p:tav tm="100000">
                                          <p:val>
                                            <p:fltVal val="0"/>
                                          </p:val>
                                        </p:tav>
                                      </p:tavLst>
                                    </p:anim>
                                    <p:set>
                                      <p:cBhvr>
                                        <p:cTn id="185" dur="1" fill="hold">
                                          <p:stCondLst>
                                            <p:cond delay="1749"/>
                                          </p:stCondLst>
                                        </p:cTn>
                                        <p:tgtEl>
                                          <p:spTgt spid="4">
                                            <p:txEl>
                                              <p:pRg st="12" end="12"/>
                                            </p:txEl>
                                          </p:spTgt>
                                        </p:tgtEl>
                                        <p:attrNameLst>
                                          <p:attrName>style.visibility</p:attrName>
                                        </p:attrNameLst>
                                      </p:cBhvr>
                                      <p:to>
                                        <p:strVal val="hidden"/>
                                      </p:to>
                                    </p:set>
                                  </p:childTnLst>
                                </p:cTn>
                              </p:par>
                              <p:par>
                                <p:cTn id="186" presetID="0" presetClass="path" presetSubtype="0" accel="50000" decel="50000" fill="hold" nodeType="withEffect">
                                  <p:stCondLst>
                                    <p:cond delay="0"/>
                                  </p:stCondLst>
                                  <p:childTnLst>
                                    <p:animMotion origin="layout" path="M 1.38889E-6 3.7037E-6 L 0.21128 0.49074 " pathEditMode="relative" rAng="0" ptsTypes="AA">
                                      <p:cBhvr>
                                        <p:cTn id="187" dur="1750" fill="hold"/>
                                        <p:tgtEl>
                                          <p:spTgt spid="4">
                                            <p:txEl>
                                              <p:pRg st="0" end="0"/>
                                            </p:txEl>
                                          </p:spTgt>
                                        </p:tgtEl>
                                        <p:attrNameLst>
                                          <p:attrName>ppt_x</p:attrName>
                                          <p:attrName>ppt_y</p:attrName>
                                        </p:attrNameLst>
                                      </p:cBhvr>
                                      <p:rCtr x="10556" y="24537"/>
                                    </p:animMotion>
                                  </p:childTnLst>
                                </p:cTn>
                              </p:par>
                              <p:par>
                                <p:cTn id="188" presetID="0" presetClass="path" presetSubtype="0" accel="50000" decel="50000" fill="hold" nodeType="withEffect">
                                  <p:stCondLst>
                                    <p:cond delay="0"/>
                                  </p:stCondLst>
                                  <p:childTnLst>
                                    <p:animMotion origin="layout" path="M -4.44444E-6 -2.96296E-6 L 0.05174 0.42361 " pathEditMode="relative" rAng="0" ptsTypes="AA">
                                      <p:cBhvr>
                                        <p:cTn id="189" dur="1750" fill="hold"/>
                                        <p:tgtEl>
                                          <p:spTgt spid="4">
                                            <p:txEl>
                                              <p:pRg st="1" end="1"/>
                                            </p:txEl>
                                          </p:spTgt>
                                        </p:tgtEl>
                                        <p:attrNameLst>
                                          <p:attrName>ppt_x</p:attrName>
                                          <p:attrName>ppt_y</p:attrName>
                                        </p:attrNameLst>
                                      </p:cBhvr>
                                      <p:rCtr x="2587" y="21181"/>
                                    </p:animMotion>
                                  </p:childTnLst>
                                </p:cTn>
                              </p:par>
                              <p:par>
                                <p:cTn id="190" presetID="0" presetClass="path" presetSubtype="0" accel="50000" decel="50000" fill="hold" nodeType="withEffect">
                                  <p:stCondLst>
                                    <p:cond delay="0"/>
                                  </p:stCondLst>
                                  <p:childTnLst>
                                    <p:animMotion origin="layout" path="M -3.05556E-6 0.00023 L 0.05434 0.35023 " pathEditMode="relative" rAng="0" ptsTypes="AA">
                                      <p:cBhvr>
                                        <p:cTn id="191" dur="1750" fill="hold"/>
                                        <p:tgtEl>
                                          <p:spTgt spid="4">
                                            <p:txEl>
                                              <p:pRg st="2" end="2"/>
                                            </p:txEl>
                                          </p:spTgt>
                                        </p:tgtEl>
                                        <p:attrNameLst>
                                          <p:attrName>ppt_x</p:attrName>
                                          <p:attrName>ppt_y</p:attrName>
                                        </p:attrNameLst>
                                      </p:cBhvr>
                                      <p:rCtr x="2708" y="17500"/>
                                    </p:animMotion>
                                  </p:childTnLst>
                                </p:cTn>
                              </p:par>
                              <p:par>
                                <p:cTn id="192" presetID="0" presetClass="path" presetSubtype="0" accel="50000" decel="50000" fill="hold" nodeType="withEffect">
                                  <p:stCondLst>
                                    <p:cond delay="0"/>
                                  </p:stCondLst>
                                  <p:childTnLst>
                                    <p:animMotion origin="layout" path="M 4.44444E-6 0.00023 L 0.05937 0.27685 " pathEditMode="relative" rAng="0" ptsTypes="AA">
                                      <p:cBhvr>
                                        <p:cTn id="193" dur="1750" fill="hold"/>
                                        <p:tgtEl>
                                          <p:spTgt spid="4">
                                            <p:txEl>
                                              <p:pRg st="3" end="3"/>
                                            </p:txEl>
                                          </p:spTgt>
                                        </p:tgtEl>
                                        <p:attrNameLst>
                                          <p:attrName>ppt_x</p:attrName>
                                          <p:attrName>ppt_y</p:attrName>
                                        </p:attrNameLst>
                                      </p:cBhvr>
                                      <p:rCtr x="2969" y="13819"/>
                                    </p:animMotion>
                                  </p:childTnLst>
                                </p:cTn>
                              </p:par>
                              <p:par>
                                <p:cTn id="194" presetID="0" presetClass="path" presetSubtype="0" accel="50000" decel="50000" fill="hold" nodeType="withEffect">
                                  <p:stCondLst>
                                    <p:cond delay="0"/>
                                  </p:stCondLst>
                                  <p:childTnLst>
                                    <p:animMotion origin="layout" path="M 4.44444E-6 0.00093 L 0.1717 0.2037 " pathEditMode="relative" rAng="0" ptsTypes="AA">
                                      <p:cBhvr>
                                        <p:cTn id="195" dur="1750" fill="hold"/>
                                        <p:tgtEl>
                                          <p:spTgt spid="4">
                                            <p:txEl>
                                              <p:pRg st="4" end="4"/>
                                            </p:txEl>
                                          </p:spTgt>
                                        </p:tgtEl>
                                        <p:attrNameLst>
                                          <p:attrName>ppt_x</p:attrName>
                                          <p:attrName>ppt_y</p:attrName>
                                        </p:attrNameLst>
                                      </p:cBhvr>
                                      <p:rCtr x="8576" y="10139"/>
                                    </p:animMotion>
                                  </p:childTnLst>
                                </p:cTn>
                              </p:par>
                              <p:par>
                                <p:cTn id="196" presetID="0" presetClass="path" presetSubtype="0" accel="50000" decel="50000" fill="hold" nodeType="withEffect">
                                  <p:stCondLst>
                                    <p:cond delay="0"/>
                                  </p:stCondLst>
                                  <p:childTnLst>
                                    <p:animMotion origin="layout" path="M 5E-6 0.00069 L 0.06268 0.12986 " pathEditMode="relative" rAng="0" ptsTypes="AA">
                                      <p:cBhvr>
                                        <p:cTn id="197" dur="1750" fill="hold"/>
                                        <p:tgtEl>
                                          <p:spTgt spid="4">
                                            <p:txEl>
                                              <p:pRg st="5" end="5"/>
                                            </p:txEl>
                                          </p:spTgt>
                                        </p:tgtEl>
                                        <p:attrNameLst>
                                          <p:attrName>ppt_x</p:attrName>
                                          <p:attrName>ppt_y</p:attrName>
                                        </p:attrNameLst>
                                      </p:cBhvr>
                                      <p:rCtr x="3125" y="6458"/>
                                    </p:animMotion>
                                  </p:childTnLst>
                                </p:cTn>
                              </p:par>
                              <p:par>
                                <p:cTn id="198" presetID="0" presetClass="path" presetSubtype="0" accel="50000" decel="50000" fill="hold" nodeType="withEffect">
                                  <p:stCondLst>
                                    <p:cond delay="0"/>
                                  </p:stCondLst>
                                  <p:childTnLst>
                                    <p:animMotion origin="layout" path="M -8.33333E-7 0.00046 L 0.08316 0.05671 " pathEditMode="relative" rAng="0" ptsTypes="AA">
                                      <p:cBhvr>
                                        <p:cTn id="199" dur="1750" fill="hold"/>
                                        <p:tgtEl>
                                          <p:spTgt spid="4">
                                            <p:txEl>
                                              <p:pRg st="6" end="6"/>
                                            </p:txEl>
                                          </p:spTgt>
                                        </p:tgtEl>
                                        <p:attrNameLst>
                                          <p:attrName>ppt_x</p:attrName>
                                          <p:attrName>ppt_y</p:attrName>
                                        </p:attrNameLst>
                                      </p:cBhvr>
                                      <p:rCtr x="4149" y="2801"/>
                                    </p:animMotion>
                                  </p:childTnLst>
                                </p:cTn>
                              </p:par>
                              <p:par>
                                <p:cTn id="200" presetID="0" presetClass="path" presetSubtype="0" accel="50000" decel="50000" fill="hold" nodeType="withEffect">
                                  <p:stCondLst>
                                    <p:cond delay="0"/>
                                  </p:stCondLst>
                                  <p:childTnLst>
                                    <p:animMotion origin="layout" path="M 4.72222E-6 0.00046 L 0.21423 -0.01597 " pathEditMode="relative" rAng="0" ptsTypes="AA">
                                      <p:cBhvr>
                                        <p:cTn id="201" dur="1750" fill="hold"/>
                                        <p:tgtEl>
                                          <p:spTgt spid="4">
                                            <p:txEl>
                                              <p:pRg st="7" end="7"/>
                                            </p:txEl>
                                          </p:spTgt>
                                        </p:tgtEl>
                                        <p:attrNameLst>
                                          <p:attrName>ppt_x</p:attrName>
                                          <p:attrName>ppt_y</p:attrName>
                                        </p:attrNameLst>
                                      </p:cBhvr>
                                      <p:rCtr x="10712" y="-833"/>
                                    </p:animMotion>
                                  </p:childTnLst>
                                </p:cTn>
                              </p:par>
                              <p:par>
                                <p:cTn id="202" presetID="0" presetClass="path" presetSubtype="0" accel="50000" decel="50000" fill="hold" nodeType="withEffect">
                                  <p:stCondLst>
                                    <p:cond delay="0"/>
                                  </p:stCondLst>
                                  <p:childTnLst>
                                    <p:animMotion origin="layout" path="M 3.33333E-6 0.00069 L 0.05434 -0.09005 " pathEditMode="relative" rAng="0" ptsTypes="AA">
                                      <p:cBhvr>
                                        <p:cTn id="203" dur="1750" fill="hold"/>
                                        <p:tgtEl>
                                          <p:spTgt spid="4">
                                            <p:txEl>
                                              <p:pRg st="8" end="8"/>
                                            </p:txEl>
                                          </p:spTgt>
                                        </p:tgtEl>
                                        <p:attrNameLst>
                                          <p:attrName>ppt_x</p:attrName>
                                          <p:attrName>ppt_y</p:attrName>
                                        </p:attrNameLst>
                                      </p:cBhvr>
                                      <p:rCtr x="2708" y="-4537"/>
                                    </p:animMotion>
                                  </p:childTnLst>
                                </p:cTn>
                              </p:par>
                              <p:par>
                                <p:cTn id="204" presetID="0" presetClass="path" presetSubtype="0" accel="50000" decel="50000" fill="hold" nodeType="withEffect">
                                  <p:stCondLst>
                                    <p:cond delay="0"/>
                                  </p:stCondLst>
                                  <p:childTnLst>
                                    <p:animMotion origin="layout" path="M 8.33333E-7 0.00069 L 0.07309 -0.16227 " pathEditMode="relative" rAng="0" ptsTypes="AA">
                                      <p:cBhvr>
                                        <p:cTn id="205" dur="1750" fill="hold"/>
                                        <p:tgtEl>
                                          <p:spTgt spid="4">
                                            <p:txEl>
                                              <p:pRg st="9" end="9"/>
                                            </p:txEl>
                                          </p:spTgt>
                                        </p:tgtEl>
                                        <p:attrNameLst>
                                          <p:attrName>ppt_x</p:attrName>
                                          <p:attrName>ppt_y</p:attrName>
                                        </p:attrNameLst>
                                      </p:cBhvr>
                                      <p:rCtr x="3646" y="-8148"/>
                                    </p:animMotion>
                                  </p:childTnLst>
                                </p:cTn>
                              </p:par>
                              <p:par>
                                <p:cTn id="206" presetID="0" presetClass="path" presetSubtype="0" accel="50000" decel="50000" fill="hold" nodeType="withEffect">
                                  <p:stCondLst>
                                    <p:cond delay="0"/>
                                  </p:stCondLst>
                                  <p:childTnLst>
                                    <p:animMotion origin="layout" path="M -2.22222E-6 0.00023 L 0.24219 -0.23497 " pathEditMode="relative" rAng="0" ptsTypes="AA">
                                      <p:cBhvr>
                                        <p:cTn id="207" dur="1750" fill="hold"/>
                                        <p:tgtEl>
                                          <p:spTgt spid="4">
                                            <p:txEl>
                                              <p:pRg st="10" end="10"/>
                                            </p:txEl>
                                          </p:spTgt>
                                        </p:tgtEl>
                                        <p:attrNameLst>
                                          <p:attrName>ppt_x</p:attrName>
                                          <p:attrName>ppt_y</p:attrName>
                                        </p:attrNameLst>
                                      </p:cBhvr>
                                      <p:rCtr x="12101" y="-11772"/>
                                    </p:animMotion>
                                  </p:childTnLst>
                                </p:cTn>
                              </p:par>
                              <p:par>
                                <p:cTn id="208" presetID="0" presetClass="path" presetSubtype="0" accel="50000" decel="50000" fill="hold" nodeType="withEffect">
                                  <p:stCondLst>
                                    <p:cond delay="0"/>
                                  </p:stCondLst>
                                  <p:childTnLst>
                                    <p:animMotion origin="layout" path="M -8.33333E-7 0.00069 L 0.04618 -0.30973 " pathEditMode="relative" rAng="0" ptsTypes="AA">
                                      <p:cBhvr>
                                        <p:cTn id="209" dur="1750" fill="hold"/>
                                        <p:tgtEl>
                                          <p:spTgt spid="4">
                                            <p:txEl>
                                              <p:pRg st="11" end="11"/>
                                            </p:txEl>
                                          </p:spTgt>
                                        </p:tgtEl>
                                        <p:attrNameLst>
                                          <p:attrName>ppt_x</p:attrName>
                                          <p:attrName>ppt_y</p:attrName>
                                        </p:attrNameLst>
                                      </p:cBhvr>
                                      <p:rCtr x="2309" y="-15532"/>
                                    </p:animMotion>
                                  </p:childTnLst>
                                </p:cTn>
                              </p:par>
                              <p:par>
                                <p:cTn id="210" presetID="0" presetClass="path" presetSubtype="0" accel="50000" decel="50000" fill="hold" nodeType="withEffect">
                                  <p:stCondLst>
                                    <p:cond delay="0"/>
                                  </p:stCondLst>
                                  <p:childTnLst>
                                    <p:animMotion origin="layout" path="M -8.33333E-7 0.00069 L 0.09028 -0.38449 " pathEditMode="relative" rAng="0" ptsTypes="AA">
                                      <p:cBhvr>
                                        <p:cTn id="211" dur="1750" fill="hold"/>
                                        <p:tgtEl>
                                          <p:spTgt spid="4">
                                            <p:txEl>
                                              <p:pRg st="12" end="12"/>
                                            </p:txEl>
                                          </p:spTgt>
                                        </p:tgtEl>
                                        <p:attrNameLst>
                                          <p:attrName>ppt_x</p:attrName>
                                          <p:attrName>ppt_y</p:attrName>
                                        </p:attrNameLst>
                                      </p:cBhvr>
                                      <p:rCtr x="4514" y="-192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P spid="5" grpId="0"/>
      <p:bldP spid="5" grpId="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917522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626" t="2134" r="813" b="1837"/>
          <a:stretch/>
        </p:blipFill>
        <p:spPr>
          <a:xfrm>
            <a:off x="0" y="1"/>
            <a:ext cx="9144000" cy="6858000"/>
          </a:xfrm>
          <a:prstGeom prst="rect">
            <a:avLst/>
          </a:prstGeom>
        </p:spPr>
      </p:pic>
      <p:sp>
        <p:nvSpPr>
          <p:cNvPr id="9" name="Rectangle 2"/>
          <p:cNvSpPr txBox="1">
            <a:spLocks noChangeArrowheads="1"/>
          </p:cNvSpPr>
          <p:nvPr/>
        </p:nvSpPr>
        <p:spPr bwMode="auto">
          <a:xfrm>
            <a:off x="457200" y="579438"/>
            <a:ext cx="8229600" cy="5668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66FF33"/>
                </a:solidFill>
                <a:effectLst>
                  <a:glow rad="152400">
                    <a:schemeClr val="bg1"/>
                  </a:glow>
                  <a:outerShdw blurRad="50800" algn="tl" rotWithShape="0">
                    <a:srgbClr val="000000"/>
                  </a:outerShdw>
                </a:effectLst>
                <a:latin typeface="Calibri" panose="020F0502020204030204" pitchFamily="34" charset="0"/>
              </a:rPr>
              <a:t>"You will know them by their fruits. Do men gather grapes from </a:t>
            </a:r>
            <a:r>
              <a:rPr lang="en-US" altLang="en-US" b="1" kern="0" dirty="0" err="1">
                <a:ln w="17780" cmpd="sng">
                  <a:solidFill>
                    <a:srgbClr val="FFFFFF"/>
                  </a:solidFill>
                  <a:prstDash val="solid"/>
                  <a:miter lim="800000"/>
                </a:ln>
                <a:solidFill>
                  <a:srgbClr val="66FF33"/>
                </a:solidFill>
                <a:effectLst>
                  <a:glow rad="152400">
                    <a:schemeClr val="bg1"/>
                  </a:glow>
                  <a:outerShdw blurRad="50800" algn="tl" rotWithShape="0">
                    <a:srgbClr val="000000"/>
                  </a:outerShdw>
                </a:effectLst>
                <a:latin typeface="Calibri" panose="020F0502020204030204" pitchFamily="34" charset="0"/>
              </a:rPr>
              <a:t>thornbushes</a:t>
            </a:r>
            <a:r>
              <a:rPr lang="en-US" altLang="en-US" b="1" kern="0" dirty="0">
                <a:ln w="17780" cmpd="sng">
                  <a:solidFill>
                    <a:srgbClr val="FFFFFF"/>
                  </a:solidFill>
                  <a:prstDash val="solid"/>
                  <a:miter lim="800000"/>
                </a:ln>
                <a:solidFill>
                  <a:srgbClr val="66FF33"/>
                </a:solidFill>
                <a:effectLst>
                  <a:glow rad="152400">
                    <a:schemeClr val="bg1"/>
                  </a:glow>
                  <a:outerShdw blurRad="50800" algn="tl" rotWithShape="0">
                    <a:srgbClr val="000000"/>
                  </a:outerShdw>
                </a:effectLst>
                <a:latin typeface="Calibri" panose="020F0502020204030204" pitchFamily="34" charset="0"/>
              </a:rPr>
              <a:t> or figs from thistles? Even so, every good tree bears good fruit, but a bad tree bears bad fruit. A good tree cannot bear bad fruit, nor can a bad tree bear good fruit." </a:t>
            </a:r>
            <a:r>
              <a:rPr lang="en-US" altLang="en-US" sz="3200" b="1" i="1" kern="0" dirty="0">
                <a:ln w="17780" cmpd="sng">
                  <a:solidFill>
                    <a:srgbClr val="FFFFFF"/>
                  </a:solidFill>
                  <a:prstDash val="solid"/>
                  <a:miter lim="800000"/>
                </a:ln>
                <a:solidFill>
                  <a:srgbClr val="66FF33"/>
                </a:solidFill>
                <a:effectLst>
                  <a:glow rad="152400">
                    <a:schemeClr val="bg1"/>
                  </a:glow>
                  <a:outerShdw blurRad="50800" algn="tl" rotWithShape="0">
                    <a:srgbClr val="000000"/>
                  </a:outerShdw>
                </a:effectLst>
                <a:latin typeface="Calibri" panose="020F0502020204030204" pitchFamily="34" charset="0"/>
              </a:rPr>
              <a:t>— Matthew 7:16-18 </a:t>
            </a:r>
          </a:p>
        </p:txBody>
      </p:sp>
      <p:sp>
        <p:nvSpPr>
          <p:cNvPr id="3074" name="Rectangle 2"/>
          <p:cNvSpPr>
            <a:spLocks noGrp="1" noChangeArrowheads="1"/>
          </p:cNvSpPr>
          <p:nvPr>
            <p:ph type="title"/>
          </p:nvPr>
        </p:nvSpPr>
        <p:spPr>
          <a:xfrm>
            <a:off x="457200" y="578886"/>
            <a:ext cx="8229600" cy="5668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66FF33"/>
                </a:solidFill>
                <a:effectLst>
                  <a:glow rad="101600">
                    <a:schemeClr val="tx1"/>
                  </a:glow>
                  <a:outerShdw blurRad="50800" algn="tl" rotWithShape="0">
                    <a:srgbClr val="000000"/>
                  </a:outerShdw>
                </a:effectLst>
                <a:latin typeface="Calibri" panose="020F0502020204030204" pitchFamily="34" charset="0"/>
              </a:rPr>
              <a:t>"You will know them by their fruits. Do men gather grapes from </a:t>
            </a:r>
            <a:r>
              <a:rPr lang="en-US" altLang="en-US" b="1" dirty="0" err="1">
                <a:ln w="17780" cmpd="sng">
                  <a:solidFill>
                    <a:srgbClr val="FFFFFF"/>
                  </a:solidFill>
                  <a:prstDash val="solid"/>
                  <a:miter lim="800000"/>
                </a:ln>
                <a:solidFill>
                  <a:srgbClr val="66FF33"/>
                </a:solidFill>
                <a:effectLst>
                  <a:glow rad="101600">
                    <a:schemeClr val="tx1"/>
                  </a:glow>
                  <a:outerShdw blurRad="50800" algn="tl" rotWithShape="0">
                    <a:srgbClr val="000000"/>
                  </a:outerShdw>
                </a:effectLst>
                <a:latin typeface="Calibri" panose="020F0502020204030204" pitchFamily="34" charset="0"/>
              </a:rPr>
              <a:t>thornbushes</a:t>
            </a:r>
            <a:r>
              <a:rPr lang="en-US" altLang="en-US" b="1" dirty="0">
                <a:ln w="17780" cmpd="sng">
                  <a:solidFill>
                    <a:srgbClr val="FFFFFF"/>
                  </a:solidFill>
                  <a:prstDash val="solid"/>
                  <a:miter lim="800000"/>
                </a:ln>
                <a:solidFill>
                  <a:srgbClr val="66FF33"/>
                </a:solidFill>
                <a:effectLst>
                  <a:glow rad="101600">
                    <a:schemeClr val="tx1"/>
                  </a:glow>
                  <a:outerShdw blurRad="50800" algn="tl" rotWithShape="0">
                    <a:srgbClr val="000000"/>
                  </a:outerShdw>
                </a:effectLst>
                <a:latin typeface="Calibri" panose="020F0502020204030204" pitchFamily="34" charset="0"/>
              </a:rPr>
              <a:t> or figs from thistles? Even so, every good tree bears good fruit, but a bad tree bears bad fruit. A good tree cannot bear bad fruit, nor can a bad tree bear good fruit." </a:t>
            </a:r>
            <a:r>
              <a:rPr lang="en-US" altLang="en-US" sz="3200" b="1" i="1" dirty="0">
                <a:ln w="17780" cmpd="sng">
                  <a:solidFill>
                    <a:srgbClr val="FFFFFF"/>
                  </a:solidFill>
                  <a:prstDash val="solid"/>
                  <a:miter lim="800000"/>
                </a:ln>
                <a:solidFill>
                  <a:srgbClr val="66FF33"/>
                </a:solidFill>
                <a:effectLst>
                  <a:glow rad="101600">
                    <a:schemeClr val="tx1"/>
                  </a:glow>
                  <a:outerShdw blurRad="50800" algn="tl" rotWithShape="0">
                    <a:srgbClr val="000000"/>
                  </a:outerShdw>
                </a:effectLst>
                <a:latin typeface="Calibri" panose="020F0502020204030204" pitchFamily="34" charset="0"/>
              </a:rPr>
              <a:t>— Matthew 7:16-18 </a:t>
            </a:r>
          </a:p>
        </p:txBody>
      </p:sp>
      <p:sp>
        <p:nvSpPr>
          <p:cNvPr id="5" name="Rectangle 2"/>
          <p:cNvSpPr txBox="1">
            <a:spLocks noChangeArrowheads="1"/>
          </p:cNvSpPr>
          <p:nvPr/>
        </p:nvSpPr>
        <p:spPr bwMode="auto">
          <a:xfrm>
            <a:off x="1000125" y="5218113"/>
            <a:ext cx="2095500"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66FF33"/>
                </a:solidFill>
                <a:effectLst>
                  <a:glow rad="63500">
                    <a:schemeClr val="tx1"/>
                  </a:glow>
                  <a:outerShdw blurRad="50800" algn="tl" rotWithShape="0">
                    <a:srgbClr val="000000"/>
                  </a:outerShdw>
                </a:effectLst>
                <a:latin typeface="Calibri" panose="020F0502020204030204" pitchFamily="34" charset="0"/>
              </a:rPr>
              <a:t>good</a:t>
            </a:r>
            <a:endParaRPr lang="en-US" altLang="en-US" sz="3200" b="1" i="1" kern="0" dirty="0">
              <a:ln w="17780" cmpd="sng">
                <a:solidFill>
                  <a:srgbClr val="FFFFFF"/>
                </a:solidFill>
                <a:prstDash val="solid"/>
                <a:miter lim="800000"/>
              </a:ln>
              <a:solidFill>
                <a:srgbClr val="66FF33"/>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p:cNvSpPr txBox="1">
            <a:spLocks noChangeArrowheads="1"/>
          </p:cNvSpPr>
          <p:nvPr/>
        </p:nvSpPr>
        <p:spPr bwMode="auto">
          <a:xfrm>
            <a:off x="7086600" y="4658043"/>
            <a:ext cx="1600200" cy="86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66FF33"/>
                </a:solidFill>
                <a:effectLst>
                  <a:glow rad="63500">
                    <a:schemeClr val="tx1"/>
                  </a:glow>
                  <a:outerShdw blurRad="50800" algn="tl" rotWithShape="0">
                    <a:srgbClr val="000000"/>
                  </a:outerShdw>
                </a:effectLst>
                <a:latin typeface="Calibri" panose="020F0502020204030204" pitchFamily="34" charset="0"/>
              </a:rPr>
              <a:t>bear</a:t>
            </a:r>
            <a:endParaRPr lang="en-US" altLang="en-US" sz="3200" b="1" i="1" kern="0" dirty="0">
              <a:ln w="17780" cmpd="sng">
                <a:solidFill>
                  <a:srgbClr val="FFFFFF"/>
                </a:solidFill>
                <a:prstDash val="solid"/>
                <a:miter lim="800000"/>
              </a:ln>
              <a:solidFill>
                <a:srgbClr val="66FF33"/>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p:cNvSpPr txBox="1">
            <a:spLocks noChangeArrowheads="1"/>
          </p:cNvSpPr>
          <p:nvPr/>
        </p:nvSpPr>
        <p:spPr bwMode="auto">
          <a:xfrm>
            <a:off x="192405" y="1190943"/>
            <a:ext cx="2095500"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66FF33"/>
                </a:solidFill>
                <a:effectLst>
                  <a:glow rad="63500">
                    <a:schemeClr val="tx1"/>
                  </a:glow>
                  <a:outerShdw blurRad="50800" algn="tl" rotWithShape="0">
                    <a:srgbClr val="000000"/>
                  </a:outerShdw>
                </a:effectLst>
                <a:latin typeface="Calibri" panose="020F0502020204030204" pitchFamily="34" charset="0"/>
              </a:rPr>
              <a:t>fruits</a:t>
            </a:r>
            <a:endParaRPr lang="en-US" altLang="en-US" sz="3200" b="1" i="1" kern="0" dirty="0">
              <a:ln w="17780" cmpd="sng">
                <a:solidFill>
                  <a:srgbClr val="FFFFFF"/>
                </a:solidFill>
                <a:prstDash val="solid"/>
                <a:miter lim="800000"/>
              </a:ln>
              <a:solidFill>
                <a:srgbClr val="66FF33"/>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hidden="1"/>
          <p:cNvSpPr txBox="1">
            <a:spLocks noChangeArrowheads="1"/>
          </p:cNvSpPr>
          <p:nvPr/>
        </p:nvSpPr>
        <p:spPr bwMode="auto">
          <a:xfrm>
            <a:off x="2286000" y="2772366"/>
            <a:ext cx="4343400" cy="1249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bear good fruits</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1248010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childTnLst>
                                </p:cTn>
                              </p:par>
                              <p:par>
                                <p:cTn id="13" presetID="42" presetClass="path" presetSubtype="0" accel="50000" decel="50000" fill="hold" grpId="2" nodeType="withEffect">
                                  <p:stCondLst>
                                    <p:cond delay="0"/>
                                  </p:stCondLst>
                                  <p:childTnLst>
                                    <p:animMotion origin="layout" path="M 0 4.81481E-6 L 0.69219 -0.0007 " pathEditMode="relative" rAng="0" ptsTypes="AA">
                                      <p:cBhvr>
                                        <p:cTn id="14" dur="1000" spd="-100000" fill="hold"/>
                                        <p:tgtEl>
                                          <p:spTgt spid="3074"/>
                                        </p:tgtEl>
                                        <p:attrNameLst>
                                          <p:attrName>ppt_x</p:attrName>
                                          <p:attrName>ppt_y</p:attrName>
                                        </p:attrNameLst>
                                      </p:cBhvr>
                                      <p:rCtr x="34601" y="-46"/>
                                    </p:animMotion>
                                  </p:childTnLst>
                                </p:cTn>
                              </p:par>
                              <p:par>
                                <p:cTn id="15" presetID="42" presetClass="path" presetSubtype="0" accel="50000" decel="50000" fill="hold" grpId="2" nodeType="withEffect">
                                  <p:stCondLst>
                                    <p:cond delay="0"/>
                                  </p:stCondLst>
                                  <p:childTnLst>
                                    <p:animMotion origin="layout" path="M 0 4.81481E-6 L 0.69184 -0.00047 " pathEditMode="relative" rAng="0" ptsTypes="AA">
                                      <p:cBhvr>
                                        <p:cTn id="16" dur="1000" spd="-100000" fill="hold"/>
                                        <p:tgtEl>
                                          <p:spTgt spid="9"/>
                                        </p:tgtEl>
                                        <p:attrNameLst>
                                          <p:attrName>ppt_x</p:attrName>
                                          <p:attrName>ppt_y</p:attrName>
                                        </p:attrNameLst>
                                      </p:cBhvr>
                                      <p:rCtr x="34583" y="-23"/>
                                    </p:animMotion>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
                                        <p:tgtEl>
                                          <p:spTgt spid="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
                                        <p:tgtEl>
                                          <p:spTgt spid="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
                                        <p:tgtEl>
                                          <p:spTgt spid="8"/>
                                        </p:tgtEl>
                                      </p:cBhvr>
                                    </p:animEffect>
                                  </p:childTnLst>
                                </p:cTn>
                              </p:par>
                              <p:par>
                                <p:cTn id="28" presetID="0" presetClass="path" presetSubtype="0" accel="50000" decel="50000" fill="hold" grpId="1" nodeType="withEffect">
                                  <p:stCondLst>
                                    <p:cond delay="0"/>
                                  </p:stCondLst>
                                  <p:childTnLst>
                                    <p:animMotion origin="layout" path="M -2.77778E-7 -0.00023 C 0.00556 -0.01458 0.00972 -0.02569 0.02951 -0.04444 C 0.04965 -0.06319 0.08611 -0.09791 0.12049 -0.11342 C 0.15451 -0.12893 0.1941 -0.13449 0.23385 -0.13796 C 0.27344 -0.14143 0.31858 -0.14977 0.35764 -0.13495 C 0.39653 -0.12014 0.44358 -0.08472 0.46858 -0.04838 C 0.49358 -0.0118 0.50174 0.04514 0.50747 0.08357 C 0.51319 0.12176 0.50694 0.15509 0.50313 0.18102 C 0.49879 0.20718 0.49167 0.22755 0.4875 0.24097 " pathEditMode="relative" rAng="0" ptsTypes="AAAAAAAAA">
                                      <p:cBhvr>
                                        <p:cTn id="29" dur="2000" fill="hold"/>
                                        <p:tgtEl>
                                          <p:spTgt spid="8"/>
                                        </p:tgtEl>
                                        <p:attrNameLst>
                                          <p:attrName>ppt_x</p:attrName>
                                          <p:attrName>ppt_y</p:attrName>
                                        </p:attrNameLst>
                                      </p:cBhvr>
                                      <p:rCtr x="25486" y="4907"/>
                                    </p:animMotion>
                                  </p:childTnLst>
                                </p:cTn>
                              </p:par>
                              <p:par>
                                <p:cTn id="30" presetID="0" presetClass="path" presetSubtype="0" accel="50000" decel="50000" fill="hold" grpId="1" nodeType="withEffect">
                                  <p:stCondLst>
                                    <p:cond delay="0"/>
                                  </p:stCondLst>
                                  <p:childTnLst>
                                    <p:animMotion origin="layout" path="M 1.66667E-6 -7.40741E-7 C 0.01736 -0.00347 0.03507 -0.00671 0.05538 -0.01736 C 0.07569 -0.02778 0.09653 -0.0375 0.12222 -0.06273 C 0.14774 -0.08773 0.1901 -0.13333 0.20955 -0.16759 C 0.22917 -0.20185 0.23177 -0.23912 0.23923 -0.26875 C 0.2467 -0.29838 0.25069 -0.3294 0.25382 -0.34537 " pathEditMode="relative" rAng="0" ptsTypes="AAAAAA">
                                      <p:cBhvr>
                                        <p:cTn id="31" dur="2000" fill="hold"/>
                                        <p:tgtEl>
                                          <p:spTgt spid="5"/>
                                        </p:tgtEl>
                                        <p:attrNameLst>
                                          <p:attrName>ppt_x</p:attrName>
                                          <p:attrName>ppt_y</p:attrName>
                                        </p:attrNameLst>
                                      </p:cBhvr>
                                      <p:rCtr x="12691" y="-17269"/>
                                    </p:animMotion>
                                  </p:childTnLst>
                                </p:cTn>
                              </p:par>
                              <p:par>
                                <p:cTn id="32" presetID="0" presetClass="path" presetSubtype="0" accel="60000" decel="40000" fill="hold" grpId="1" nodeType="withEffect">
                                  <p:stCondLst>
                                    <p:cond delay="0"/>
                                  </p:stCondLst>
                                  <p:childTnLst>
                                    <p:animMotion origin="layout" path="M 0 0.00093 C -0.01319 0.00625 -0.05087 0.02431 -0.07917 0.03195 C -0.10747 0.03982 -0.13576 0.04468 -0.16962 0.04745 C -0.20347 0.05 -0.24618 0.05093 -0.28281 0.04908 C -0.31944 0.04699 -0.36076 0.04421 -0.38993 0.03519 C -0.4191 0.02616 -0.43958 0.01435 -0.45781 -0.00532 C -0.47604 -0.025 -0.48993 -0.05648 -0.49948 -0.08287 C -0.50903 -0.10926 -0.51163 -0.13611 -0.51493 -0.16342 C -0.51823 -0.19074 -0.51858 -0.22963 -0.51962 -0.24699 " pathEditMode="relative" rAng="0" ptsTypes="AAAAAAAAA">
                                      <p:cBhvr>
                                        <p:cTn id="33" dur="2000" fill="hold"/>
                                        <p:tgtEl>
                                          <p:spTgt spid="6"/>
                                        </p:tgtEl>
                                        <p:attrNameLst>
                                          <p:attrName>ppt_x</p:attrName>
                                          <p:attrName>ppt_y</p:attrName>
                                        </p:attrNameLst>
                                      </p:cBhvr>
                                      <p:rCtr x="-25990" y="-9954"/>
                                    </p:animMotion>
                                  </p:childTnLst>
                                </p:cTn>
                              </p:par>
                              <p:par>
                                <p:cTn id="34" presetID="10" presetClass="exit" presetSubtype="0" fill="hold" grpId="1" nodeType="withEffect">
                                  <p:stCondLst>
                                    <p:cond delay="0"/>
                                  </p:stCondLst>
                                  <p:childTnLst>
                                    <p:animEffect transition="out" filter="fade">
                                      <p:cBhvr>
                                        <p:cTn id="35" dur="1500"/>
                                        <p:tgtEl>
                                          <p:spTgt spid="3074"/>
                                        </p:tgtEl>
                                      </p:cBhvr>
                                    </p:animEffect>
                                    <p:set>
                                      <p:cBhvr>
                                        <p:cTn id="36" dur="1" fill="hold">
                                          <p:stCondLst>
                                            <p:cond delay="1499"/>
                                          </p:stCondLst>
                                        </p:cTn>
                                        <p:tgtEl>
                                          <p:spTgt spid="3074"/>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1500"/>
                                        <p:tgtEl>
                                          <p:spTgt spid="9"/>
                                        </p:tgtEl>
                                      </p:cBhvr>
                                    </p:animEffect>
                                    <p:set>
                                      <p:cBhvr>
                                        <p:cTn id="39" dur="1" fill="hold">
                                          <p:stCondLst>
                                            <p:cond delay="1499"/>
                                          </p:stCondLst>
                                        </p:cTn>
                                        <p:tgtEl>
                                          <p:spTgt spid="9"/>
                                        </p:tgtEl>
                                        <p:attrNameLst>
                                          <p:attrName>style.visibility</p:attrName>
                                        </p:attrNameLst>
                                      </p:cBhvr>
                                      <p:to>
                                        <p:strVal val="hidden"/>
                                      </p:to>
                                    </p:set>
                                  </p:childTnLst>
                                </p:cTn>
                              </p:par>
                              <p:par>
                                <p:cTn id="40" presetID="3" presetClass="emph" presetSubtype="2" fill="hold" grpId="2" nodeType="withEffect">
                                  <p:stCondLst>
                                    <p:cond delay="0"/>
                                  </p:stCondLst>
                                  <p:childTnLst>
                                    <p:animClr clrSpc="rgb" dir="cw">
                                      <p:cBhvr override="childStyle">
                                        <p:cTn id="41" dur="2000" fill="hold"/>
                                        <p:tgtEl>
                                          <p:spTgt spid="6"/>
                                        </p:tgtEl>
                                        <p:attrNameLst>
                                          <p:attrName>style.color</p:attrName>
                                        </p:attrNameLst>
                                      </p:cBhvr>
                                      <p:to>
                                        <a:schemeClr val="bg1"/>
                                      </p:to>
                                    </p:animClr>
                                  </p:childTnLst>
                                </p:cTn>
                              </p:par>
                              <p:par>
                                <p:cTn id="42" presetID="3" presetClass="emph" presetSubtype="2" fill="hold" grpId="2" nodeType="withEffect">
                                  <p:stCondLst>
                                    <p:cond delay="0"/>
                                  </p:stCondLst>
                                  <p:childTnLst>
                                    <p:animClr clrSpc="rgb" dir="cw">
                                      <p:cBhvr override="childStyle">
                                        <p:cTn id="43" dur="2000" fill="hold"/>
                                        <p:tgtEl>
                                          <p:spTgt spid="5"/>
                                        </p:tgtEl>
                                        <p:attrNameLst>
                                          <p:attrName>style.color</p:attrName>
                                        </p:attrNameLst>
                                      </p:cBhvr>
                                      <p:to>
                                        <a:schemeClr val="bg1"/>
                                      </p:to>
                                    </p:animClr>
                                  </p:childTnLst>
                                </p:cTn>
                              </p:par>
                              <p:par>
                                <p:cTn id="44" presetID="3" presetClass="emph" presetSubtype="2" fill="hold" grpId="2" nodeType="withEffect">
                                  <p:stCondLst>
                                    <p:cond delay="0"/>
                                  </p:stCondLst>
                                  <p:childTnLst>
                                    <p:animClr clrSpc="rgb" dir="cw">
                                      <p:cBhvr override="childStyle">
                                        <p:cTn id="45" dur="2000" fill="hold"/>
                                        <p:tgtEl>
                                          <p:spTgt spid="8"/>
                                        </p:tgtEl>
                                        <p:attrNameLst>
                                          <p:attrName>style.color</p:attrName>
                                        </p:attrNameLst>
                                      </p:cBhvr>
                                      <p:to>
                                        <a:schemeClr val="bg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P spid="3074" grpId="0"/>
      <p:bldP spid="3074" grpId="1"/>
      <p:bldP spid="3074" grpId="2"/>
      <p:bldP spid="5" grpId="0"/>
      <p:bldP spid="5" grpId="1"/>
      <p:bldP spid="5" grpId="2"/>
      <p:bldP spid="6" grpId="0"/>
      <p:bldP spid="6" grpId="1"/>
      <p:bldP spid="6" grpId="2"/>
      <p:bldP spid="8" grpId="0"/>
      <p:bldP spid="8" grpId="1"/>
      <p:bldP spid="8" grpId="2"/>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1019"/>
          <a:stretch/>
        </p:blipFill>
        <p:spPr>
          <a:xfrm>
            <a:off x="-1" y="0"/>
            <a:ext cx="9144001" cy="6857999"/>
          </a:xfrm>
          <a:prstGeom prst="rect">
            <a:avLst/>
          </a:prstGeom>
        </p:spPr>
      </p:pic>
      <p:sp>
        <p:nvSpPr>
          <p:cNvPr id="4" name="Rectangle 4"/>
          <p:cNvSpPr>
            <a:spLocks noChangeArrowheads="1"/>
          </p:cNvSpPr>
          <p:nvPr/>
        </p:nvSpPr>
        <p:spPr bwMode="auto">
          <a:xfrm>
            <a:off x="1447800" y="762000"/>
            <a:ext cx="6392119"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prstTxWarp prst="textInflat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000" b="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rPr>
              <a:t>FRUITS</a:t>
            </a:r>
            <a:endParaRPr lang="en-US" sz="8000" b="1" i="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5" name="Rectangle 12"/>
          <p:cNvSpPr>
            <a:spLocks noChangeArrowheads="1"/>
          </p:cNvSpPr>
          <p:nvPr/>
        </p:nvSpPr>
        <p:spPr bwMode="auto">
          <a:xfrm>
            <a:off x="642257" y="4419600"/>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400" b="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rPr>
              <a:t>Ron Bert</a:t>
            </a:r>
            <a:endParaRPr lang="en-US" altLang="en-US" sz="4400" b="1" i="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6" name="Rectangle 12"/>
          <p:cNvSpPr>
            <a:spLocks noChangeArrowheads="1"/>
          </p:cNvSpPr>
          <p:nvPr/>
        </p:nvSpPr>
        <p:spPr bwMode="auto">
          <a:xfrm>
            <a:off x="4114800" y="4953000"/>
            <a:ext cx="35814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rPr>
              <a:t>July 16, 2017</a:t>
            </a:r>
            <a:endParaRPr lang="en-US" altLang="en-US" sz="4400" b="1" i="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7" name="Rectangle 12"/>
          <p:cNvSpPr>
            <a:spLocks noChangeArrowheads="1"/>
          </p:cNvSpPr>
          <p:nvPr/>
        </p:nvSpPr>
        <p:spPr bwMode="auto">
          <a:xfrm>
            <a:off x="3177540" y="902970"/>
            <a:ext cx="2749187" cy="3131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30000" b="1" spc="50" dirty="0">
                <a:ln w="11430"/>
                <a:gradFill flip="none" rotWithShape="1">
                  <a:gsLst>
                    <a:gs pos="63000">
                      <a:srgbClr val="00B050"/>
                    </a:gs>
                    <a:gs pos="18850">
                      <a:srgbClr val="FFFF00"/>
                    </a:gs>
                    <a:gs pos="0">
                      <a:srgbClr val="FF0000"/>
                    </a:gs>
                    <a:gs pos="45000">
                      <a:srgbClr val="9900CC">
                        <a:shade val="67500"/>
                        <a:satMod val="115000"/>
                      </a:srgbClr>
                    </a:gs>
                    <a:gs pos="93000">
                      <a:schemeClr val="bg1"/>
                    </a:gs>
                  </a:gsLst>
                  <a:path path="circle">
                    <a:fillToRect l="50000" t="50000" r="50000" b="50000"/>
                  </a:path>
                  <a:tileRect/>
                </a:gradFill>
                <a:effectLst>
                  <a:glow rad="63500">
                    <a:schemeClr val="tx1"/>
                  </a:glow>
                  <a:outerShdw blurRad="76200" dist="50800" dir="5400000" algn="tl" rotWithShape="0">
                    <a:srgbClr val="000000">
                      <a:alpha val="65000"/>
                    </a:srgbClr>
                  </a:outerShdw>
                </a:effectLst>
                <a:latin typeface="Britannic Bold" panose="020B0903060703020204" pitchFamily="34" charset="0"/>
              </a:rPr>
              <a:t>2</a:t>
            </a:r>
            <a:endParaRPr lang="en-US" altLang="en-US" sz="30000" b="1" i="1" spc="50" dirty="0">
              <a:ln w="11430"/>
              <a:gradFill flip="none" rotWithShape="1">
                <a:gsLst>
                  <a:gs pos="63000">
                    <a:srgbClr val="00B050"/>
                  </a:gs>
                  <a:gs pos="18850">
                    <a:srgbClr val="FFFF00"/>
                  </a:gs>
                  <a:gs pos="0">
                    <a:srgbClr val="FF0000"/>
                  </a:gs>
                  <a:gs pos="45000">
                    <a:srgbClr val="9900CC">
                      <a:shade val="67500"/>
                      <a:satMod val="115000"/>
                    </a:srgbClr>
                  </a:gs>
                  <a:gs pos="93000">
                    <a:schemeClr val="bg1"/>
                  </a:gs>
                </a:gsLst>
                <a:path path="circle">
                  <a:fillToRect l="50000" t="50000" r="50000" b="50000"/>
                </a:path>
                <a:tileRect/>
              </a:gradFill>
              <a:effectLst>
                <a:glow rad="63500">
                  <a:schemeClr val="tx1"/>
                </a:glow>
                <a:outerShdw blurRad="76200" dist="50800" dir="5400000" algn="tl" rotWithShape="0">
                  <a:srgbClr val="000000">
                    <a:alpha val="65000"/>
                  </a:srgbClr>
                </a:outerShdw>
              </a:effectLst>
              <a:latin typeface="Britannic Bold" panose="020B0903060703020204" pitchFamily="34" charset="0"/>
            </a:endParaRPr>
          </a:p>
        </p:txBody>
      </p:sp>
    </p:spTree>
    <p:extLst>
      <p:ext uri="{BB962C8B-B14F-4D97-AF65-F5344CB8AC3E}">
        <p14:creationId xmlns:p14="http://schemas.microsoft.com/office/powerpoint/2010/main" val="3798123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par>
                          <p:cTn id="10" fill="hold">
                            <p:stCondLst>
                              <p:cond delay="500"/>
                            </p:stCondLst>
                            <p:childTnLst>
                              <p:par>
                                <p:cTn id="11" presetID="53" presetClass="entr" presetSubtype="16" fill="hold" grpId="0" nodeType="afterEffect">
                                  <p:stCondLst>
                                    <p:cond delay="30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par>
                          <p:cTn id="16" fill="hold">
                            <p:stCondLst>
                              <p:cond delay="1300"/>
                            </p:stCondLst>
                            <p:childTnLst>
                              <p:par>
                                <p:cTn id="17" presetID="39" presetClass="entr" presetSubtype="0" accel="100000" fill="hold" grpId="0" nodeType="afterEffect">
                                  <p:stCondLst>
                                    <p:cond delay="50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
                                          </p:val>
                                        </p:tav>
                                        <p:tav tm="100000">
                                          <p:val>
                                            <p:strVal val="#ppt_y"/>
                                          </p:val>
                                        </p:tav>
                                      </p:tavLst>
                                    </p:anim>
                                  </p:childTnLst>
                                </p:cTn>
                              </p:par>
                            </p:childTnLst>
                          </p:cTn>
                        </p:par>
                        <p:par>
                          <p:cTn id="23" fill="hold">
                            <p:stCondLst>
                              <p:cond delay="2800"/>
                            </p:stCondLst>
                            <p:childTnLst>
                              <p:par>
                                <p:cTn id="24" presetID="39" presetClass="entr" presetSubtype="0" accel="100000" fill="hold" grpId="0" nodeType="afterEffect">
                                  <p:stCondLst>
                                    <p:cond delay="750"/>
                                  </p:stCondLst>
                                  <p:childTnLst>
                                    <p:set>
                                      <p:cBhvr>
                                        <p:cTn id="25" dur="1" fill="hold">
                                          <p:stCondLst>
                                            <p:cond delay="0"/>
                                          </p:stCondLst>
                                        </p:cTn>
                                        <p:tgtEl>
                                          <p:spTgt spid="6"/>
                                        </p:tgtEl>
                                        <p:attrNameLst>
                                          <p:attrName>style.visibility</p:attrName>
                                        </p:attrNameLst>
                                      </p:cBhvr>
                                      <p:to>
                                        <p:strVal val="visible"/>
                                      </p:to>
                                    </p:set>
                                    <p:anim calcmode="lin" valueType="num">
                                      <p:cBhvr>
                                        <p:cTn id="26"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7"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8"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0" presetClass="exit" presetSubtype="0" fill="hold" grpId="1" nodeType="clickEffect">
                                  <p:stCondLst>
                                    <p:cond delay="0"/>
                                  </p:stCondLst>
                                  <p:childTnLst>
                                    <p:set>
                                      <p:cBhvr>
                                        <p:cTn id="33" dur="1" fill="hold">
                                          <p:stCondLst>
                                            <p:cond delay="999"/>
                                          </p:stCondLst>
                                        </p:cTn>
                                        <p:tgtEl>
                                          <p:spTgt spid="4"/>
                                        </p:tgtEl>
                                        <p:attrNameLst>
                                          <p:attrName>style.visibility</p:attrName>
                                        </p:attrNameLst>
                                      </p:cBhvr>
                                      <p:to>
                                        <p:strVal val="hidden"/>
                                      </p:to>
                                    </p:set>
                                    <p:animEffect transition="out" filter="dissolve">
                                      <p:cBhvr>
                                        <p:cTn id="34" dur="1000">
                                          <p:stCondLst>
                                            <p:cond delay="0"/>
                                          </p:stCondLst>
                                        </p:cTn>
                                        <p:tgtEl>
                                          <p:spTgt spid="4"/>
                                        </p:tgtEl>
                                      </p:cBhvr>
                                    </p:animEffect>
                                    <p:anim to="" calcmode="lin" valueType="num">
                                      <p:cBhvr>
                                        <p:cTn id="35"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6" dur="1000" fill="hold">
                                          <p:stCondLst>
                                            <p:cond delay="0"/>
                                          </p:stCondLst>
                                        </p:cTn>
                                        <p:tgtEl>
                                          <p:spTgt spid="4"/>
                                        </p:tgtEl>
                                        <p:attrNameLst>
                                          <p:attrName>ppt_h</p:attrName>
                                        </p:attrNameLst>
                                      </p:cBhvr>
                                      <p:tavLst>
                                        <p:tav tm="0">
                                          <p:val>
                                            <p:strVal val="#ppt_h"/>
                                          </p:val>
                                        </p:tav>
                                        <p:tav tm="100000">
                                          <p:val>
                                            <p:strVal val="#ppt_h*4"/>
                                          </p:val>
                                        </p:tav>
                                      </p:tavLst>
                                    </p:anim>
                                  </p:childTnLst>
                                </p:cTn>
                              </p:par>
                            </p:childTnLst>
                          </p:cTn>
                        </p:par>
                        <p:par>
                          <p:cTn id="37" fill="hold">
                            <p:stCondLst>
                              <p:cond delay="1000"/>
                            </p:stCondLst>
                            <p:childTnLst>
                              <p:par>
                                <p:cTn id="38" presetID="9" presetClass="exit" presetSubtype="0" fill="hold" grpId="1" nodeType="afterEffect">
                                  <p:stCondLst>
                                    <p:cond delay="0"/>
                                  </p:stCondLst>
                                  <p:childTnLst>
                                    <p:animEffect transition="out" filter="dissolve">
                                      <p:cBhvr>
                                        <p:cTn id="39" dur="1500"/>
                                        <p:tgtEl>
                                          <p:spTgt spid="5"/>
                                        </p:tgtEl>
                                      </p:cBhvr>
                                    </p:animEffect>
                                    <p:set>
                                      <p:cBhvr>
                                        <p:cTn id="40" dur="1" fill="hold">
                                          <p:stCondLst>
                                            <p:cond delay="1499"/>
                                          </p:stCondLst>
                                        </p:cTn>
                                        <p:tgtEl>
                                          <p:spTgt spid="5"/>
                                        </p:tgtEl>
                                        <p:attrNameLst>
                                          <p:attrName>style.visibility</p:attrName>
                                        </p:attrNameLst>
                                      </p:cBhvr>
                                      <p:to>
                                        <p:strVal val="hidden"/>
                                      </p:to>
                                    </p:set>
                                  </p:childTnLst>
                                </p:cTn>
                              </p:par>
                              <p:par>
                                <p:cTn id="41" presetID="0" presetClass="path" presetSubtype="0" accel="50000" decel="50000" fill="hold" grpId="2" nodeType="withEffect">
                                  <p:stCondLst>
                                    <p:cond delay="0"/>
                                  </p:stCondLst>
                                  <p:childTnLst>
                                    <p:animMotion origin="layout" path="M 3.33333E-6 3.13599E-6 L 3.33333E-6 0.23034 " pathEditMode="relative" rAng="0" ptsTypes="AA">
                                      <p:cBhvr>
                                        <p:cTn id="42" dur="1500" fill="hold"/>
                                        <p:tgtEl>
                                          <p:spTgt spid="5"/>
                                        </p:tgtEl>
                                        <p:attrNameLst>
                                          <p:attrName>ppt_x</p:attrName>
                                          <p:attrName>ppt_y</p:attrName>
                                        </p:attrNameLst>
                                      </p:cBhvr>
                                      <p:rCtr x="0" y="11517"/>
                                    </p:animMotion>
                                  </p:childTnLst>
                                </p:cTn>
                              </p:par>
                            </p:childTnLst>
                          </p:cTn>
                        </p:par>
                        <p:par>
                          <p:cTn id="43" fill="hold">
                            <p:stCondLst>
                              <p:cond delay="2500"/>
                            </p:stCondLst>
                            <p:childTnLst>
                              <p:par>
                                <p:cTn id="44" presetID="9" presetClass="exit" presetSubtype="0" fill="hold" grpId="1" nodeType="afterEffect">
                                  <p:stCondLst>
                                    <p:cond delay="0"/>
                                  </p:stCondLst>
                                  <p:childTnLst>
                                    <p:animEffect transition="out" filter="dissolve">
                                      <p:cBhvr>
                                        <p:cTn id="45" dur="1500"/>
                                        <p:tgtEl>
                                          <p:spTgt spid="7"/>
                                        </p:tgtEl>
                                      </p:cBhvr>
                                    </p:animEffect>
                                    <p:set>
                                      <p:cBhvr>
                                        <p:cTn id="46" dur="1" fill="hold">
                                          <p:stCondLst>
                                            <p:cond delay="1499"/>
                                          </p:stCondLst>
                                        </p:cTn>
                                        <p:tgtEl>
                                          <p:spTgt spid="7"/>
                                        </p:tgtEl>
                                        <p:attrNameLst>
                                          <p:attrName>style.visibility</p:attrName>
                                        </p:attrNameLst>
                                      </p:cBhvr>
                                      <p:to>
                                        <p:strVal val="hidden"/>
                                      </p:to>
                                    </p:set>
                                  </p:childTnLst>
                                </p:cTn>
                              </p:par>
                              <p:par>
                                <p:cTn id="47" presetID="23" presetClass="exit" presetSubtype="32" fill="hold" grpId="1" nodeType="withEffect">
                                  <p:stCondLst>
                                    <p:cond delay="0"/>
                                  </p:stCondLst>
                                  <p:childTnLst>
                                    <p:anim calcmode="lin" valueType="num">
                                      <p:cBhvr>
                                        <p:cTn id="48" dur="2000"/>
                                        <p:tgtEl>
                                          <p:spTgt spid="6"/>
                                        </p:tgtEl>
                                        <p:attrNameLst>
                                          <p:attrName>ppt_w</p:attrName>
                                        </p:attrNameLst>
                                      </p:cBhvr>
                                      <p:tavLst>
                                        <p:tav tm="0">
                                          <p:val>
                                            <p:strVal val="ppt_w"/>
                                          </p:val>
                                        </p:tav>
                                        <p:tav tm="100000">
                                          <p:val>
                                            <p:fltVal val="0"/>
                                          </p:val>
                                        </p:tav>
                                      </p:tavLst>
                                    </p:anim>
                                    <p:anim calcmode="lin" valueType="num">
                                      <p:cBhvr>
                                        <p:cTn id="49" dur="2000"/>
                                        <p:tgtEl>
                                          <p:spTgt spid="6"/>
                                        </p:tgtEl>
                                        <p:attrNameLst>
                                          <p:attrName>ppt_h</p:attrName>
                                        </p:attrNameLst>
                                      </p:cBhvr>
                                      <p:tavLst>
                                        <p:tav tm="0">
                                          <p:val>
                                            <p:strVal val="ppt_h"/>
                                          </p:val>
                                        </p:tav>
                                        <p:tav tm="100000">
                                          <p:val>
                                            <p:fltVal val="0"/>
                                          </p:val>
                                        </p:tav>
                                      </p:tavLst>
                                    </p:anim>
                                    <p:set>
                                      <p:cBhvr>
                                        <p:cTn id="50" dur="1" fill="hold">
                                          <p:stCondLst>
                                            <p:cond delay="1999"/>
                                          </p:stCondLst>
                                        </p:cTn>
                                        <p:tgtEl>
                                          <p:spTgt spid="6"/>
                                        </p:tgtEl>
                                        <p:attrNameLst>
                                          <p:attrName>style.visibility</p:attrName>
                                        </p:attrNameLst>
                                      </p:cBhvr>
                                      <p:to>
                                        <p:strVal val="hidden"/>
                                      </p:to>
                                    </p:set>
                                  </p:childTnLst>
                                </p:cTn>
                              </p:par>
                              <p:par>
                                <p:cTn id="51" presetID="10" presetClass="exit" presetSubtype="0" fill="hold" grpId="2" nodeType="withEffect">
                                  <p:stCondLst>
                                    <p:cond delay="500"/>
                                  </p:stCondLst>
                                  <p:childTnLst>
                                    <p:animEffect transition="out" filter="fade">
                                      <p:cBhvr>
                                        <p:cTn id="52" dur="1500"/>
                                        <p:tgtEl>
                                          <p:spTgt spid="6"/>
                                        </p:tgtEl>
                                      </p:cBhvr>
                                    </p:animEffect>
                                    <p:set>
                                      <p:cBhvr>
                                        <p:cTn id="53" dur="1" fill="hold">
                                          <p:stCondLst>
                                            <p:cond delay="1499"/>
                                          </p:stCondLst>
                                        </p:cTn>
                                        <p:tgtEl>
                                          <p:spTgt spid="6"/>
                                        </p:tgtEl>
                                        <p:attrNameLst>
                                          <p:attrName>style.visibility</p:attrName>
                                        </p:attrNameLst>
                                      </p:cBhvr>
                                      <p:to>
                                        <p:strVal val="hidden"/>
                                      </p:to>
                                    </p:set>
                                  </p:childTnLst>
                                </p:cTn>
                              </p:par>
                              <p:par>
                                <p:cTn id="54" presetID="0" presetClass="path" presetSubtype="0" accel="50000" decel="50000" fill="hold" grpId="3" nodeType="withEffect">
                                  <p:stCondLst>
                                    <p:cond delay="0"/>
                                  </p:stCondLst>
                                  <p:childTnLst>
                                    <p:animMotion origin="layout" path="M -3.33333E-6 -0.00023 C 0.00782 -0.02569 0.03907 -0.09329 0.04705 -0.15347 C 0.05504 -0.21366 0.06059 -0.29861 0.04827 -0.36157 C 0.03594 -0.42454 0.0125 -0.49306 -0.02673 -0.53125 C -0.06597 -0.56944 -0.14548 -0.5919 -0.1875 -0.59005 C -0.22951 -0.58819 -0.26093 -0.55255 -0.27847 -0.5206 C -0.296 -0.48866 -0.29705 -0.43171 -0.29288 -0.39838 C -0.28871 -0.36505 -0.27135 -0.33588 -0.25347 -0.3206 C -0.23559 -0.30532 -0.20486 -0.30394 -0.18559 -0.30648 C -0.16632 -0.30903 -0.14913 -0.32269 -0.1375 -0.33611 C -0.12586 -0.34954 -0.11736 -0.37199 -0.11614 -0.38681 C -0.11493 -0.40162 -0.12257 -0.41944 -0.13038 -0.425 C -0.13819 -0.43056 -0.15573 -0.42106 -0.1625 -0.42014 " pathEditMode="relative" rAng="0" ptsTypes="aaaaaaaaaaaaa">
                                      <p:cBhvr>
                                        <p:cTn id="55" dur="2000" fill="hold"/>
                                        <p:tgtEl>
                                          <p:spTgt spid="6"/>
                                        </p:tgtEl>
                                        <p:attrNameLst>
                                          <p:attrName>ppt_x</p:attrName>
                                          <p:attrName>ppt_y</p:attrName>
                                        </p:attrNameLst>
                                      </p:cBhvr>
                                      <p:rCtr x="-11823" y="-295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5" grpId="2"/>
      <p:bldP spid="6" grpId="0"/>
      <p:bldP spid="6" grpId="1"/>
      <p:bldP spid="6" grpId="2"/>
      <p:bldP spid="6" grpId="3"/>
      <p:bldP spid="7" grpId="0"/>
      <p:bldP spid="7"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2174" r="4664"/>
          <a:stretch/>
        </p:blipFill>
        <p:spPr>
          <a:xfrm>
            <a:off x="0" y="0"/>
            <a:ext cx="9144000" cy="6858000"/>
          </a:xfrm>
          <a:prstGeom prst="rect">
            <a:avLst/>
          </a:prstGeom>
        </p:spPr>
      </p:pic>
      <p:sp>
        <p:nvSpPr>
          <p:cNvPr id="3074" name="Rectangle 2"/>
          <p:cNvSpPr>
            <a:spLocks noGrp="1" noChangeArrowheads="1"/>
          </p:cNvSpPr>
          <p:nvPr>
            <p:ph type="title"/>
          </p:nvPr>
        </p:nvSpPr>
        <p:spPr>
          <a:xfrm>
            <a:off x="457200" y="2286000"/>
            <a:ext cx="8229600" cy="2697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Death and life are in the power of the tongue, And those who love it will eat its fruit.</a:t>
            </a:r>
            <a:r>
              <a:rPr lang="en-US" altLang="en-US" sz="3200" b="1" i="1"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 — Proverbs 18:21</a:t>
            </a:r>
            <a:r>
              <a:rPr lang="en-US" altLang="en-US" b="1"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p:cNvSpPr txBox="1">
            <a:spLocks noChangeArrowheads="1"/>
          </p:cNvSpPr>
          <p:nvPr/>
        </p:nvSpPr>
        <p:spPr bwMode="auto">
          <a:xfrm>
            <a:off x="3424148" y="3752552"/>
            <a:ext cx="1600200"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fruit</a:t>
            </a:r>
            <a:endParaRPr lang="en-US" altLang="en-US" sz="3200" b="1" i="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p:cNvSpPr txBox="1">
            <a:spLocks noChangeArrowheads="1"/>
          </p:cNvSpPr>
          <p:nvPr/>
        </p:nvSpPr>
        <p:spPr bwMode="auto">
          <a:xfrm>
            <a:off x="3994742" y="3573382"/>
            <a:ext cx="1600200"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lips</a:t>
            </a:r>
            <a:endParaRPr lang="en-US" altLang="en-US" sz="3200" b="1" i="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4591752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 calcmode="lin" valueType="num">
                                      <p:cBhvr>
                                        <p:cTn id="9" dur="500" fill="hold"/>
                                        <p:tgtEl>
                                          <p:spTgt spid="3074"/>
                                        </p:tgtEl>
                                        <p:attrNameLst>
                                          <p:attrName>style.rotation</p:attrName>
                                        </p:attrNameLst>
                                      </p:cBhvr>
                                      <p:tavLst>
                                        <p:tav tm="0">
                                          <p:val>
                                            <p:fltVal val="360"/>
                                          </p:val>
                                        </p:tav>
                                        <p:tav tm="100000">
                                          <p:val>
                                            <p:fltVal val="0"/>
                                          </p:val>
                                        </p:tav>
                                      </p:tavLst>
                                    </p:anim>
                                    <p:animEffect transition="in" filter="fade">
                                      <p:cBhvr>
                                        <p:cTn id="10" dur="5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50"/>
                                        <p:tgtEl>
                                          <p:spTgt spid="4"/>
                                        </p:tgtEl>
                                      </p:cBhvr>
                                    </p:animEffect>
                                  </p:childTnLst>
                                </p:cTn>
                              </p:par>
                              <p:par>
                                <p:cTn id="16" presetID="0" presetClass="path" presetSubtype="0" accel="50000" decel="50000" fill="hold" grpId="1" nodeType="withEffect">
                                  <p:stCondLst>
                                    <p:cond delay="0"/>
                                  </p:stCondLst>
                                  <p:childTnLst>
                                    <p:animMotion origin="layout" path="M 8.33333E-7 -3.33333E-6 L 0.06701 -0.02477 " pathEditMode="relative" rAng="0" ptsTypes="AA">
                                      <p:cBhvr>
                                        <p:cTn id="17" dur="2000" fill="hold"/>
                                        <p:tgtEl>
                                          <p:spTgt spid="4"/>
                                        </p:tgtEl>
                                        <p:attrNameLst>
                                          <p:attrName>ppt_x</p:attrName>
                                          <p:attrName>ppt_y</p:attrName>
                                        </p:attrNameLst>
                                      </p:cBhvr>
                                      <p:rCtr x="3351" y="-1250"/>
                                    </p:animMotion>
                                  </p:childTnLst>
                                </p:cTn>
                              </p:par>
                              <p:par>
                                <p:cTn id="18" presetID="10" presetClass="exit" presetSubtype="0" fill="hold" grpId="1" nodeType="withEffect">
                                  <p:stCondLst>
                                    <p:cond delay="0"/>
                                  </p:stCondLst>
                                  <p:childTnLst>
                                    <p:animEffect transition="out" filter="fade">
                                      <p:cBhvr>
                                        <p:cTn id="19" dur="1500"/>
                                        <p:tgtEl>
                                          <p:spTgt spid="3074"/>
                                        </p:tgtEl>
                                      </p:cBhvr>
                                    </p:animEffect>
                                    <p:set>
                                      <p:cBhvr>
                                        <p:cTn id="20" dur="1" fill="hold">
                                          <p:stCondLst>
                                            <p:cond delay="1499"/>
                                          </p:stCondLst>
                                        </p:cTn>
                                        <p:tgtEl>
                                          <p:spTgt spid="3074"/>
                                        </p:tgtEl>
                                        <p:attrNameLst>
                                          <p:attrName>style.visibility</p:attrName>
                                        </p:attrNameLst>
                                      </p:cBhvr>
                                      <p:to>
                                        <p:strVal val="hidden"/>
                                      </p:to>
                                    </p:set>
                                  </p:childTnLst>
                                </p:cTn>
                              </p:par>
                            </p:childTnLst>
                          </p:cTn>
                        </p:par>
                        <p:par>
                          <p:cTn id="21" fill="hold">
                            <p:stCondLst>
                              <p:cond delay="2000"/>
                            </p:stCondLst>
                            <p:childTnLst>
                              <p:par>
                                <p:cTn id="22" presetID="50" presetClass="entr" presetSubtype="0" decel="100000" fill="hold" grpId="0" nodeType="afterEffect">
                                  <p:stCondLst>
                                    <p:cond delay="25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ppt_w</p:attrName>
                                        </p:attrNameLst>
                                      </p:cBhvr>
                                      <p:tavLst>
                                        <p:tav tm="0">
                                          <p:val>
                                            <p:strVal val="#ppt_w+.3"/>
                                          </p:val>
                                        </p:tav>
                                        <p:tav tm="100000">
                                          <p:val>
                                            <p:strVal val="#ppt_w"/>
                                          </p:val>
                                        </p:tav>
                                      </p:tavLst>
                                    </p:anim>
                                    <p:anim calcmode="lin" valueType="num">
                                      <p:cBhvr>
                                        <p:cTn id="25" dur="1000" fill="hold"/>
                                        <p:tgtEl>
                                          <p:spTgt spid="5"/>
                                        </p:tgtEl>
                                        <p:attrNameLst>
                                          <p:attrName>ppt_h</p:attrName>
                                        </p:attrNameLst>
                                      </p:cBhvr>
                                      <p:tavLst>
                                        <p:tav tm="0">
                                          <p:val>
                                            <p:strVal val="#ppt_h"/>
                                          </p:val>
                                        </p:tav>
                                        <p:tav tm="100000">
                                          <p:val>
                                            <p:strVal val="#ppt_h"/>
                                          </p:val>
                                        </p:tav>
                                      </p:tavLst>
                                    </p:anim>
                                    <p:animEffect transition="in" filter="fade">
                                      <p:cBhvr>
                                        <p:cTn id="26" dur="1000"/>
                                        <p:tgtEl>
                                          <p:spTgt spid="5"/>
                                        </p:tgtEl>
                                      </p:cBhvr>
                                    </p:animEffect>
                                  </p:childTnLst>
                                </p:cTn>
                              </p:par>
                              <p:par>
                                <p:cTn id="27" presetID="50" presetClass="exit" presetSubtype="0" accel="100000" fill="hold" grpId="2" nodeType="withEffect">
                                  <p:stCondLst>
                                    <p:cond delay="0"/>
                                  </p:stCondLst>
                                  <p:childTnLst>
                                    <p:anim calcmode="lin" valueType="num">
                                      <p:cBhvr>
                                        <p:cTn id="28" dur="1000"/>
                                        <p:tgtEl>
                                          <p:spTgt spid="4"/>
                                        </p:tgtEl>
                                        <p:attrNameLst>
                                          <p:attrName>ppt_w</p:attrName>
                                        </p:attrNameLst>
                                      </p:cBhvr>
                                      <p:tavLst>
                                        <p:tav tm="0">
                                          <p:val>
                                            <p:strVal val="ppt_w"/>
                                          </p:val>
                                        </p:tav>
                                        <p:tav tm="100000">
                                          <p:val>
                                            <p:strVal val="ppt_w+.3"/>
                                          </p:val>
                                        </p:tav>
                                      </p:tavLst>
                                    </p:anim>
                                    <p:anim calcmode="lin" valueType="num">
                                      <p:cBhvr>
                                        <p:cTn id="29" dur="1000"/>
                                        <p:tgtEl>
                                          <p:spTgt spid="4"/>
                                        </p:tgtEl>
                                        <p:attrNameLst>
                                          <p:attrName>ppt_h</p:attrName>
                                        </p:attrNameLst>
                                      </p:cBhvr>
                                      <p:tavLst>
                                        <p:tav tm="0">
                                          <p:val>
                                            <p:strVal val="ppt_h"/>
                                          </p:val>
                                        </p:tav>
                                        <p:tav tm="100000">
                                          <p:val>
                                            <p:strVal val="ppt_h"/>
                                          </p:val>
                                        </p:tav>
                                      </p:tavLst>
                                    </p:anim>
                                    <p:animEffect transition="out" filter="fade">
                                      <p:cBhvr>
                                        <p:cTn id="30" dur="1000"/>
                                        <p:tgtEl>
                                          <p:spTgt spid="4"/>
                                        </p:tgtEl>
                                      </p:cBhvr>
                                    </p:animEffect>
                                    <p:set>
                                      <p:cBhvr>
                                        <p:cTn id="31"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1"/>
      <p:bldP spid="4" grpId="2"/>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29576"/>
          <a:stretch/>
        </p:blipFill>
        <p:spPr>
          <a:xfrm>
            <a:off x="0" y="0"/>
            <a:ext cx="9220200" cy="6858000"/>
          </a:xfrm>
          <a:prstGeom prst="rect">
            <a:avLst/>
          </a:prstGeom>
        </p:spPr>
      </p:pic>
      <p:sp>
        <p:nvSpPr>
          <p:cNvPr id="8" name="Title 1">
            <a:extLst>
              <a:ext uri="{FF2B5EF4-FFF2-40B4-BE49-F238E27FC236}">
                <a16:creationId xmlns:a16="http://schemas.microsoft.com/office/drawing/2014/main" id="{8978CC1E-081F-492F-A272-EA989122F3BE}"/>
              </a:ext>
            </a:extLst>
          </p:cNvPr>
          <p:cNvSpPr txBox="1">
            <a:spLocks/>
          </p:cNvSpPr>
          <p:nvPr/>
        </p:nvSpPr>
        <p:spPr>
          <a:xfrm>
            <a:off x="1212056" y="1741020"/>
            <a:ext cx="421640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32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10" name="Title 1">
            <a:extLst>
              <a:ext uri="{FF2B5EF4-FFF2-40B4-BE49-F238E27FC236}">
                <a16:creationId xmlns:a16="http://schemas.microsoft.com/office/drawing/2014/main" id="{56962604-10B4-45CC-9F2F-B8789350EA65}"/>
              </a:ext>
            </a:extLst>
          </p:cNvPr>
          <p:cNvSpPr txBox="1">
            <a:spLocks/>
          </p:cNvSpPr>
          <p:nvPr/>
        </p:nvSpPr>
        <p:spPr>
          <a:xfrm>
            <a:off x="5334794" y="1736258"/>
            <a:ext cx="245110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12" name="Title 1">
            <a:extLst>
              <a:ext uri="{FF2B5EF4-FFF2-40B4-BE49-F238E27FC236}">
                <a16:creationId xmlns:a16="http://schemas.microsoft.com/office/drawing/2014/main" id="{957E2F56-67C8-4DF2-ADD6-A2B0AC21BF84}"/>
              </a:ext>
            </a:extLst>
          </p:cNvPr>
          <p:cNvSpPr txBox="1">
            <a:spLocks/>
          </p:cNvSpPr>
          <p:nvPr/>
        </p:nvSpPr>
        <p:spPr>
          <a:xfrm>
            <a:off x="1373981" y="3752382"/>
            <a:ext cx="364490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longsuffering</a:t>
            </a:r>
          </a:p>
        </p:txBody>
      </p:sp>
      <p:sp>
        <p:nvSpPr>
          <p:cNvPr id="14" name="Title 1">
            <a:extLst>
              <a:ext uri="{FF2B5EF4-FFF2-40B4-BE49-F238E27FC236}">
                <a16:creationId xmlns:a16="http://schemas.microsoft.com/office/drawing/2014/main" id="{5FF3F308-38D4-4CFF-9665-BBA33B9C766F}"/>
              </a:ext>
            </a:extLst>
          </p:cNvPr>
          <p:cNvSpPr txBox="1">
            <a:spLocks/>
          </p:cNvSpPr>
          <p:nvPr/>
        </p:nvSpPr>
        <p:spPr>
          <a:xfrm>
            <a:off x="5666582" y="3750796"/>
            <a:ext cx="237490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teaching</a:t>
            </a:r>
          </a:p>
        </p:txBody>
      </p:sp>
      <p:sp>
        <p:nvSpPr>
          <p:cNvPr id="3074" name="Rectangle 2"/>
          <p:cNvSpPr>
            <a:spLocks noGrp="1" noChangeArrowheads="1"/>
          </p:cNvSpPr>
          <p:nvPr>
            <p:ph type="title"/>
          </p:nvPr>
        </p:nvSpPr>
        <p:spPr>
          <a:xfrm>
            <a:off x="381000" y="1447800"/>
            <a:ext cx="8229600" cy="3840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Preach the word! Be ready            in season and out of season. Convince, rebuke, exhort, with   all longsuffering and teaching.      </a:t>
            </a:r>
            <a:r>
              <a:rPr lang="en-US" altLang="en-US" sz="3200" b="1" i="1"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 2</a:t>
            </a:r>
            <a:r>
              <a:rPr lang="en-US" altLang="en-US" sz="3200" b="1" i="1" baseline="30000"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 Timothy 4:2 </a:t>
            </a:r>
            <a:r>
              <a:rPr lang="en-US" altLang="en-US" sz="4000" b="1" i="1"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 </a:t>
            </a:r>
          </a:p>
        </p:txBody>
      </p:sp>
      <p:sp>
        <p:nvSpPr>
          <p:cNvPr id="9" name="Rectangle 2">
            <a:extLst>
              <a:ext uri="{FF2B5EF4-FFF2-40B4-BE49-F238E27FC236}">
                <a16:creationId xmlns:a16="http://schemas.microsoft.com/office/drawing/2014/main" id="{84587120-1025-4AF2-967A-322E87020A4C}"/>
              </a:ext>
            </a:extLst>
          </p:cNvPr>
          <p:cNvSpPr txBox="1">
            <a:spLocks noChangeArrowheads="1"/>
          </p:cNvSpPr>
          <p:nvPr/>
        </p:nvSpPr>
        <p:spPr bwMode="auto">
          <a:xfrm>
            <a:off x="1135854" y="1676493"/>
            <a:ext cx="4368801" cy="761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Preach the word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CD0C7C19-7596-4378-A18C-A064D40469D9}"/>
              </a:ext>
            </a:extLst>
          </p:cNvPr>
          <p:cNvSpPr txBox="1">
            <a:spLocks noChangeArrowheads="1"/>
          </p:cNvSpPr>
          <p:nvPr/>
        </p:nvSpPr>
        <p:spPr bwMode="auto">
          <a:xfrm>
            <a:off x="5304755" y="1683261"/>
            <a:ext cx="2523165" cy="750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Be ready</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5BA56047-830C-44C9-8B3D-426DCB6B988E}"/>
              </a:ext>
            </a:extLst>
          </p:cNvPr>
          <p:cNvSpPr txBox="1">
            <a:spLocks noChangeArrowheads="1"/>
          </p:cNvSpPr>
          <p:nvPr/>
        </p:nvSpPr>
        <p:spPr bwMode="auto">
          <a:xfrm>
            <a:off x="1434806" y="3664744"/>
            <a:ext cx="3530602" cy="808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longsuffering</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a:extLst>
              <a:ext uri="{FF2B5EF4-FFF2-40B4-BE49-F238E27FC236}">
                <a16:creationId xmlns:a16="http://schemas.microsoft.com/office/drawing/2014/main" id="{E62136B6-3932-43ED-A514-9EBD482068C2}"/>
              </a:ext>
            </a:extLst>
          </p:cNvPr>
          <p:cNvSpPr txBox="1">
            <a:spLocks noChangeArrowheads="1"/>
          </p:cNvSpPr>
          <p:nvPr/>
        </p:nvSpPr>
        <p:spPr bwMode="auto">
          <a:xfrm>
            <a:off x="5655469" y="3691154"/>
            <a:ext cx="2399631"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teaching</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4" name="!!Fruit1"/>
          <p:cNvSpPr txBox="1">
            <a:spLocks noChangeArrowheads="1"/>
          </p:cNvSpPr>
          <p:nvPr/>
        </p:nvSpPr>
        <p:spPr bwMode="auto">
          <a:xfrm>
            <a:off x="2478766" y="1419723"/>
            <a:ext cx="1600200"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Inflat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fruit</a:t>
            </a:r>
            <a:endParaRPr lang="en-US" altLang="en-US" sz="3200" b="1" i="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endParaRPr>
          </a:p>
        </p:txBody>
      </p:sp>
      <p:sp>
        <p:nvSpPr>
          <p:cNvPr id="5" name="!!Fruit2"/>
          <p:cNvSpPr txBox="1">
            <a:spLocks noChangeArrowheads="1"/>
          </p:cNvSpPr>
          <p:nvPr/>
        </p:nvSpPr>
        <p:spPr bwMode="auto">
          <a:xfrm>
            <a:off x="5719534" y="1407691"/>
            <a:ext cx="1600200"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Inflat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CC99FF"/>
                </a:solidFill>
                <a:effectLst>
                  <a:glow rad="63500">
                    <a:schemeClr val="tx1"/>
                  </a:glow>
                  <a:outerShdw blurRad="50800" algn="tl" rotWithShape="0">
                    <a:srgbClr val="000000"/>
                  </a:outerShdw>
                </a:effectLst>
                <a:latin typeface="Calibri" panose="020F0502020204030204" pitchFamily="34" charset="0"/>
              </a:rPr>
              <a:t>fruit</a:t>
            </a:r>
            <a:endParaRPr lang="en-US" altLang="en-US" sz="3200" b="1" i="1" kern="0" dirty="0">
              <a:ln w="17780" cmpd="sng">
                <a:solidFill>
                  <a:srgbClr val="FFFFFF"/>
                </a:solidFill>
                <a:prstDash val="solid"/>
                <a:miter lim="800000"/>
              </a:ln>
              <a:solidFill>
                <a:srgbClr val="CC99FF"/>
              </a:solidFill>
              <a:effectLst>
                <a:glow rad="63500">
                  <a:schemeClr val="tx1"/>
                </a:glow>
                <a:outerShdw blurRad="50800" algn="tl" rotWithShape="0">
                  <a:srgbClr val="000000"/>
                </a:outerShdw>
              </a:effectLst>
              <a:latin typeface="Calibri" panose="020F0502020204030204" pitchFamily="34" charset="0"/>
            </a:endParaRPr>
          </a:p>
        </p:txBody>
      </p:sp>
      <p:sp>
        <p:nvSpPr>
          <p:cNvPr id="6" name="!!Fruit3"/>
          <p:cNvSpPr txBox="1">
            <a:spLocks noChangeArrowheads="1"/>
          </p:cNvSpPr>
          <p:nvPr/>
        </p:nvSpPr>
        <p:spPr bwMode="auto">
          <a:xfrm>
            <a:off x="2342407" y="3529430"/>
            <a:ext cx="1600200"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Inflat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FF00"/>
                </a:solidFill>
                <a:effectLst>
                  <a:glow rad="63500">
                    <a:schemeClr val="tx1"/>
                  </a:glow>
                  <a:outerShdw blurRad="50800" algn="tl" rotWithShape="0">
                    <a:srgbClr val="000000"/>
                  </a:outerShdw>
                </a:effectLst>
                <a:latin typeface="Calibri" panose="020F0502020204030204" pitchFamily="34" charset="0"/>
              </a:rPr>
              <a:t>fruit</a:t>
            </a:r>
            <a:endParaRPr lang="en-US" altLang="en-US" sz="3200" b="1" i="1" kern="0" dirty="0">
              <a:ln w="17780" cmpd="sng">
                <a:solidFill>
                  <a:srgbClr val="FFFFFF"/>
                </a:solidFill>
                <a:prstDash val="solid"/>
                <a:miter lim="800000"/>
              </a:ln>
              <a:solidFill>
                <a:srgbClr val="FFFF00"/>
              </a:solidFill>
              <a:effectLst>
                <a:glow rad="63500">
                  <a:schemeClr val="tx1"/>
                </a:glow>
                <a:outerShdw blurRad="50800" algn="tl" rotWithShape="0">
                  <a:srgbClr val="000000"/>
                </a:outerShdw>
              </a:effectLst>
              <a:latin typeface="Calibri" panose="020F0502020204030204" pitchFamily="34" charset="0"/>
            </a:endParaRPr>
          </a:p>
        </p:txBody>
      </p:sp>
      <p:sp>
        <p:nvSpPr>
          <p:cNvPr id="7" name="!!Fruit4"/>
          <p:cNvSpPr txBox="1">
            <a:spLocks noChangeArrowheads="1"/>
          </p:cNvSpPr>
          <p:nvPr/>
        </p:nvSpPr>
        <p:spPr bwMode="auto">
          <a:xfrm>
            <a:off x="5987975" y="3539372"/>
            <a:ext cx="1600200"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Inflat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66FF33"/>
                </a:solidFill>
                <a:effectLst>
                  <a:glow rad="63500">
                    <a:schemeClr val="tx1"/>
                  </a:glow>
                  <a:outerShdw blurRad="50800" algn="tl" rotWithShape="0">
                    <a:srgbClr val="000000"/>
                  </a:outerShdw>
                </a:effectLst>
                <a:latin typeface="Calibri" panose="020F0502020204030204" pitchFamily="34" charset="0"/>
              </a:rPr>
              <a:t>fruit</a:t>
            </a:r>
            <a:endParaRPr lang="en-US" altLang="en-US" sz="3200" b="1" i="1" kern="0" dirty="0">
              <a:ln w="17780" cmpd="sng">
                <a:solidFill>
                  <a:srgbClr val="FFFFFF"/>
                </a:solidFill>
                <a:prstDash val="solid"/>
                <a:miter lim="800000"/>
              </a:ln>
              <a:solidFill>
                <a:srgbClr val="66FF33"/>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459175222"/>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par>
                                <p:cTn id="16" presetID="18" presetClass="emph" presetSubtype="0" fill="hold" grpId="1" nodeType="withEffect">
                                  <p:stCondLst>
                                    <p:cond delay="0"/>
                                  </p:stCondLst>
                                  <p:childTnLst>
                                    <p:set>
                                      <p:cBhvr override="childStyle">
                                        <p:cTn id="17" dur="500" fill="hold"/>
                                        <p:tgtEl>
                                          <p:spTgt spid="8"/>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par>
                                <p:cTn id="21" presetID="23" presetClass="entr" presetSubtype="16" fill="hold" grpId="0" nodeType="withEffect">
                                  <p:stCondLst>
                                    <p:cond delay="25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fltVal val="0"/>
                                          </p:val>
                                        </p:tav>
                                        <p:tav tm="100000">
                                          <p:val>
                                            <p:strVal val="#ppt_w"/>
                                          </p:val>
                                        </p:tav>
                                      </p:tavLst>
                                    </p:anim>
                                    <p:anim calcmode="lin" valueType="num">
                                      <p:cBhvr>
                                        <p:cTn id="24" dur="500" fill="hold"/>
                                        <p:tgtEl>
                                          <p:spTgt spid="4"/>
                                        </p:tgtEl>
                                        <p:attrNameLst>
                                          <p:attrName>ppt_h</p:attrName>
                                        </p:attrNameLst>
                                      </p:cBhvr>
                                      <p:tavLst>
                                        <p:tav tm="0">
                                          <p:val>
                                            <p:fltVal val="0"/>
                                          </p:val>
                                        </p:tav>
                                        <p:tav tm="100000">
                                          <p:val>
                                            <p:strVal val="#ppt_h"/>
                                          </p:val>
                                        </p:tav>
                                      </p:tavLst>
                                    </p:anim>
                                  </p:childTnLst>
                                </p:cTn>
                              </p:par>
                              <p:par>
                                <p:cTn id="25" presetID="16" presetClass="exit" presetSubtype="21" fill="hold" grpId="2" nodeType="withEffect">
                                  <p:stCondLst>
                                    <p:cond delay="250"/>
                                  </p:stCondLst>
                                  <p:childTnLst>
                                    <p:animEffect transition="out" filter="barn(inVertical)">
                                      <p:cBhvr>
                                        <p:cTn id="26" dur="1000"/>
                                        <p:tgtEl>
                                          <p:spTgt spid="8"/>
                                        </p:tgtEl>
                                      </p:cBhvr>
                                    </p:animEffect>
                                    <p:set>
                                      <p:cBhvr>
                                        <p:cTn id="27" dur="1" fill="hold">
                                          <p:stCondLst>
                                            <p:cond delay="999"/>
                                          </p:stCondLst>
                                        </p:cTn>
                                        <p:tgtEl>
                                          <p:spTgt spid="8"/>
                                        </p:tgtEl>
                                        <p:attrNameLst>
                                          <p:attrName>style.visibility</p:attrName>
                                        </p:attrNameLst>
                                      </p:cBhvr>
                                      <p:to>
                                        <p:strVal val="hidden"/>
                                      </p:to>
                                    </p:set>
                                  </p:childTnLst>
                                </p:cTn>
                              </p:par>
                              <p:par>
                                <p:cTn id="28" presetID="16" presetClass="exit" presetSubtype="21" fill="hold" grpId="1" nodeType="withEffect">
                                  <p:stCondLst>
                                    <p:cond delay="250"/>
                                  </p:stCondLst>
                                  <p:childTnLst>
                                    <p:animEffect transition="out" filter="barn(inVertical)">
                                      <p:cBhvr>
                                        <p:cTn id="29" dur="1000"/>
                                        <p:tgtEl>
                                          <p:spTgt spid="9"/>
                                        </p:tgtEl>
                                      </p:cBhvr>
                                    </p:animEffect>
                                    <p:set>
                                      <p:cBhvr>
                                        <p:cTn id="30" dur="1" fill="hold">
                                          <p:stCondLst>
                                            <p:cond delay="999"/>
                                          </p:stCondLst>
                                        </p:cTn>
                                        <p:tgtEl>
                                          <p:spTgt spid="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8" presetClass="emph" presetSubtype="0" fill="hold" grpId="1" nodeType="withEffect">
                                  <p:stCondLst>
                                    <p:cond delay="0"/>
                                  </p:stCondLst>
                                  <p:childTnLst>
                                    <p:set>
                                      <p:cBhvr override="childStyle">
                                        <p:cTn id="37" dur="500" fill="hold"/>
                                        <p:tgtEl>
                                          <p:spTgt spid="10"/>
                                        </p:tgtEl>
                                        <p:attrNameLst>
                                          <p:attrName>style.textDecorationUnderline</p:attrName>
                                        </p:attrNameLst>
                                      </p:cBhvr>
                                      <p:to>
                                        <p:strVal val="true"/>
                                      </p:to>
                                    </p:set>
                                  </p:childTnLst>
                                </p:cTn>
                              </p:par>
                              <p:par>
                                <p:cTn id="38" presetID="22" presetClass="entr" presetSubtype="8"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500"/>
                                        <p:tgtEl>
                                          <p:spTgt spid="11"/>
                                        </p:tgtEl>
                                      </p:cBhvr>
                                    </p:animEffect>
                                  </p:childTnLst>
                                </p:cTn>
                              </p:par>
                              <p:par>
                                <p:cTn id="41" presetID="23" presetClass="entr" presetSubtype="16" fill="hold" grpId="0" nodeType="withEffect">
                                  <p:stCondLst>
                                    <p:cond delay="250"/>
                                  </p:stCondLst>
                                  <p:childTnLst>
                                    <p:set>
                                      <p:cBhvr>
                                        <p:cTn id="42" dur="1" fill="hold">
                                          <p:stCondLst>
                                            <p:cond delay="0"/>
                                          </p:stCondLst>
                                        </p:cTn>
                                        <p:tgtEl>
                                          <p:spTgt spid="5"/>
                                        </p:tgtEl>
                                        <p:attrNameLst>
                                          <p:attrName>style.visibility</p:attrName>
                                        </p:attrNameLst>
                                      </p:cBhvr>
                                      <p:to>
                                        <p:strVal val="visible"/>
                                      </p:to>
                                    </p:set>
                                    <p:anim calcmode="lin" valueType="num">
                                      <p:cBhvr>
                                        <p:cTn id="43" dur="500" fill="hold"/>
                                        <p:tgtEl>
                                          <p:spTgt spid="5"/>
                                        </p:tgtEl>
                                        <p:attrNameLst>
                                          <p:attrName>ppt_w</p:attrName>
                                        </p:attrNameLst>
                                      </p:cBhvr>
                                      <p:tavLst>
                                        <p:tav tm="0">
                                          <p:val>
                                            <p:fltVal val="0"/>
                                          </p:val>
                                        </p:tav>
                                        <p:tav tm="100000">
                                          <p:val>
                                            <p:strVal val="#ppt_w"/>
                                          </p:val>
                                        </p:tav>
                                      </p:tavLst>
                                    </p:anim>
                                    <p:anim calcmode="lin" valueType="num">
                                      <p:cBhvr>
                                        <p:cTn id="44" dur="500" fill="hold"/>
                                        <p:tgtEl>
                                          <p:spTgt spid="5"/>
                                        </p:tgtEl>
                                        <p:attrNameLst>
                                          <p:attrName>ppt_h</p:attrName>
                                        </p:attrNameLst>
                                      </p:cBhvr>
                                      <p:tavLst>
                                        <p:tav tm="0">
                                          <p:val>
                                            <p:fltVal val="0"/>
                                          </p:val>
                                        </p:tav>
                                        <p:tav tm="100000">
                                          <p:val>
                                            <p:strVal val="#ppt_h"/>
                                          </p:val>
                                        </p:tav>
                                      </p:tavLst>
                                    </p:anim>
                                  </p:childTnLst>
                                </p:cTn>
                              </p:par>
                              <p:par>
                                <p:cTn id="45" presetID="16" presetClass="exit" presetSubtype="21" fill="hold" grpId="2" nodeType="withEffect">
                                  <p:stCondLst>
                                    <p:cond delay="250"/>
                                  </p:stCondLst>
                                  <p:childTnLst>
                                    <p:animEffect transition="out" filter="barn(inVertical)">
                                      <p:cBhvr>
                                        <p:cTn id="46" dur="750"/>
                                        <p:tgtEl>
                                          <p:spTgt spid="10"/>
                                        </p:tgtEl>
                                      </p:cBhvr>
                                    </p:animEffect>
                                    <p:set>
                                      <p:cBhvr>
                                        <p:cTn id="47" dur="1" fill="hold">
                                          <p:stCondLst>
                                            <p:cond delay="749"/>
                                          </p:stCondLst>
                                        </p:cTn>
                                        <p:tgtEl>
                                          <p:spTgt spid="10"/>
                                        </p:tgtEl>
                                        <p:attrNameLst>
                                          <p:attrName>style.visibility</p:attrName>
                                        </p:attrNameLst>
                                      </p:cBhvr>
                                      <p:to>
                                        <p:strVal val="hidden"/>
                                      </p:to>
                                    </p:set>
                                  </p:childTnLst>
                                </p:cTn>
                              </p:par>
                              <p:par>
                                <p:cTn id="48" presetID="16" presetClass="exit" presetSubtype="21" fill="hold" grpId="1" nodeType="withEffect">
                                  <p:stCondLst>
                                    <p:cond delay="250"/>
                                  </p:stCondLst>
                                  <p:childTnLst>
                                    <p:animEffect transition="out" filter="barn(inVertical)">
                                      <p:cBhvr>
                                        <p:cTn id="49" dur="750"/>
                                        <p:tgtEl>
                                          <p:spTgt spid="11"/>
                                        </p:tgtEl>
                                      </p:cBhvr>
                                    </p:animEffect>
                                    <p:set>
                                      <p:cBhvr>
                                        <p:cTn id="50" dur="1" fill="hold">
                                          <p:stCondLst>
                                            <p:cond delay="749"/>
                                          </p:stCondLst>
                                        </p:cTn>
                                        <p:tgtEl>
                                          <p:spTgt spid="11"/>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wipe(left)">
                                      <p:cBhvr>
                                        <p:cTn id="55" dur="500"/>
                                        <p:tgtEl>
                                          <p:spTgt spid="12"/>
                                        </p:tgtEl>
                                      </p:cBhvr>
                                    </p:animEffect>
                                  </p:childTnLst>
                                </p:cTn>
                              </p:par>
                              <p:par>
                                <p:cTn id="56" presetID="18" presetClass="emph" presetSubtype="0" fill="hold" grpId="1" nodeType="withEffect">
                                  <p:stCondLst>
                                    <p:cond delay="0"/>
                                  </p:stCondLst>
                                  <p:childTnLst>
                                    <p:set>
                                      <p:cBhvr override="childStyle">
                                        <p:cTn id="57" dur="500" fill="hold"/>
                                        <p:tgtEl>
                                          <p:spTgt spid="12"/>
                                        </p:tgtEl>
                                        <p:attrNameLst>
                                          <p:attrName>style.textDecorationUnderline</p:attrName>
                                        </p:attrNameLst>
                                      </p:cBhvr>
                                      <p:to>
                                        <p:strVal val="true"/>
                                      </p:to>
                                    </p:set>
                                  </p:childTnLst>
                                </p:cTn>
                              </p:par>
                              <p:par>
                                <p:cTn id="58" presetID="22" presetClass="entr" presetSubtype="8" fill="hold" grpId="0" nodeType="with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wipe(left)">
                                      <p:cBhvr>
                                        <p:cTn id="60" dur="500"/>
                                        <p:tgtEl>
                                          <p:spTgt spid="13"/>
                                        </p:tgtEl>
                                      </p:cBhvr>
                                    </p:animEffect>
                                  </p:childTnLst>
                                </p:cTn>
                              </p:par>
                              <p:par>
                                <p:cTn id="61" presetID="23" presetClass="entr" presetSubtype="16" fill="hold" grpId="0" nodeType="withEffect">
                                  <p:stCondLst>
                                    <p:cond delay="250"/>
                                  </p:stCondLst>
                                  <p:childTnLst>
                                    <p:set>
                                      <p:cBhvr>
                                        <p:cTn id="62" dur="1" fill="hold">
                                          <p:stCondLst>
                                            <p:cond delay="0"/>
                                          </p:stCondLst>
                                        </p:cTn>
                                        <p:tgtEl>
                                          <p:spTgt spid="6"/>
                                        </p:tgtEl>
                                        <p:attrNameLst>
                                          <p:attrName>style.visibility</p:attrName>
                                        </p:attrNameLst>
                                      </p:cBhvr>
                                      <p:to>
                                        <p:strVal val="visible"/>
                                      </p:to>
                                    </p:set>
                                    <p:anim calcmode="lin" valueType="num">
                                      <p:cBhvr>
                                        <p:cTn id="63" dur="500" fill="hold"/>
                                        <p:tgtEl>
                                          <p:spTgt spid="6"/>
                                        </p:tgtEl>
                                        <p:attrNameLst>
                                          <p:attrName>ppt_w</p:attrName>
                                        </p:attrNameLst>
                                      </p:cBhvr>
                                      <p:tavLst>
                                        <p:tav tm="0">
                                          <p:val>
                                            <p:fltVal val="0"/>
                                          </p:val>
                                        </p:tav>
                                        <p:tav tm="100000">
                                          <p:val>
                                            <p:strVal val="#ppt_w"/>
                                          </p:val>
                                        </p:tav>
                                      </p:tavLst>
                                    </p:anim>
                                    <p:anim calcmode="lin" valueType="num">
                                      <p:cBhvr>
                                        <p:cTn id="64" dur="500" fill="hold"/>
                                        <p:tgtEl>
                                          <p:spTgt spid="6"/>
                                        </p:tgtEl>
                                        <p:attrNameLst>
                                          <p:attrName>ppt_h</p:attrName>
                                        </p:attrNameLst>
                                      </p:cBhvr>
                                      <p:tavLst>
                                        <p:tav tm="0">
                                          <p:val>
                                            <p:fltVal val="0"/>
                                          </p:val>
                                        </p:tav>
                                        <p:tav tm="100000">
                                          <p:val>
                                            <p:strVal val="#ppt_h"/>
                                          </p:val>
                                        </p:tav>
                                      </p:tavLst>
                                    </p:anim>
                                  </p:childTnLst>
                                </p:cTn>
                              </p:par>
                              <p:par>
                                <p:cTn id="65" presetID="16" presetClass="exit" presetSubtype="21" fill="hold" grpId="2" nodeType="withEffect">
                                  <p:stCondLst>
                                    <p:cond delay="250"/>
                                  </p:stCondLst>
                                  <p:childTnLst>
                                    <p:animEffect transition="out" filter="barn(inVertical)">
                                      <p:cBhvr>
                                        <p:cTn id="66" dur="750"/>
                                        <p:tgtEl>
                                          <p:spTgt spid="12"/>
                                        </p:tgtEl>
                                      </p:cBhvr>
                                    </p:animEffect>
                                    <p:set>
                                      <p:cBhvr>
                                        <p:cTn id="67" dur="1" fill="hold">
                                          <p:stCondLst>
                                            <p:cond delay="749"/>
                                          </p:stCondLst>
                                        </p:cTn>
                                        <p:tgtEl>
                                          <p:spTgt spid="12"/>
                                        </p:tgtEl>
                                        <p:attrNameLst>
                                          <p:attrName>style.visibility</p:attrName>
                                        </p:attrNameLst>
                                      </p:cBhvr>
                                      <p:to>
                                        <p:strVal val="hidden"/>
                                      </p:to>
                                    </p:set>
                                  </p:childTnLst>
                                </p:cTn>
                              </p:par>
                              <p:par>
                                <p:cTn id="68" presetID="16" presetClass="exit" presetSubtype="21" fill="hold" grpId="1" nodeType="withEffect">
                                  <p:stCondLst>
                                    <p:cond delay="250"/>
                                  </p:stCondLst>
                                  <p:childTnLst>
                                    <p:animEffect transition="out" filter="barn(inVertical)">
                                      <p:cBhvr>
                                        <p:cTn id="69" dur="750"/>
                                        <p:tgtEl>
                                          <p:spTgt spid="13"/>
                                        </p:tgtEl>
                                      </p:cBhvr>
                                    </p:animEffect>
                                    <p:set>
                                      <p:cBhvr>
                                        <p:cTn id="70" dur="1" fill="hold">
                                          <p:stCondLst>
                                            <p:cond delay="749"/>
                                          </p:stCondLst>
                                        </p:cTn>
                                        <p:tgtEl>
                                          <p:spTgt spid="1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wipe(left)">
                                      <p:cBhvr>
                                        <p:cTn id="75" dur="500"/>
                                        <p:tgtEl>
                                          <p:spTgt spid="14"/>
                                        </p:tgtEl>
                                      </p:cBhvr>
                                    </p:animEffect>
                                  </p:childTnLst>
                                </p:cTn>
                              </p:par>
                              <p:par>
                                <p:cTn id="76" presetID="18" presetClass="emph" presetSubtype="0" fill="hold" grpId="1" nodeType="withEffect">
                                  <p:stCondLst>
                                    <p:cond delay="0"/>
                                  </p:stCondLst>
                                  <p:childTnLst>
                                    <p:set>
                                      <p:cBhvr override="childStyle">
                                        <p:cTn id="77" dur="500" fill="hold"/>
                                        <p:tgtEl>
                                          <p:spTgt spid="14"/>
                                        </p:tgtEl>
                                        <p:attrNameLst>
                                          <p:attrName>style.textDecorationUnderline</p:attrName>
                                        </p:attrNameLst>
                                      </p:cBhvr>
                                      <p:to>
                                        <p:strVal val="true"/>
                                      </p:to>
                                    </p:set>
                                  </p:childTnLst>
                                </p:cTn>
                              </p:par>
                              <p:par>
                                <p:cTn id="78" presetID="22" presetClass="entr" presetSubtype="8" fill="hold" grpId="0" nodeType="withEffect">
                                  <p:stCondLst>
                                    <p:cond delay="0"/>
                                  </p:stCondLst>
                                  <p:childTnLst>
                                    <p:set>
                                      <p:cBhvr>
                                        <p:cTn id="79" dur="1" fill="hold">
                                          <p:stCondLst>
                                            <p:cond delay="0"/>
                                          </p:stCondLst>
                                        </p:cTn>
                                        <p:tgtEl>
                                          <p:spTgt spid="15"/>
                                        </p:tgtEl>
                                        <p:attrNameLst>
                                          <p:attrName>style.visibility</p:attrName>
                                        </p:attrNameLst>
                                      </p:cBhvr>
                                      <p:to>
                                        <p:strVal val="visible"/>
                                      </p:to>
                                    </p:set>
                                    <p:animEffect transition="in" filter="wipe(left)">
                                      <p:cBhvr>
                                        <p:cTn id="80" dur="500"/>
                                        <p:tgtEl>
                                          <p:spTgt spid="15"/>
                                        </p:tgtEl>
                                      </p:cBhvr>
                                    </p:animEffect>
                                  </p:childTnLst>
                                </p:cTn>
                              </p:par>
                              <p:par>
                                <p:cTn id="81" presetID="23" presetClass="entr" presetSubtype="16" fill="hold" grpId="0" nodeType="withEffect">
                                  <p:stCondLst>
                                    <p:cond delay="250"/>
                                  </p:stCondLst>
                                  <p:childTnLst>
                                    <p:set>
                                      <p:cBhvr>
                                        <p:cTn id="82" dur="1" fill="hold">
                                          <p:stCondLst>
                                            <p:cond delay="0"/>
                                          </p:stCondLst>
                                        </p:cTn>
                                        <p:tgtEl>
                                          <p:spTgt spid="7"/>
                                        </p:tgtEl>
                                        <p:attrNameLst>
                                          <p:attrName>style.visibility</p:attrName>
                                        </p:attrNameLst>
                                      </p:cBhvr>
                                      <p:to>
                                        <p:strVal val="visible"/>
                                      </p:to>
                                    </p:set>
                                    <p:anim calcmode="lin" valueType="num">
                                      <p:cBhvr>
                                        <p:cTn id="83" dur="500" fill="hold"/>
                                        <p:tgtEl>
                                          <p:spTgt spid="7"/>
                                        </p:tgtEl>
                                        <p:attrNameLst>
                                          <p:attrName>ppt_w</p:attrName>
                                        </p:attrNameLst>
                                      </p:cBhvr>
                                      <p:tavLst>
                                        <p:tav tm="0">
                                          <p:val>
                                            <p:fltVal val="0"/>
                                          </p:val>
                                        </p:tav>
                                        <p:tav tm="100000">
                                          <p:val>
                                            <p:strVal val="#ppt_w"/>
                                          </p:val>
                                        </p:tav>
                                      </p:tavLst>
                                    </p:anim>
                                    <p:anim calcmode="lin" valueType="num">
                                      <p:cBhvr>
                                        <p:cTn id="84" dur="500" fill="hold"/>
                                        <p:tgtEl>
                                          <p:spTgt spid="7"/>
                                        </p:tgtEl>
                                        <p:attrNameLst>
                                          <p:attrName>ppt_h</p:attrName>
                                        </p:attrNameLst>
                                      </p:cBhvr>
                                      <p:tavLst>
                                        <p:tav tm="0">
                                          <p:val>
                                            <p:fltVal val="0"/>
                                          </p:val>
                                        </p:tav>
                                        <p:tav tm="100000">
                                          <p:val>
                                            <p:strVal val="#ppt_h"/>
                                          </p:val>
                                        </p:tav>
                                      </p:tavLst>
                                    </p:anim>
                                  </p:childTnLst>
                                </p:cTn>
                              </p:par>
                              <p:par>
                                <p:cTn id="85" presetID="16" presetClass="exit" presetSubtype="21" fill="hold" grpId="2" nodeType="withEffect">
                                  <p:stCondLst>
                                    <p:cond delay="250"/>
                                  </p:stCondLst>
                                  <p:childTnLst>
                                    <p:animEffect transition="out" filter="barn(inVertical)">
                                      <p:cBhvr>
                                        <p:cTn id="86" dur="750"/>
                                        <p:tgtEl>
                                          <p:spTgt spid="14"/>
                                        </p:tgtEl>
                                      </p:cBhvr>
                                    </p:animEffect>
                                    <p:set>
                                      <p:cBhvr>
                                        <p:cTn id="87" dur="1" fill="hold">
                                          <p:stCondLst>
                                            <p:cond delay="749"/>
                                          </p:stCondLst>
                                        </p:cTn>
                                        <p:tgtEl>
                                          <p:spTgt spid="14"/>
                                        </p:tgtEl>
                                        <p:attrNameLst>
                                          <p:attrName>style.visibility</p:attrName>
                                        </p:attrNameLst>
                                      </p:cBhvr>
                                      <p:to>
                                        <p:strVal val="hidden"/>
                                      </p:to>
                                    </p:set>
                                  </p:childTnLst>
                                </p:cTn>
                              </p:par>
                              <p:par>
                                <p:cTn id="88" presetID="16" presetClass="exit" presetSubtype="21" fill="hold" grpId="1" nodeType="withEffect">
                                  <p:stCondLst>
                                    <p:cond delay="250"/>
                                  </p:stCondLst>
                                  <p:childTnLst>
                                    <p:animEffect transition="out" filter="barn(inVertical)">
                                      <p:cBhvr>
                                        <p:cTn id="89" dur="750"/>
                                        <p:tgtEl>
                                          <p:spTgt spid="15"/>
                                        </p:tgtEl>
                                      </p:cBhvr>
                                    </p:animEffect>
                                    <p:set>
                                      <p:cBhvr>
                                        <p:cTn id="90" dur="1" fill="hold">
                                          <p:stCondLst>
                                            <p:cond delay="74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10" grpId="0"/>
      <p:bldP spid="10" grpId="1"/>
      <p:bldP spid="10" grpId="2"/>
      <p:bldP spid="12" grpId="0"/>
      <p:bldP spid="12" grpId="1"/>
      <p:bldP spid="12" grpId="2"/>
      <p:bldP spid="14" grpId="0"/>
      <p:bldP spid="14" grpId="1"/>
      <p:bldP spid="14" grpId="2"/>
      <p:bldP spid="3074" grpId="0"/>
      <p:bldP spid="9" grpId="0"/>
      <p:bldP spid="9" grpId="1"/>
      <p:bldP spid="11" grpId="0"/>
      <p:bldP spid="11" grpId="1"/>
      <p:bldP spid="13" grpId="0"/>
      <p:bldP spid="13" grpId="1"/>
      <p:bldP spid="15" grpId="0"/>
      <p:bldP spid="15" grpId="1"/>
      <p:bldP spid="4" grpId="0"/>
      <p:bldP spid="5" grpId="0"/>
      <p:bldP spid="6"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1099"/>
          <a:stretch/>
        </p:blipFill>
        <p:spPr>
          <a:xfrm>
            <a:off x="-1" y="0"/>
            <a:ext cx="9173369" cy="6858000"/>
          </a:xfrm>
          <a:prstGeom prst="rect">
            <a:avLst/>
          </a:prstGeom>
        </p:spPr>
      </p:pic>
      <p:sp>
        <p:nvSpPr>
          <p:cNvPr id="3074" name="Rectangle 2"/>
          <p:cNvSpPr>
            <a:spLocks noGrp="1" noChangeArrowheads="1"/>
          </p:cNvSpPr>
          <p:nvPr>
            <p:ph type="title"/>
          </p:nvPr>
        </p:nvSpPr>
        <p:spPr>
          <a:xfrm>
            <a:off x="457200" y="1143000"/>
            <a:ext cx="8229600" cy="4373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FF00"/>
                </a:solidFill>
                <a:effectLst>
                  <a:glow rad="63500">
                    <a:schemeClr val="tx1"/>
                  </a:glow>
                  <a:outerShdw blurRad="50800" algn="tl" rotWithShape="0">
                    <a:srgbClr val="000000"/>
                  </a:outerShdw>
                </a:effectLst>
                <a:latin typeface="Calibri" panose="020F0502020204030204" pitchFamily="34" charset="0"/>
              </a:rPr>
              <a:t>Counsel is mine, and sound wisdom; I am understanding, I have strength. By me kings reign, And rulers decree justice. By me princes rule, and nobles, All the judges of the earth.</a:t>
            </a:r>
            <a:r>
              <a:rPr lang="en-US" altLang="en-US" sz="3200" b="1" i="1" dirty="0">
                <a:ln w="17780" cmpd="sng">
                  <a:solidFill>
                    <a:srgbClr val="FFFFFF"/>
                  </a:solidFill>
                  <a:prstDash val="solid"/>
                  <a:miter lim="800000"/>
                </a:ln>
                <a:solidFill>
                  <a:srgbClr val="FFFF00"/>
                </a:solidFill>
                <a:effectLst>
                  <a:glow rad="63500">
                    <a:schemeClr val="tx1"/>
                  </a:glow>
                  <a:outerShdw blurRad="50800" algn="tl" rotWithShape="0">
                    <a:srgbClr val="000000"/>
                  </a:outerShdw>
                </a:effectLst>
                <a:latin typeface="Calibri" panose="020F0502020204030204" pitchFamily="34" charset="0"/>
              </a:rPr>
              <a:t> — Proverbs 8:14-16</a:t>
            </a:r>
            <a:r>
              <a:rPr lang="en-US" altLang="en-US" b="1" dirty="0">
                <a:ln w="17780" cmpd="sng">
                  <a:solidFill>
                    <a:srgbClr val="FFFFFF"/>
                  </a:solidFill>
                  <a:prstDash val="solid"/>
                  <a:miter lim="800000"/>
                </a:ln>
                <a:solidFill>
                  <a:srgbClr val="FFFF00"/>
                </a:solidFill>
                <a:effectLst>
                  <a:glow rad="63500">
                    <a:schemeClr val="tx1"/>
                  </a:glow>
                  <a:outerShdw blurRad="50800" algn="tl" rotWithShape="0">
                    <a:srgbClr val="000000"/>
                  </a:outerShdw>
                </a:effectLst>
                <a:latin typeface="Calibri" panose="020F0502020204030204" pitchFamily="34" charset="0"/>
              </a:rPr>
              <a:t> </a:t>
            </a:r>
          </a:p>
        </p:txBody>
      </p:sp>
      <p:sp>
        <p:nvSpPr>
          <p:cNvPr id="11" name="Rectangle 2">
            <a:extLst>
              <a:ext uri="{FF2B5EF4-FFF2-40B4-BE49-F238E27FC236}">
                <a16:creationId xmlns:a16="http://schemas.microsoft.com/office/drawing/2014/main" id="{D6EBE5DE-8DEA-4153-827D-E6719CA2889A}"/>
              </a:ext>
            </a:extLst>
          </p:cNvPr>
          <p:cNvSpPr txBox="1">
            <a:spLocks noChangeArrowheads="1"/>
          </p:cNvSpPr>
          <p:nvPr/>
        </p:nvSpPr>
        <p:spPr bwMode="auto">
          <a:xfrm>
            <a:off x="4018546" y="1953135"/>
            <a:ext cx="393432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spc="50" dirty="0">
                <a:ln w="11430"/>
                <a:gradFill flip="none" rotWithShape="1">
                  <a:gsLst>
                    <a:gs pos="0">
                      <a:srgbClr val="FF3399"/>
                    </a:gs>
                    <a:gs pos="25000">
                      <a:srgbClr val="FF6633"/>
                    </a:gs>
                    <a:gs pos="50000">
                      <a:srgbClr val="FFFF00"/>
                    </a:gs>
                    <a:gs pos="75000">
                      <a:srgbClr val="01A78F"/>
                    </a:gs>
                    <a:gs pos="100000">
                      <a:srgbClr val="3366FF"/>
                    </a:gs>
                  </a:gsLst>
                  <a:lin ang="10800000" scaled="1"/>
                  <a:tileRect/>
                </a:gradFill>
                <a:effectLst>
                  <a:glow rad="88900">
                    <a:srgbClr val="000000"/>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understanding</a:t>
            </a:r>
          </a:p>
        </p:txBody>
      </p:sp>
      <p:sp>
        <p:nvSpPr>
          <p:cNvPr id="4" name="Rectangle 2"/>
          <p:cNvSpPr txBox="1">
            <a:spLocks noChangeArrowheads="1"/>
          </p:cNvSpPr>
          <p:nvPr/>
        </p:nvSpPr>
        <p:spPr bwMode="auto">
          <a:xfrm>
            <a:off x="4176045" y="1738418"/>
            <a:ext cx="3472405"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Inflat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1600" b="1" spc="50" dirty="0">
                <a:ln w="11430"/>
                <a:gradFill flip="none" rotWithShape="1">
                  <a:gsLst>
                    <a:gs pos="63000">
                      <a:srgbClr val="00B050"/>
                    </a:gs>
                    <a:gs pos="18850">
                      <a:srgbClr val="FFFF00"/>
                    </a:gs>
                    <a:gs pos="0">
                      <a:srgbClr val="FF0000"/>
                    </a:gs>
                    <a:gs pos="45000">
                      <a:srgbClr val="9900CC">
                        <a:shade val="67500"/>
                        <a:satMod val="115000"/>
                      </a:srgbClr>
                    </a:gs>
                    <a:gs pos="93000">
                      <a:srgbClr val="66CCFF"/>
                    </a:gs>
                  </a:gsLst>
                  <a:path path="circle">
                    <a:fillToRect l="50000" t="50000" r="50000" b="50000"/>
                  </a:path>
                  <a:tileRect/>
                </a:gradFill>
                <a:effectLst>
                  <a:glow rad="114300">
                    <a:schemeClr val="bg1">
                      <a:alpha val="95000"/>
                    </a:schemeClr>
                  </a:glow>
                  <a:outerShdw blurRad="76200" dist="50800" dir="5400000" algn="tl" rotWithShape="0">
                    <a:srgbClr val="000000">
                      <a:alpha val="65000"/>
                    </a:srgbClr>
                  </a:outerShdw>
                </a:effectLst>
                <a:latin typeface="Calibri" panose="020F0502020204030204" pitchFamily="34" charset="0"/>
                <a:ea typeface="+mn-ea"/>
                <a:cs typeface="Calibri" panose="020F0502020204030204" pitchFamily="34" charset="0"/>
              </a:rPr>
              <a:t>fruits</a:t>
            </a:r>
          </a:p>
        </p:txBody>
      </p:sp>
      <p:sp>
        <p:nvSpPr>
          <p:cNvPr id="6" name="Rectangle 2"/>
          <p:cNvSpPr txBox="1">
            <a:spLocks noChangeArrowheads="1"/>
          </p:cNvSpPr>
          <p:nvPr/>
        </p:nvSpPr>
        <p:spPr bwMode="auto">
          <a:xfrm>
            <a:off x="858191" y="1773391"/>
            <a:ext cx="2209800"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FF00"/>
                </a:solidFill>
                <a:effectLst>
                  <a:glow rad="63500">
                    <a:schemeClr val="tx1"/>
                  </a:glow>
                  <a:outerShdw blurRad="50800" algn="tl" rotWithShape="0">
                    <a:srgbClr val="000000"/>
                  </a:outerShdw>
                </a:effectLst>
                <a:latin typeface="Calibri" panose="020F0502020204030204" pitchFamily="34" charset="0"/>
              </a:rPr>
              <a:t>wisdom</a:t>
            </a:r>
            <a:endParaRPr lang="en-US" altLang="en-US" sz="3200" b="1" i="1" kern="0" dirty="0">
              <a:ln w="17780" cmpd="sng">
                <a:solidFill>
                  <a:srgbClr val="FFFFFF"/>
                </a:solidFill>
                <a:prstDash val="solid"/>
                <a:miter lim="800000"/>
              </a:ln>
              <a:solidFill>
                <a:srgbClr val="FFFF00"/>
              </a:solidFill>
              <a:effectLst>
                <a:glow rad="63500">
                  <a:schemeClr val="tx1"/>
                </a:glow>
                <a:outerShdw blurRad="50800" algn="tl" rotWithShape="0">
                  <a:srgbClr val="000000"/>
                </a:outerShdw>
              </a:effectLst>
              <a:latin typeface="Calibri" panose="020F0502020204030204" pitchFamily="34" charset="0"/>
            </a:endParaRPr>
          </a:p>
        </p:txBody>
      </p:sp>
      <p:sp>
        <p:nvSpPr>
          <p:cNvPr id="7" name="!!Fruit1">
            <a:extLst>
              <a:ext uri="{FF2B5EF4-FFF2-40B4-BE49-F238E27FC236}">
                <a16:creationId xmlns:a16="http://schemas.microsoft.com/office/drawing/2014/main" id="{194B3F06-13F9-40CD-A499-F662B08377CE}"/>
              </a:ext>
            </a:extLst>
          </p:cNvPr>
          <p:cNvSpPr txBox="1">
            <a:spLocks noChangeArrowheads="1"/>
          </p:cNvSpPr>
          <p:nvPr/>
        </p:nvSpPr>
        <p:spPr bwMode="auto">
          <a:xfrm rot="-5400000">
            <a:off x="3924560" y="3291679"/>
            <a:ext cx="1600200"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Inflat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fruit</a:t>
            </a:r>
            <a:endParaRPr lang="en-US" altLang="en-US" sz="3200" b="1" i="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endParaRPr>
          </a:p>
        </p:txBody>
      </p:sp>
      <p:sp>
        <p:nvSpPr>
          <p:cNvPr id="8" name="!!Fruit2">
            <a:extLst>
              <a:ext uri="{FF2B5EF4-FFF2-40B4-BE49-F238E27FC236}">
                <a16:creationId xmlns:a16="http://schemas.microsoft.com/office/drawing/2014/main" id="{184F2681-F1CE-4C2B-B9ED-710D24056107}"/>
              </a:ext>
            </a:extLst>
          </p:cNvPr>
          <p:cNvSpPr txBox="1">
            <a:spLocks noChangeArrowheads="1"/>
          </p:cNvSpPr>
          <p:nvPr/>
        </p:nvSpPr>
        <p:spPr bwMode="auto">
          <a:xfrm>
            <a:off x="3924560" y="3291679"/>
            <a:ext cx="1600200"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Inflat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CC99FF"/>
                </a:solidFill>
                <a:effectLst>
                  <a:glow rad="63500">
                    <a:schemeClr val="tx1"/>
                  </a:glow>
                  <a:outerShdw blurRad="50800" algn="tl" rotWithShape="0">
                    <a:srgbClr val="000000"/>
                  </a:outerShdw>
                </a:effectLst>
                <a:latin typeface="Calibri" panose="020F0502020204030204" pitchFamily="34" charset="0"/>
              </a:rPr>
              <a:t>fruit</a:t>
            </a:r>
            <a:endParaRPr lang="en-US" altLang="en-US" sz="3200" b="1" i="1" kern="0" dirty="0">
              <a:ln w="17780" cmpd="sng">
                <a:solidFill>
                  <a:srgbClr val="FFFFFF"/>
                </a:solidFill>
                <a:prstDash val="solid"/>
                <a:miter lim="800000"/>
              </a:ln>
              <a:solidFill>
                <a:srgbClr val="CC99FF"/>
              </a:solidFill>
              <a:effectLst>
                <a:glow rad="63500">
                  <a:schemeClr val="tx1"/>
                </a:glow>
                <a:outerShdw blurRad="50800" algn="tl" rotWithShape="0">
                  <a:srgbClr val="000000"/>
                </a:outerShdw>
              </a:effectLst>
              <a:latin typeface="Calibri" panose="020F0502020204030204" pitchFamily="34" charset="0"/>
            </a:endParaRPr>
          </a:p>
        </p:txBody>
      </p:sp>
      <p:sp>
        <p:nvSpPr>
          <p:cNvPr id="9" name="!!Fruit3">
            <a:extLst>
              <a:ext uri="{FF2B5EF4-FFF2-40B4-BE49-F238E27FC236}">
                <a16:creationId xmlns:a16="http://schemas.microsoft.com/office/drawing/2014/main" id="{60F46365-38FA-42C4-82F8-617DEEEB5CE9}"/>
              </a:ext>
            </a:extLst>
          </p:cNvPr>
          <p:cNvSpPr txBox="1">
            <a:spLocks noChangeArrowheads="1"/>
          </p:cNvSpPr>
          <p:nvPr/>
        </p:nvSpPr>
        <p:spPr bwMode="auto">
          <a:xfrm rot="2700000">
            <a:off x="3924560" y="3291679"/>
            <a:ext cx="1600200"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Inflat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FF00"/>
                </a:solidFill>
                <a:effectLst>
                  <a:glow rad="63500">
                    <a:schemeClr val="tx1"/>
                  </a:glow>
                  <a:outerShdw blurRad="50800" algn="tl" rotWithShape="0">
                    <a:srgbClr val="000000"/>
                  </a:outerShdw>
                </a:effectLst>
                <a:latin typeface="Calibri" panose="020F0502020204030204" pitchFamily="34" charset="0"/>
              </a:rPr>
              <a:t>fruit</a:t>
            </a:r>
            <a:endParaRPr lang="en-US" altLang="en-US" sz="3200" b="1" i="1" kern="0" dirty="0">
              <a:ln w="17780" cmpd="sng">
                <a:solidFill>
                  <a:srgbClr val="FFFFFF"/>
                </a:solidFill>
                <a:prstDash val="solid"/>
                <a:miter lim="800000"/>
              </a:ln>
              <a:solidFill>
                <a:srgbClr val="FFFF00"/>
              </a:solidFill>
              <a:effectLst>
                <a:glow rad="63500">
                  <a:schemeClr val="tx1"/>
                </a:glow>
                <a:outerShdw blurRad="50800" algn="tl" rotWithShape="0">
                  <a:srgbClr val="000000"/>
                </a:outerShdw>
              </a:effectLst>
              <a:latin typeface="Calibri" panose="020F0502020204030204" pitchFamily="34" charset="0"/>
            </a:endParaRPr>
          </a:p>
        </p:txBody>
      </p:sp>
      <p:sp>
        <p:nvSpPr>
          <p:cNvPr id="10" name="!!Fruit4">
            <a:extLst>
              <a:ext uri="{FF2B5EF4-FFF2-40B4-BE49-F238E27FC236}">
                <a16:creationId xmlns:a16="http://schemas.microsoft.com/office/drawing/2014/main" id="{41133C17-22BA-4532-AAF8-00224DB91E06}"/>
              </a:ext>
            </a:extLst>
          </p:cNvPr>
          <p:cNvSpPr txBox="1">
            <a:spLocks noChangeArrowheads="1"/>
          </p:cNvSpPr>
          <p:nvPr/>
        </p:nvSpPr>
        <p:spPr bwMode="auto">
          <a:xfrm rot="19200000">
            <a:off x="3924560" y="3291679"/>
            <a:ext cx="1600200"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Inflat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66FF33"/>
                </a:solidFill>
                <a:effectLst>
                  <a:glow rad="63500">
                    <a:schemeClr val="tx1"/>
                  </a:glow>
                  <a:outerShdw blurRad="50800" algn="tl" rotWithShape="0">
                    <a:srgbClr val="000000"/>
                  </a:outerShdw>
                </a:effectLst>
                <a:latin typeface="Calibri" panose="020F0502020204030204" pitchFamily="34" charset="0"/>
              </a:rPr>
              <a:t>fruit</a:t>
            </a:r>
            <a:endParaRPr lang="en-US" altLang="en-US" sz="3200" b="1" i="1" kern="0" dirty="0">
              <a:ln w="17780" cmpd="sng">
                <a:solidFill>
                  <a:srgbClr val="FFFFFF"/>
                </a:solidFill>
                <a:prstDash val="solid"/>
                <a:miter lim="800000"/>
              </a:ln>
              <a:solidFill>
                <a:srgbClr val="66FF33"/>
              </a:solidFill>
              <a:effectLst>
                <a:glow rad="635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B226848E-E68E-4D63-B694-18928EE79BC2}"/>
              </a:ext>
            </a:extLst>
          </p:cNvPr>
          <p:cNvSpPr txBox="1">
            <a:spLocks noChangeArrowheads="1"/>
          </p:cNvSpPr>
          <p:nvPr/>
        </p:nvSpPr>
        <p:spPr bwMode="auto">
          <a:xfrm>
            <a:off x="2386745" y="5119803"/>
            <a:ext cx="179534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BAD</a:t>
            </a:r>
            <a:endParaRPr kumimoji="0" lang="en-US" altLang="en-US" sz="4400" b="1" i="1" u="none" strike="noStrike" kern="0" cap="none" spc="0" normalizeH="0" baseline="0" noProof="0" dirty="0">
              <a:ln w="3175"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6F4E2318-CBD4-46BC-AD18-A1F704663931}"/>
              </a:ext>
            </a:extLst>
          </p:cNvPr>
          <p:cNvSpPr txBox="1">
            <a:spLocks noChangeArrowheads="1"/>
          </p:cNvSpPr>
          <p:nvPr/>
        </p:nvSpPr>
        <p:spPr bwMode="auto">
          <a:xfrm>
            <a:off x="5082788" y="5134476"/>
            <a:ext cx="179534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GOOD</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5" name="Rectangle 2" hidden="1"/>
          <p:cNvSpPr txBox="1">
            <a:spLocks noChangeArrowheads="1"/>
          </p:cNvSpPr>
          <p:nvPr/>
        </p:nvSpPr>
        <p:spPr bwMode="auto">
          <a:xfrm>
            <a:off x="3580267" y="4146466"/>
            <a:ext cx="2209800"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wisdom</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4591752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2" nodeType="withEffect">
                                  <p:stCondLst>
                                    <p:cond delay="0"/>
                                  </p:stCondLst>
                                  <p:endCondLst>
                                    <p:cond evt="onNext" delay="0">
                                      <p:tgtEl>
                                        <p:sldTgt/>
                                      </p:tgtEl>
                                    </p:cond>
                                  </p:endCondLst>
                                  <p:childTnLst>
                                    <p:animRot by="21600000">
                                      <p:cBhvr>
                                        <p:cTn id="6" dur="2000" fill="hold"/>
                                        <p:tgtEl>
                                          <p:spTgt spid="10"/>
                                        </p:tgtEl>
                                        <p:attrNameLst>
                                          <p:attrName>r</p:attrName>
                                        </p:attrNameLst>
                                      </p:cBhvr>
                                    </p:animRot>
                                  </p:childTnLst>
                                </p:cTn>
                              </p:par>
                              <p:par>
                                <p:cTn id="7" presetID="8" presetClass="emph" presetSubtype="0" repeatCount="indefinite" fill="hold" grpId="2" nodeType="withEffect">
                                  <p:stCondLst>
                                    <p:cond delay="0"/>
                                  </p:stCondLst>
                                  <p:endCondLst>
                                    <p:cond evt="onNext" delay="0">
                                      <p:tgtEl>
                                        <p:sldTgt/>
                                      </p:tgtEl>
                                    </p:cond>
                                  </p:endCondLst>
                                  <p:childTnLst>
                                    <p:animRot by="-21600000">
                                      <p:cBhvr>
                                        <p:cTn id="8" dur="2000" fill="hold"/>
                                        <p:tgtEl>
                                          <p:spTgt spid="9"/>
                                        </p:tgtEl>
                                        <p:attrNameLst>
                                          <p:attrName>r</p:attrName>
                                        </p:attrNameLst>
                                      </p:cBhvr>
                                    </p:animRot>
                                  </p:childTnLst>
                                </p:cTn>
                              </p:par>
                              <p:par>
                                <p:cTn id="9" presetID="8" presetClass="emph" presetSubtype="0" repeatCount="indefinite" fill="hold" grpId="2" nodeType="withEffect">
                                  <p:stCondLst>
                                    <p:cond delay="0"/>
                                  </p:stCondLst>
                                  <p:endCondLst>
                                    <p:cond evt="onNext" delay="0">
                                      <p:tgtEl>
                                        <p:sldTgt/>
                                      </p:tgtEl>
                                    </p:cond>
                                  </p:endCondLst>
                                  <p:childTnLst>
                                    <p:animRot by="21600000">
                                      <p:cBhvr>
                                        <p:cTn id="10" dur="2000" fill="hold"/>
                                        <p:tgtEl>
                                          <p:spTgt spid="8"/>
                                        </p:tgtEl>
                                        <p:attrNameLst>
                                          <p:attrName>r</p:attrName>
                                        </p:attrNameLst>
                                      </p:cBhvr>
                                    </p:animRot>
                                  </p:childTnLst>
                                </p:cTn>
                              </p:par>
                              <p:par>
                                <p:cTn id="11" presetID="8" presetClass="emph" presetSubtype="0" repeatCount="indefinite" fill="hold" grpId="2" nodeType="withEffect">
                                  <p:stCondLst>
                                    <p:cond delay="0"/>
                                  </p:stCondLst>
                                  <p:endCondLst>
                                    <p:cond evt="onNext" delay="0">
                                      <p:tgtEl>
                                        <p:sldTgt/>
                                      </p:tgtEl>
                                    </p:cond>
                                  </p:endCondLst>
                                  <p:childTnLst>
                                    <p:animRot by="-21600000">
                                      <p:cBhvr>
                                        <p:cTn id="12" dur="2000" fill="hold"/>
                                        <p:tgtEl>
                                          <p:spTgt spid="7"/>
                                        </p:tgtEl>
                                        <p:attrNameLst>
                                          <p:attrName>r</p:attrName>
                                        </p:attrNameLst>
                                      </p:cBhvr>
                                    </p:animRot>
                                  </p:childTnLst>
                                </p:cTn>
                              </p:par>
                              <p:par>
                                <p:cTn id="13" presetID="0" presetClass="exit" presetSubtype="0" fill="hold" grpId="1" nodeType="withEffect">
                                  <p:stCondLst>
                                    <p:cond delay="4000"/>
                                  </p:stCondLst>
                                  <p:childTnLst>
                                    <p:set>
                                      <p:cBhvr>
                                        <p:cTn id="14" dur="1" fill="hold">
                                          <p:stCondLst>
                                            <p:cond delay="999"/>
                                          </p:stCondLst>
                                        </p:cTn>
                                        <p:tgtEl>
                                          <p:spTgt spid="10"/>
                                        </p:tgtEl>
                                        <p:attrNameLst>
                                          <p:attrName>style.visibility</p:attrName>
                                        </p:attrNameLst>
                                      </p:cBhvr>
                                      <p:to>
                                        <p:strVal val="hidden"/>
                                      </p:to>
                                    </p:set>
                                    <p:animEffect transition="out" filter="dissolve">
                                      <p:cBhvr>
                                        <p:cTn id="15" dur="1000">
                                          <p:stCondLst>
                                            <p:cond delay="0"/>
                                          </p:stCondLst>
                                        </p:cTn>
                                        <p:tgtEl>
                                          <p:spTgt spid="10"/>
                                        </p:tgtEl>
                                      </p:cBhvr>
                                    </p:animEffect>
                                    <p:anim to="" calcmode="lin" valueType="num">
                                      <p:cBhvr>
                                        <p:cTn id="16" dur="1000" fill="hold">
                                          <p:stCondLst>
                                            <p:cond delay="0"/>
                                          </p:stCondLst>
                                        </p:cTn>
                                        <p:tgtEl>
                                          <p:spTgt spid="10"/>
                                        </p:tgtEl>
                                        <p:attrNameLst>
                                          <p:attrName>ppt_w</p:attrName>
                                        </p:attrNameLst>
                                      </p:cBhvr>
                                      <p:tavLst>
                                        <p:tav tm="0">
                                          <p:val>
                                            <p:strVal val="#ppt_w"/>
                                          </p:val>
                                        </p:tav>
                                        <p:tav tm="100000">
                                          <p:val>
                                            <p:strVal val="#ppt_w*4"/>
                                          </p:val>
                                        </p:tav>
                                      </p:tavLst>
                                    </p:anim>
                                    <p:anim to="" calcmode="lin" valueType="num">
                                      <p:cBhvr>
                                        <p:cTn id="17" dur="1000" fill="hold">
                                          <p:stCondLst>
                                            <p:cond delay="0"/>
                                          </p:stCondLst>
                                        </p:cTn>
                                        <p:tgtEl>
                                          <p:spTgt spid="10"/>
                                        </p:tgtEl>
                                        <p:attrNameLst>
                                          <p:attrName>ppt_h</p:attrName>
                                        </p:attrNameLst>
                                      </p:cBhvr>
                                      <p:tavLst>
                                        <p:tav tm="0">
                                          <p:val>
                                            <p:strVal val="#ppt_h"/>
                                          </p:val>
                                        </p:tav>
                                        <p:tav tm="100000">
                                          <p:val>
                                            <p:strVal val="#ppt_h*4"/>
                                          </p:val>
                                        </p:tav>
                                      </p:tavLst>
                                    </p:anim>
                                  </p:childTnLst>
                                </p:cTn>
                              </p:par>
                              <p:par>
                                <p:cTn id="18" presetID="0" presetClass="exit" presetSubtype="0" fill="hold" grpId="1" nodeType="withEffect">
                                  <p:stCondLst>
                                    <p:cond delay="4000"/>
                                  </p:stCondLst>
                                  <p:childTnLst>
                                    <p:set>
                                      <p:cBhvr>
                                        <p:cTn id="19" dur="1" fill="hold">
                                          <p:stCondLst>
                                            <p:cond delay="999"/>
                                          </p:stCondLst>
                                        </p:cTn>
                                        <p:tgtEl>
                                          <p:spTgt spid="9"/>
                                        </p:tgtEl>
                                        <p:attrNameLst>
                                          <p:attrName>style.visibility</p:attrName>
                                        </p:attrNameLst>
                                      </p:cBhvr>
                                      <p:to>
                                        <p:strVal val="hidden"/>
                                      </p:to>
                                    </p:set>
                                    <p:animEffect transition="out" filter="dissolve">
                                      <p:cBhvr>
                                        <p:cTn id="20" dur="1000">
                                          <p:stCondLst>
                                            <p:cond delay="0"/>
                                          </p:stCondLst>
                                        </p:cTn>
                                        <p:tgtEl>
                                          <p:spTgt spid="9"/>
                                        </p:tgtEl>
                                      </p:cBhvr>
                                    </p:animEffect>
                                    <p:anim to="" calcmode="lin" valueType="num">
                                      <p:cBhvr>
                                        <p:cTn id="21" dur="1000" fill="hold">
                                          <p:stCondLst>
                                            <p:cond delay="0"/>
                                          </p:stCondLst>
                                        </p:cTn>
                                        <p:tgtEl>
                                          <p:spTgt spid="9"/>
                                        </p:tgtEl>
                                        <p:attrNameLst>
                                          <p:attrName>ppt_w</p:attrName>
                                        </p:attrNameLst>
                                      </p:cBhvr>
                                      <p:tavLst>
                                        <p:tav tm="0">
                                          <p:val>
                                            <p:strVal val="#ppt_w"/>
                                          </p:val>
                                        </p:tav>
                                        <p:tav tm="100000">
                                          <p:val>
                                            <p:strVal val="#ppt_w*4"/>
                                          </p:val>
                                        </p:tav>
                                      </p:tavLst>
                                    </p:anim>
                                    <p:anim to="" calcmode="lin" valueType="num">
                                      <p:cBhvr>
                                        <p:cTn id="22" dur="1000" fill="hold">
                                          <p:stCondLst>
                                            <p:cond delay="0"/>
                                          </p:stCondLst>
                                        </p:cTn>
                                        <p:tgtEl>
                                          <p:spTgt spid="9"/>
                                        </p:tgtEl>
                                        <p:attrNameLst>
                                          <p:attrName>ppt_h</p:attrName>
                                        </p:attrNameLst>
                                      </p:cBhvr>
                                      <p:tavLst>
                                        <p:tav tm="0">
                                          <p:val>
                                            <p:strVal val="#ppt_h"/>
                                          </p:val>
                                        </p:tav>
                                        <p:tav tm="100000">
                                          <p:val>
                                            <p:strVal val="#ppt_h*4"/>
                                          </p:val>
                                        </p:tav>
                                      </p:tavLst>
                                    </p:anim>
                                  </p:childTnLst>
                                </p:cTn>
                              </p:par>
                              <p:par>
                                <p:cTn id="23" presetID="0" presetClass="exit" presetSubtype="0" fill="hold" grpId="1" nodeType="withEffect">
                                  <p:stCondLst>
                                    <p:cond delay="4000"/>
                                  </p:stCondLst>
                                  <p:childTnLst>
                                    <p:set>
                                      <p:cBhvr>
                                        <p:cTn id="24" dur="1" fill="hold">
                                          <p:stCondLst>
                                            <p:cond delay="999"/>
                                          </p:stCondLst>
                                        </p:cTn>
                                        <p:tgtEl>
                                          <p:spTgt spid="8"/>
                                        </p:tgtEl>
                                        <p:attrNameLst>
                                          <p:attrName>style.visibility</p:attrName>
                                        </p:attrNameLst>
                                      </p:cBhvr>
                                      <p:to>
                                        <p:strVal val="hidden"/>
                                      </p:to>
                                    </p:set>
                                    <p:animEffect transition="out" filter="dissolve">
                                      <p:cBhvr>
                                        <p:cTn id="25" dur="1000">
                                          <p:stCondLst>
                                            <p:cond delay="0"/>
                                          </p:stCondLst>
                                        </p:cTn>
                                        <p:tgtEl>
                                          <p:spTgt spid="8"/>
                                        </p:tgtEl>
                                      </p:cBhvr>
                                    </p:animEffect>
                                    <p:anim to="" calcmode="lin" valueType="num">
                                      <p:cBhvr>
                                        <p:cTn id="26" dur="1000" fill="hold">
                                          <p:stCondLst>
                                            <p:cond delay="0"/>
                                          </p:stCondLst>
                                        </p:cTn>
                                        <p:tgtEl>
                                          <p:spTgt spid="8"/>
                                        </p:tgtEl>
                                        <p:attrNameLst>
                                          <p:attrName>ppt_w</p:attrName>
                                        </p:attrNameLst>
                                      </p:cBhvr>
                                      <p:tavLst>
                                        <p:tav tm="0">
                                          <p:val>
                                            <p:strVal val="#ppt_w"/>
                                          </p:val>
                                        </p:tav>
                                        <p:tav tm="100000">
                                          <p:val>
                                            <p:strVal val="#ppt_w*4"/>
                                          </p:val>
                                        </p:tav>
                                      </p:tavLst>
                                    </p:anim>
                                    <p:anim to="" calcmode="lin" valueType="num">
                                      <p:cBhvr>
                                        <p:cTn id="27" dur="1000" fill="hold">
                                          <p:stCondLst>
                                            <p:cond delay="0"/>
                                          </p:stCondLst>
                                        </p:cTn>
                                        <p:tgtEl>
                                          <p:spTgt spid="8"/>
                                        </p:tgtEl>
                                        <p:attrNameLst>
                                          <p:attrName>ppt_h</p:attrName>
                                        </p:attrNameLst>
                                      </p:cBhvr>
                                      <p:tavLst>
                                        <p:tav tm="0">
                                          <p:val>
                                            <p:strVal val="#ppt_h"/>
                                          </p:val>
                                        </p:tav>
                                        <p:tav tm="100000">
                                          <p:val>
                                            <p:strVal val="#ppt_h*4"/>
                                          </p:val>
                                        </p:tav>
                                      </p:tavLst>
                                    </p:anim>
                                  </p:childTnLst>
                                </p:cTn>
                              </p:par>
                              <p:par>
                                <p:cTn id="28" presetID="0" presetClass="exit" presetSubtype="0" fill="hold" grpId="1" nodeType="withEffect">
                                  <p:stCondLst>
                                    <p:cond delay="4000"/>
                                  </p:stCondLst>
                                  <p:childTnLst>
                                    <p:set>
                                      <p:cBhvr>
                                        <p:cTn id="29" dur="1" fill="hold">
                                          <p:stCondLst>
                                            <p:cond delay="999"/>
                                          </p:stCondLst>
                                        </p:cTn>
                                        <p:tgtEl>
                                          <p:spTgt spid="7"/>
                                        </p:tgtEl>
                                        <p:attrNameLst>
                                          <p:attrName>style.visibility</p:attrName>
                                        </p:attrNameLst>
                                      </p:cBhvr>
                                      <p:to>
                                        <p:strVal val="hidden"/>
                                      </p:to>
                                    </p:set>
                                    <p:animEffect transition="out" filter="dissolve">
                                      <p:cBhvr>
                                        <p:cTn id="30" dur="1000">
                                          <p:stCondLst>
                                            <p:cond delay="0"/>
                                          </p:stCondLst>
                                        </p:cTn>
                                        <p:tgtEl>
                                          <p:spTgt spid="7"/>
                                        </p:tgtEl>
                                      </p:cBhvr>
                                    </p:animEffect>
                                    <p:anim to="" calcmode="lin" valueType="num">
                                      <p:cBhvr>
                                        <p:cTn id="31" dur="1000" fill="hold">
                                          <p:stCondLst>
                                            <p:cond delay="0"/>
                                          </p:stCondLst>
                                        </p:cTn>
                                        <p:tgtEl>
                                          <p:spTgt spid="7"/>
                                        </p:tgtEl>
                                        <p:attrNameLst>
                                          <p:attrName>ppt_w</p:attrName>
                                        </p:attrNameLst>
                                      </p:cBhvr>
                                      <p:tavLst>
                                        <p:tav tm="0">
                                          <p:val>
                                            <p:strVal val="#ppt_w"/>
                                          </p:val>
                                        </p:tav>
                                        <p:tav tm="100000">
                                          <p:val>
                                            <p:strVal val="#ppt_w*4"/>
                                          </p:val>
                                        </p:tav>
                                      </p:tavLst>
                                    </p:anim>
                                    <p:anim to="" calcmode="lin" valueType="num">
                                      <p:cBhvr>
                                        <p:cTn id="32" dur="1000" fill="hold">
                                          <p:stCondLst>
                                            <p:cond delay="0"/>
                                          </p:stCondLst>
                                        </p:cTn>
                                        <p:tgtEl>
                                          <p:spTgt spid="7"/>
                                        </p:tgtEl>
                                        <p:attrNameLst>
                                          <p:attrName>ppt_h</p:attrName>
                                        </p:attrNameLst>
                                      </p:cBhvr>
                                      <p:tavLst>
                                        <p:tav tm="0">
                                          <p:val>
                                            <p:strVal val="#ppt_h"/>
                                          </p:val>
                                        </p:tav>
                                        <p:tav tm="100000">
                                          <p:val>
                                            <p:strVal val="#ppt_h*4"/>
                                          </p:val>
                                        </p:tav>
                                      </p:tavLst>
                                    </p:anim>
                                  </p:childTnLst>
                                </p:cTn>
                              </p:par>
                              <p:par>
                                <p:cTn id="33" presetID="23" presetClass="entr" presetSubtype="16" fill="hold" grpId="0" nodeType="withEffect">
                                  <p:stCondLst>
                                    <p:cond delay="4900"/>
                                  </p:stCondLst>
                                  <p:childTnLst>
                                    <p:set>
                                      <p:cBhvr>
                                        <p:cTn id="34" dur="1" fill="hold">
                                          <p:stCondLst>
                                            <p:cond delay="0"/>
                                          </p:stCondLst>
                                        </p:cTn>
                                        <p:tgtEl>
                                          <p:spTgt spid="3074"/>
                                        </p:tgtEl>
                                        <p:attrNameLst>
                                          <p:attrName>style.visibility</p:attrName>
                                        </p:attrNameLst>
                                      </p:cBhvr>
                                      <p:to>
                                        <p:strVal val="visible"/>
                                      </p:to>
                                    </p:set>
                                    <p:anim calcmode="lin" valueType="num">
                                      <p:cBhvr>
                                        <p:cTn id="35" dur="1250" fill="hold"/>
                                        <p:tgtEl>
                                          <p:spTgt spid="3074"/>
                                        </p:tgtEl>
                                        <p:attrNameLst>
                                          <p:attrName>ppt_w</p:attrName>
                                        </p:attrNameLst>
                                      </p:cBhvr>
                                      <p:tavLst>
                                        <p:tav tm="0">
                                          <p:val>
                                            <p:fltVal val="0"/>
                                          </p:val>
                                        </p:tav>
                                        <p:tav tm="100000">
                                          <p:val>
                                            <p:strVal val="#ppt_w"/>
                                          </p:val>
                                        </p:tav>
                                      </p:tavLst>
                                    </p:anim>
                                    <p:anim calcmode="lin" valueType="num">
                                      <p:cBhvr>
                                        <p:cTn id="36" dur="1250" fill="hold"/>
                                        <p:tgtEl>
                                          <p:spTgt spid="3074"/>
                                        </p:tgtEl>
                                        <p:attrNameLst>
                                          <p:attrName>ppt_h</p:attrName>
                                        </p:attrNameLst>
                                      </p:cBhvr>
                                      <p:tavLst>
                                        <p:tav tm="0">
                                          <p:val>
                                            <p:fltVal val="0"/>
                                          </p:val>
                                        </p:tav>
                                        <p:tav tm="100000">
                                          <p:val>
                                            <p:strVal val="#ppt_h"/>
                                          </p:val>
                                        </p:tav>
                                      </p:tavLst>
                                    </p:anim>
                                  </p:childTnLst>
                                </p:cTn>
                              </p:par>
                              <p:par>
                                <p:cTn id="37" presetID="0" presetClass="path" presetSubtype="0" accel="50000" decel="50000" fill="hold" grpId="2" nodeType="withEffect">
                                  <p:stCondLst>
                                    <p:cond delay="4900"/>
                                  </p:stCondLst>
                                  <p:childTnLst>
                                    <p:animMotion origin="layout" path="M 0 0 L -0.00121 -0.58673 " pathEditMode="relative" ptsTypes="AA">
                                      <p:cBhvr>
                                        <p:cTn id="38" dur="1250" spd="-100000" fill="hold"/>
                                        <p:tgtEl>
                                          <p:spTgt spid="3074"/>
                                        </p:tgtEl>
                                        <p:attrNameLst>
                                          <p:attrName>ppt_x</p:attrName>
                                          <p:attrName>ppt_y</p:attrName>
                                        </p:attrNameLst>
                                      </p:cBhvr>
                                    </p:animMotion>
                                  </p:childTnLst>
                                </p:cTn>
                              </p:par>
                            </p:childTnLst>
                          </p:cTn>
                        </p:par>
                      </p:childTnLst>
                    </p:cTn>
                  </p:par>
                  <p:par>
                    <p:cTn id="39" fill="hold">
                      <p:stCondLst>
                        <p:cond delay="indefinite"/>
                      </p:stCondLst>
                      <p:childTnLst>
                        <p:par>
                          <p:cTn id="40" fill="hold">
                            <p:stCondLst>
                              <p:cond delay="0"/>
                            </p:stCondLst>
                            <p:childTnLst>
                              <p:par>
                                <p:cTn id="41" presetID="55"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p:cTn id="43" dur="1000" fill="hold"/>
                                        <p:tgtEl>
                                          <p:spTgt spid="11"/>
                                        </p:tgtEl>
                                        <p:attrNameLst>
                                          <p:attrName>ppt_w</p:attrName>
                                        </p:attrNameLst>
                                      </p:cBhvr>
                                      <p:tavLst>
                                        <p:tav tm="0">
                                          <p:val>
                                            <p:strVal val="#ppt_w*0.70"/>
                                          </p:val>
                                        </p:tav>
                                        <p:tav tm="100000">
                                          <p:val>
                                            <p:strVal val="#ppt_w"/>
                                          </p:val>
                                        </p:tav>
                                      </p:tavLst>
                                    </p:anim>
                                    <p:anim calcmode="lin" valueType="num">
                                      <p:cBhvr>
                                        <p:cTn id="44" dur="1000" fill="hold"/>
                                        <p:tgtEl>
                                          <p:spTgt spid="11"/>
                                        </p:tgtEl>
                                        <p:attrNameLst>
                                          <p:attrName>ppt_h</p:attrName>
                                        </p:attrNameLst>
                                      </p:cBhvr>
                                      <p:tavLst>
                                        <p:tav tm="0">
                                          <p:val>
                                            <p:strVal val="#ppt_h"/>
                                          </p:val>
                                        </p:tav>
                                        <p:tav tm="100000">
                                          <p:val>
                                            <p:strVal val="#ppt_h"/>
                                          </p:val>
                                        </p:tav>
                                      </p:tavLst>
                                    </p:anim>
                                    <p:animEffect transition="in" filter="fade">
                                      <p:cBhvr>
                                        <p:cTn id="45" dur="1000"/>
                                        <p:tgtEl>
                                          <p:spTgt spid="11"/>
                                        </p:tgtEl>
                                      </p:cBhvr>
                                    </p:animEffect>
                                  </p:childTnLst>
                                </p:cTn>
                              </p:par>
                              <p:par>
                                <p:cTn id="46" presetID="50" presetClass="exit" presetSubtype="0" accel="100000" fill="hold" grpId="1" nodeType="withEffect">
                                  <p:stCondLst>
                                    <p:cond delay="900"/>
                                  </p:stCondLst>
                                  <p:childTnLst>
                                    <p:anim calcmode="lin" valueType="num">
                                      <p:cBhvr>
                                        <p:cTn id="47" dur="1000"/>
                                        <p:tgtEl>
                                          <p:spTgt spid="11"/>
                                        </p:tgtEl>
                                        <p:attrNameLst>
                                          <p:attrName>ppt_w</p:attrName>
                                        </p:attrNameLst>
                                      </p:cBhvr>
                                      <p:tavLst>
                                        <p:tav tm="0">
                                          <p:val>
                                            <p:strVal val="ppt_w"/>
                                          </p:val>
                                        </p:tav>
                                        <p:tav tm="100000">
                                          <p:val>
                                            <p:strVal val="ppt_w+.3"/>
                                          </p:val>
                                        </p:tav>
                                      </p:tavLst>
                                    </p:anim>
                                    <p:anim calcmode="lin" valueType="num">
                                      <p:cBhvr>
                                        <p:cTn id="48" dur="1000"/>
                                        <p:tgtEl>
                                          <p:spTgt spid="11"/>
                                        </p:tgtEl>
                                        <p:attrNameLst>
                                          <p:attrName>ppt_h</p:attrName>
                                        </p:attrNameLst>
                                      </p:cBhvr>
                                      <p:tavLst>
                                        <p:tav tm="0">
                                          <p:val>
                                            <p:strVal val="ppt_h"/>
                                          </p:val>
                                        </p:tav>
                                        <p:tav tm="100000">
                                          <p:val>
                                            <p:strVal val="ppt_h"/>
                                          </p:val>
                                        </p:tav>
                                      </p:tavLst>
                                    </p:anim>
                                    <p:animEffect transition="out" filter="fade">
                                      <p:cBhvr>
                                        <p:cTn id="49" dur="1000"/>
                                        <p:tgtEl>
                                          <p:spTgt spid="11"/>
                                        </p:tgtEl>
                                      </p:cBhvr>
                                    </p:animEffect>
                                    <p:set>
                                      <p:cBhvr>
                                        <p:cTn id="50" dur="1" fill="hold">
                                          <p:stCondLst>
                                            <p:cond delay="999"/>
                                          </p:stCondLst>
                                        </p:cTn>
                                        <p:tgtEl>
                                          <p:spTgt spid="11"/>
                                        </p:tgtEl>
                                        <p:attrNameLst>
                                          <p:attrName>style.visibility</p:attrName>
                                        </p:attrNameLst>
                                      </p:cBhvr>
                                      <p:to>
                                        <p:strVal val="hidden"/>
                                      </p:to>
                                    </p:set>
                                  </p:childTnLst>
                                </p:cTn>
                              </p:par>
                              <p:par>
                                <p:cTn id="51" presetID="23" presetClass="entr" presetSubtype="16" fill="hold" grpId="0" nodeType="withEffect">
                                  <p:stCondLst>
                                    <p:cond delay="1750"/>
                                  </p:stCondLst>
                                  <p:childTnLst>
                                    <p:set>
                                      <p:cBhvr>
                                        <p:cTn id="52" dur="1" fill="hold">
                                          <p:stCondLst>
                                            <p:cond delay="0"/>
                                          </p:stCondLst>
                                        </p:cTn>
                                        <p:tgtEl>
                                          <p:spTgt spid="4"/>
                                        </p:tgtEl>
                                        <p:attrNameLst>
                                          <p:attrName>style.visibility</p:attrName>
                                        </p:attrNameLst>
                                      </p:cBhvr>
                                      <p:to>
                                        <p:strVal val="visible"/>
                                      </p:to>
                                    </p:set>
                                    <p:anim calcmode="lin" valueType="num">
                                      <p:cBhvr>
                                        <p:cTn id="53" dur="500" fill="hold"/>
                                        <p:tgtEl>
                                          <p:spTgt spid="4"/>
                                        </p:tgtEl>
                                        <p:attrNameLst>
                                          <p:attrName>ppt_w</p:attrName>
                                        </p:attrNameLst>
                                      </p:cBhvr>
                                      <p:tavLst>
                                        <p:tav tm="0">
                                          <p:val>
                                            <p:fltVal val="0"/>
                                          </p:val>
                                        </p:tav>
                                        <p:tav tm="100000">
                                          <p:val>
                                            <p:strVal val="#ppt_w"/>
                                          </p:val>
                                        </p:tav>
                                      </p:tavLst>
                                    </p:anim>
                                    <p:anim calcmode="lin" valueType="num">
                                      <p:cBhvr>
                                        <p:cTn id="54"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1" nodeType="click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fade">
                                      <p:cBhvr>
                                        <p:cTn id="59" dur="250"/>
                                        <p:tgtEl>
                                          <p:spTgt spid="6"/>
                                        </p:tgtEl>
                                      </p:cBhvr>
                                    </p:animEffect>
                                  </p:childTnLst>
                                </p:cTn>
                              </p:par>
                              <p:par>
                                <p:cTn id="60" presetID="0" presetClass="path" presetSubtype="0" accel="50000" decel="50000" fill="hold" grpId="0" nodeType="withEffect">
                                  <p:stCondLst>
                                    <p:cond delay="0"/>
                                  </p:stCondLst>
                                  <p:childTnLst>
                                    <p:animMotion origin="layout" path="M 3.05556E-6 4.07407E-6 L 0.29774 0.34629 " pathEditMode="relative" rAng="0" ptsTypes="AA">
                                      <p:cBhvr>
                                        <p:cTn id="61" dur="2000" fill="hold"/>
                                        <p:tgtEl>
                                          <p:spTgt spid="6"/>
                                        </p:tgtEl>
                                        <p:attrNameLst>
                                          <p:attrName>ppt_x</p:attrName>
                                          <p:attrName>ppt_y</p:attrName>
                                        </p:attrNameLst>
                                      </p:cBhvr>
                                      <p:rCtr x="14878" y="17315"/>
                                    </p:animMotion>
                                  </p:childTnLst>
                                </p:cTn>
                              </p:par>
                              <p:par>
                                <p:cTn id="62" presetID="10" presetClass="exit" presetSubtype="0" fill="hold" grpId="1" nodeType="withEffect">
                                  <p:stCondLst>
                                    <p:cond delay="0"/>
                                  </p:stCondLst>
                                  <p:childTnLst>
                                    <p:animEffect transition="out" filter="fade">
                                      <p:cBhvr>
                                        <p:cTn id="63" dur="1000"/>
                                        <p:tgtEl>
                                          <p:spTgt spid="4"/>
                                        </p:tgtEl>
                                      </p:cBhvr>
                                    </p:animEffect>
                                    <p:set>
                                      <p:cBhvr>
                                        <p:cTn id="64" dur="1" fill="hold">
                                          <p:stCondLst>
                                            <p:cond delay="999"/>
                                          </p:stCondLst>
                                        </p:cTn>
                                        <p:tgtEl>
                                          <p:spTgt spid="4"/>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1500"/>
                                        <p:tgtEl>
                                          <p:spTgt spid="3074"/>
                                        </p:tgtEl>
                                      </p:cBhvr>
                                    </p:animEffect>
                                    <p:set>
                                      <p:cBhvr>
                                        <p:cTn id="67" dur="1" fill="hold">
                                          <p:stCondLst>
                                            <p:cond delay="1499"/>
                                          </p:stCondLst>
                                        </p:cTn>
                                        <p:tgtEl>
                                          <p:spTgt spid="3074"/>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47" presetClass="entr" presetSubtype="0" fill="hold" grpId="0" nodeType="click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fade">
                                      <p:cBhvr>
                                        <p:cTn id="72" dur="1000"/>
                                        <p:tgtEl>
                                          <p:spTgt spid="12"/>
                                        </p:tgtEl>
                                      </p:cBhvr>
                                    </p:animEffect>
                                    <p:anim calcmode="lin" valueType="num">
                                      <p:cBhvr>
                                        <p:cTn id="73" dur="1000" fill="hold"/>
                                        <p:tgtEl>
                                          <p:spTgt spid="12"/>
                                        </p:tgtEl>
                                        <p:attrNameLst>
                                          <p:attrName>ppt_x</p:attrName>
                                        </p:attrNameLst>
                                      </p:cBhvr>
                                      <p:tavLst>
                                        <p:tav tm="0">
                                          <p:val>
                                            <p:strVal val="#ppt_x"/>
                                          </p:val>
                                        </p:tav>
                                        <p:tav tm="100000">
                                          <p:val>
                                            <p:strVal val="#ppt_x"/>
                                          </p:val>
                                        </p:tav>
                                      </p:tavLst>
                                    </p:anim>
                                    <p:anim calcmode="lin" valueType="num">
                                      <p:cBhvr>
                                        <p:cTn id="74" dur="1000" fill="hold"/>
                                        <p:tgtEl>
                                          <p:spTgt spid="12"/>
                                        </p:tgtEl>
                                        <p:attrNameLst>
                                          <p:attrName>ppt_y</p:attrName>
                                        </p:attrNameLst>
                                      </p:cBhvr>
                                      <p:tavLst>
                                        <p:tav tm="0">
                                          <p:val>
                                            <p:strVal val="#ppt_y-.1"/>
                                          </p:val>
                                        </p:tav>
                                        <p:tav tm="100000">
                                          <p:val>
                                            <p:strVal val="#ppt_y"/>
                                          </p:val>
                                        </p:tav>
                                      </p:tavLst>
                                    </p:anim>
                                  </p:childTnLst>
                                </p:cTn>
                              </p:par>
                              <p:par>
                                <p:cTn id="75" presetID="23" presetClass="entr" presetSubtype="16" fill="hold" grpId="2" nodeType="withEffect">
                                  <p:stCondLst>
                                    <p:cond delay="0"/>
                                  </p:stCondLst>
                                  <p:childTnLst>
                                    <p:set>
                                      <p:cBhvr>
                                        <p:cTn id="76" dur="1" fill="hold">
                                          <p:stCondLst>
                                            <p:cond delay="0"/>
                                          </p:stCondLst>
                                        </p:cTn>
                                        <p:tgtEl>
                                          <p:spTgt spid="12"/>
                                        </p:tgtEl>
                                        <p:attrNameLst>
                                          <p:attrName>style.visibility</p:attrName>
                                        </p:attrNameLst>
                                      </p:cBhvr>
                                      <p:to>
                                        <p:strVal val="visible"/>
                                      </p:to>
                                    </p:set>
                                    <p:anim calcmode="lin" valueType="num">
                                      <p:cBhvr>
                                        <p:cTn id="77" dur="1000" fill="hold"/>
                                        <p:tgtEl>
                                          <p:spTgt spid="12"/>
                                        </p:tgtEl>
                                        <p:attrNameLst>
                                          <p:attrName>ppt_w</p:attrName>
                                        </p:attrNameLst>
                                      </p:cBhvr>
                                      <p:tavLst>
                                        <p:tav tm="0">
                                          <p:val>
                                            <p:fltVal val="0"/>
                                          </p:val>
                                        </p:tav>
                                        <p:tav tm="100000">
                                          <p:val>
                                            <p:strVal val="#ppt_w"/>
                                          </p:val>
                                        </p:tav>
                                      </p:tavLst>
                                    </p:anim>
                                    <p:anim calcmode="lin" valueType="num">
                                      <p:cBhvr>
                                        <p:cTn id="78" dur="1000" fill="hold"/>
                                        <p:tgtEl>
                                          <p:spTgt spid="12"/>
                                        </p:tgtEl>
                                        <p:attrNameLst>
                                          <p:attrName>ppt_h</p:attrName>
                                        </p:attrNameLst>
                                      </p:cBhvr>
                                      <p:tavLst>
                                        <p:tav tm="0">
                                          <p:val>
                                            <p:fltVal val="0"/>
                                          </p:val>
                                        </p:tav>
                                        <p:tav tm="100000">
                                          <p:val>
                                            <p:strVal val="#ppt_h"/>
                                          </p:val>
                                        </p:tav>
                                      </p:tavLst>
                                    </p:anim>
                                  </p:childTnLst>
                                </p:cTn>
                              </p:par>
                              <p:par>
                                <p:cTn id="79" presetID="42" presetClass="path" presetSubtype="0" accel="50000" decel="50000" fill="hold" grpId="3" nodeType="withEffect">
                                  <p:stCondLst>
                                    <p:cond delay="0"/>
                                  </p:stCondLst>
                                  <p:childTnLst>
                                    <p:animMotion origin="layout" path="M 2.22222E-6 -1.85185E-6 L 0.15087 -0.11551 " pathEditMode="relative" rAng="0" ptsTypes="AA">
                                      <p:cBhvr>
                                        <p:cTn id="80" dur="1000" spd="-100000" fill="hold"/>
                                        <p:tgtEl>
                                          <p:spTgt spid="12"/>
                                        </p:tgtEl>
                                        <p:attrNameLst>
                                          <p:attrName>ppt_x</p:attrName>
                                          <p:attrName>ppt_y</p:attrName>
                                        </p:attrNameLst>
                                      </p:cBhvr>
                                      <p:rCtr x="7535" y="-5787"/>
                                    </p:animMotion>
                                  </p:childTnLst>
                                </p:cTn>
                              </p:par>
                            </p:childTnLst>
                          </p:cTn>
                        </p:par>
                      </p:childTnLst>
                    </p:cTn>
                  </p:par>
                  <p:par>
                    <p:cTn id="81" fill="hold">
                      <p:stCondLst>
                        <p:cond delay="indefinite"/>
                      </p:stCondLst>
                      <p:childTnLst>
                        <p:par>
                          <p:cTn id="82" fill="hold">
                            <p:stCondLst>
                              <p:cond delay="0"/>
                            </p:stCondLst>
                            <p:childTnLst>
                              <p:par>
                                <p:cTn id="83" presetID="47" presetClass="entr" presetSubtype="0" fill="hold" grpId="0" nodeType="clickEffect">
                                  <p:stCondLst>
                                    <p:cond delay="0"/>
                                  </p:stCondLst>
                                  <p:childTnLst>
                                    <p:set>
                                      <p:cBhvr>
                                        <p:cTn id="84" dur="1" fill="hold">
                                          <p:stCondLst>
                                            <p:cond delay="0"/>
                                          </p:stCondLst>
                                        </p:cTn>
                                        <p:tgtEl>
                                          <p:spTgt spid="13"/>
                                        </p:tgtEl>
                                        <p:attrNameLst>
                                          <p:attrName>style.visibility</p:attrName>
                                        </p:attrNameLst>
                                      </p:cBhvr>
                                      <p:to>
                                        <p:strVal val="visible"/>
                                      </p:to>
                                    </p:set>
                                    <p:animEffect transition="in" filter="fade">
                                      <p:cBhvr>
                                        <p:cTn id="85" dur="1000"/>
                                        <p:tgtEl>
                                          <p:spTgt spid="13"/>
                                        </p:tgtEl>
                                      </p:cBhvr>
                                    </p:animEffect>
                                    <p:anim calcmode="lin" valueType="num">
                                      <p:cBhvr>
                                        <p:cTn id="86" dur="1000" fill="hold"/>
                                        <p:tgtEl>
                                          <p:spTgt spid="13"/>
                                        </p:tgtEl>
                                        <p:attrNameLst>
                                          <p:attrName>ppt_x</p:attrName>
                                        </p:attrNameLst>
                                      </p:cBhvr>
                                      <p:tavLst>
                                        <p:tav tm="0">
                                          <p:val>
                                            <p:strVal val="#ppt_x"/>
                                          </p:val>
                                        </p:tav>
                                        <p:tav tm="100000">
                                          <p:val>
                                            <p:strVal val="#ppt_x"/>
                                          </p:val>
                                        </p:tav>
                                      </p:tavLst>
                                    </p:anim>
                                    <p:anim calcmode="lin" valueType="num">
                                      <p:cBhvr>
                                        <p:cTn id="87" dur="1000" fill="hold"/>
                                        <p:tgtEl>
                                          <p:spTgt spid="13"/>
                                        </p:tgtEl>
                                        <p:attrNameLst>
                                          <p:attrName>ppt_y</p:attrName>
                                        </p:attrNameLst>
                                      </p:cBhvr>
                                      <p:tavLst>
                                        <p:tav tm="0">
                                          <p:val>
                                            <p:strVal val="#ppt_y-.1"/>
                                          </p:val>
                                        </p:tav>
                                        <p:tav tm="100000">
                                          <p:val>
                                            <p:strVal val="#ppt_y"/>
                                          </p:val>
                                        </p:tav>
                                      </p:tavLst>
                                    </p:anim>
                                  </p:childTnLst>
                                </p:cTn>
                              </p:par>
                              <p:par>
                                <p:cTn id="88" presetID="23" presetClass="entr" presetSubtype="16" fill="hold" grpId="2" nodeType="withEffect">
                                  <p:stCondLst>
                                    <p:cond delay="0"/>
                                  </p:stCondLst>
                                  <p:childTnLst>
                                    <p:set>
                                      <p:cBhvr>
                                        <p:cTn id="89" dur="1" fill="hold">
                                          <p:stCondLst>
                                            <p:cond delay="0"/>
                                          </p:stCondLst>
                                        </p:cTn>
                                        <p:tgtEl>
                                          <p:spTgt spid="13"/>
                                        </p:tgtEl>
                                        <p:attrNameLst>
                                          <p:attrName>style.visibility</p:attrName>
                                        </p:attrNameLst>
                                      </p:cBhvr>
                                      <p:to>
                                        <p:strVal val="visible"/>
                                      </p:to>
                                    </p:set>
                                    <p:anim calcmode="lin" valueType="num">
                                      <p:cBhvr>
                                        <p:cTn id="90" dur="1000" fill="hold"/>
                                        <p:tgtEl>
                                          <p:spTgt spid="13"/>
                                        </p:tgtEl>
                                        <p:attrNameLst>
                                          <p:attrName>ppt_w</p:attrName>
                                        </p:attrNameLst>
                                      </p:cBhvr>
                                      <p:tavLst>
                                        <p:tav tm="0">
                                          <p:val>
                                            <p:fltVal val="0"/>
                                          </p:val>
                                        </p:tav>
                                        <p:tav tm="100000">
                                          <p:val>
                                            <p:strVal val="#ppt_w"/>
                                          </p:val>
                                        </p:tav>
                                      </p:tavLst>
                                    </p:anim>
                                    <p:anim calcmode="lin" valueType="num">
                                      <p:cBhvr>
                                        <p:cTn id="91" dur="1000" fill="hold"/>
                                        <p:tgtEl>
                                          <p:spTgt spid="13"/>
                                        </p:tgtEl>
                                        <p:attrNameLst>
                                          <p:attrName>ppt_h</p:attrName>
                                        </p:attrNameLst>
                                      </p:cBhvr>
                                      <p:tavLst>
                                        <p:tav tm="0">
                                          <p:val>
                                            <p:fltVal val="0"/>
                                          </p:val>
                                        </p:tav>
                                        <p:tav tm="100000">
                                          <p:val>
                                            <p:strVal val="#ppt_h"/>
                                          </p:val>
                                        </p:tav>
                                      </p:tavLst>
                                    </p:anim>
                                  </p:childTnLst>
                                </p:cTn>
                              </p:par>
                              <p:par>
                                <p:cTn id="92" presetID="42" presetClass="path" presetSubtype="0" accel="50000" decel="50000" fill="hold" grpId="3" nodeType="withEffect">
                                  <p:stCondLst>
                                    <p:cond delay="0"/>
                                  </p:stCondLst>
                                  <p:childTnLst>
                                    <p:animMotion origin="layout" path="M -3.05556E-6 4.81481E-6 L -0.14288 -0.11875 " pathEditMode="relative" rAng="0" ptsTypes="AA">
                                      <p:cBhvr>
                                        <p:cTn id="93" dur="1000" spd="-100000" fill="hold"/>
                                        <p:tgtEl>
                                          <p:spTgt spid="13"/>
                                        </p:tgtEl>
                                        <p:attrNameLst>
                                          <p:attrName>ppt_x</p:attrName>
                                          <p:attrName>ppt_y</p:attrName>
                                        </p:attrNameLst>
                                      </p:cBhvr>
                                      <p:rCtr x="-7153" y="-5949"/>
                                    </p:animMotion>
                                  </p:childTnLst>
                                </p:cTn>
                              </p:par>
                            </p:childTnLst>
                          </p:cTn>
                        </p:par>
                      </p:childTnLst>
                    </p:cTn>
                  </p:par>
                  <p:par>
                    <p:cTn id="94" fill="hold">
                      <p:stCondLst>
                        <p:cond delay="indefinite"/>
                      </p:stCondLst>
                      <p:childTnLst>
                        <p:par>
                          <p:cTn id="95" fill="hold">
                            <p:stCondLst>
                              <p:cond delay="0"/>
                            </p:stCondLst>
                            <p:childTnLst>
                              <p:par>
                                <p:cTn id="96" presetID="42" presetClass="exit" presetSubtype="0" fill="hold" grpId="1" nodeType="clickEffect">
                                  <p:stCondLst>
                                    <p:cond delay="0"/>
                                  </p:stCondLst>
                                  <p:childTnLst>
                                    <p:animEffect transition="out" filter="fade">
                                      <p:cBhvr>
                                        <p:cTn id="97" dur="1000"/>
                                        <p:tgtEl>
                                          <p:spTgt spid="12"/>
                                        </p:tgtEl>
                                      </p:cBhvr>
                                    </p:animEffect>
                                    <p:anim calcmode="lin" valueType="num">
                                      <p:cBhvr>
                                        <p:cTn id="98" dur="1000"/>
                                        <p:tgtEl>
                                          <p:spTgt spid="12"/>
                                        </p:tgtEl>
                                        <p:attrNameLst>
                                          <p:attrName>ppt_x</p:attrName>
                                        </p:attrNameLst>
                                      </p:cBhvr>
                                      <p:tavLst>
                                        <p:tav tm="0">
                                          <p:val>
                                            <p:strVal val="ppt_x"/>
                                          </p:val>
                                        </p:tav>
                                        <p:tav tm="100000">
                                          <p:val>
                                            <p:strVal val="ppt_x"/>
                                          </p:val>
                                        </p:tav>
                                      </p:tavLst>
                                    </p:anim>
                                    <p:anim calcmode="lin" valueType="num">
                                      <p:cBhvr>
                                        <p:cTn id="99" dur="1000"/>
                                        <p:tgtEl>
                                          <p:spTgt spid="12"/>
                                        </p:tgtEl>
                                        <p:attrNameLst>
                                          <p:attrName>ppt_y</p:attrName>
                                        </p:attrNameLst>
                                      </p:cBhvr>
                                      <p:tavLst>
                                        <p:tav tm="0">
                                          <p:val>
                                            <p:strVal val="ppt_y"/>
                                          </p:val>
                                        </p:tav>
                                        <p:tav tm="100000">
                                          <p:val>
                                            <p:strVal val="ppt_y+.1"/>
                                          </p:val>
                                        </p:tav>
                                      </p:tavLst>
                                    </p:anim>
                                    <p:set>
                                      <p:cBhvr>
                                        <p:cTn id="100" dur="1" fill="hold">
                                          <p:stCondLst>
                                            <p:cond delay="999"/>
                                          </p:stCondLst>
                                        </p:cTn>
                                        <p:tgtEl>
                                          <p:spTgt spid="12"/>
                                        </p:tgtEl>
                                        <p:attrNameLst>
                                          <p:attrName>style.visibility</p:attrName>
                                        </p:attrNameLst>
                                      </p:cBhvr>
                                      <p:to>
                                        <p:strVal val="hidden"/>
                                      </p:to>
                                    </p:set>
                                  </p:childTnLst>
                                </p:cTn>
                              </p:par>
                              <p:par>
                                <p:cTn id="101" presetID="47" presetClass="exit" presetSubtype="0" fill="hold" grpId="1" nodeType="withEffect">
                                  <p:stCondLst>
                                    <p:cond delay="0"/>
                                  </p:stCondLst>
                                  <p:childTnLst>
                                    <p:animEffect transition="out" filter="fade">
                                      <p:cBhvr>
                                        <p:cTn id="102" dur="1000"/>
                                        <p:tgtEl>
                                          <p:spTgt spid="13"/>
                                        </p:tgtEl>
                                      </p:cBhvr>
                                    </p:animEffect>
                                    <p:anim calcmode="lin" valueType="num">
                                      <p:cBhvr>
                                        <p:cTn id="103" dur="1000"/>
                                        <p:tgtEl>
                                          <p:spTgt spid="13"/>
                                        </p:tgtEl>
                                        <p:attrNameLst>
                                          <p:attrName>ppt_x</p:attrName>
                                        </p:attrNameLst>
                                      </p:cBhvr>
                                      <p:tavLst>
                                        <p:tav tm="0">
                                          <p:val>
                                            <p:strVal val="ppt_x"/>
                                          </p:val>
                                        </p:tav>
                                        <p:tav tm="100000">
                                          <p:val>
                                            <p:strVal val="ppt_x"/>
                                          </p:val>
                                        </p:tav>
                                      </p:tavLst>
                                    </p:anim>
                                    <p:anim calcmode="lin" valueType="num">
                                      <p:cBhvr>
                                        <p:cTn id="104" dur="1000"/>
                                        <p:tgtEl>
                                          <p:spTgt spid="13"/>
                                        </p:tgtEl>
                                        <p:attrNameLst>
                                          <p:attrName>ppt_y</p:attrName>
                                        </p:attrNameLst>
                                      </p:cBhvr>
                                      <p:tavLst>
                                        <p:tav tm="0">
                                          <p:val>
                                            <p:strVal val="ppt_y"/>
                                          </p:val>
                                        </p:tav>
                                        <p:tav tm="100000">
                                          <p:val>
                                            <p:strVal val="ppt_y-.1"/>
                                          </p:val>
                                        </p:tav>
                                      </p:tavLst>
                                    </p:anim>
                                    <p:set>
                                      <p:cBhvr>
                                        <p:cTn id="105" dur="1" fill="hold">
                                          <p:stCondLst>
                                            <p:cond delay="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074" grpId="2"/>
      <p:bldP spid="11" grpId="0"/>
      <p:bldP spid="11" grpId="1"/>
      <p:bldP spid="4" grpId="0"/>
      <p:bldP spid="4" grpId="1"/>
      <p:bldP spid="6" grpId="0"/>
      <p:bldP spid="6" grpId="1"/>
      <p:bldP spid="7" grpId="1"/>
      <p:bldP spid="7" grpId="2"/>
      <p:bldP spid="8" grpId="1"/>
      <p:bldP spid="8" grpId="2"/>
      <p:bldP spid="9" grpId="1"/>
      <p:bldP spid="9" grpId="2"/>
      <p:bldP spid="10" grpId="1"/>
      <p:bldP spid="10" grpId="2"/>
      <p:bldP spid="12" grpId="0"/>
      <p:bldP spid="12" grpId="1"/>
      <p:bldP spid="12" grpId="2"/>
      <p:bldP spid="12" grpId="3"/>
      <p:bldP spid="13" grpId="0"/>
      <p:bldP spid="13" grpId="1"/>
      <p:bldP spid="13" grpId="2"/>
      <p:bldP spid="13" grpId="3"/>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txBox="1">
            <a:spLocks/>
          </p:cNvSpPr>
          <p:nvPr/>
        </p:nvSpPr>
        <p:spPr>
          <a:xfrm>
            <a:off x="6605602" y="3134796"/>
            <a:ext cx="1864895"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better</a:t>
            </a:r>
          </a:p>
        </p:txBody>
      </p:sp>
      <p:sp>
        <p:nvSpPr>
          <p:cNvPr id="6" name="Title 1"/>
          <p:cNvSpPr txBox="1">
            <a:spLocks/>
          </p:cNvSpPr>
          <p:nvPr/>
        </p:nvSpPr>
        <p:spPr>
          <a:xfrm>
            <a:off x="4295272" y="3805801"/>
            <a:ext cx="3858391"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than fine gold</a:t>
            </a:r>
          </a:p>
        </p:txBody>
      </p:sp>
      <p:sp>
        <p:nvSpPr>
          <p:cNvPr id="3074" name="Rectangle 2"/>
          <p:cNvSpPr>
            <a:spLocks noGrp="1" noChangeArrowheads="1"/>
          </p:cNvSpPr>
          <p:nvPr>
            <p:ph type="title"/>
          </p:nvPr>
        </p:nvSpPr>
        <p:spPr>
          <a:xfrm>
            <a:off x="304800" y="533400"/>
            <a:ext cx="8458200" cy="5592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I love those who love me,           And those who seek me diligently will find me. Riches and honor are with me, Enduring riches and righteousness. My fruit is better than gold, yes, than fine gold,    And my revenue than choice silver. </a:t>
            </a:r>
            <a:r>
              <a:rPr lang="en-US" altLang="en-US" sz="3200" b="1" i="1"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 Proverbs 8:17-19</a:t>
            </a:r>
            <a:r>
              <a:rPr lang="en-US" altLang="en-US" sz="4000" b="1" i="1"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 </a:t>
            </a:r>
          </a:p>
        </p:txBody>
      </p:sp>
      <p:sp>
        <p:nvSpPr>
          <p:cNvPr id="7" name="Rectangle 2"/>
          <p:cNvSpPr txBox="1">
            <a:spLocks noChangeArrowheads="1"/>
          </p:cNvSpPr>
          <p:nvPr/>
        </p:nvSpPr>
        <p:spPr bwMode="auto">
          <a:xfrm>
            <a:off x="3580267" y="4146466"/>
            <a:ext cx="2209800"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FF00"/>
                </a:solidFill>
                <a:effectLst>
                  <a:glow rad="63500">
                    <a:schemeClr val="tx1"/>
                  </a:glow>
                  <a:outerShdw blurRad="50800" algn="tl" rotWithShape="0">
                    <a:srgbClr val="000000"/>
                  </a:outerShdw>
                </a:effectLst>
                <a:latin typeface="Calibri" panose="020F0502020204030204" pitchFamily="34" charset="0"/>
              </a:rPr>
              <a:t>wisdom</a:t>
            </a:r>
            <a:endParaRPr lang="en-US" altLang="en-US" sz="3200" b="1" i="1" kern="0" dirty="0">
              <a:ln w="17780" cmpd="sng">
                <a:solidFill>
                  <a:srgbClr val="FFFFFF"/>
                </a:solidFill>
                <a:prstDash val="solid"/>
                <a:miter lim="800000"/>
              </a:ln>
              <a:solidFill>
                <a:srgbClr val="FFFF00"/>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9">
            <a:extLst>
              <a:ext uri="{FF2B5EF4-FFF2-40B4-BE49-F238E27FC236}">
                <a16:creationId xmlns:a16="http://schemas.microsoft.com/office/drawing/2014/main" id="{F04D04BE-E7CE-4472-B99B-7D377F021599}"/>
              </a:ext>
            </a:extLst>
          </p:cNvPr>
          <p:cNvSpPr>
            <a:spLocks noChangeArrowheads="1"/>
          </p:cNvSpPr>
          <p:nvPr/>
        </p:nvSpPr>
        <p:spPr bwMode="auto">
          <a:xfrm>
            <a:off x="6536530" y="3343275"/>
            <a:ext cx="2012158" cy="70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better</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10" name="Rectangle 9">
            <a:extLst>
              <a:ext uri="{FF2B5EF4-FFF2-40B4-BE49-F238E27FC236}">
                <a16:creationId xmlns:a16="http://schemas.microsoft.com/office/drawing/2014/main" id="{0623E4F7-EDFA-4AC3-98D1-F24CF5C3EAAF}"/>
              </a:ext>
            </a:extLst>
          </p:cNvPr>
          <p:cNvSpPr>
            <a:spLocks noChangeArrowheads="1"/>
          </p:cNvSpPr>
          <p:nvPr/>
        </p:nvSpPr>
        <p:spPr bwMode="auto">
          <a:xfrm>
            <a:off x="4355431" y="4004284"/>
            <a:ext cx="3729789" cy="732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than fine gold</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11" name="Rectangle 2">
            <a:extLst>
              <a:ext uri="{FF2B5EF4-FFF2-40B4-BE49-F238E27FC236}">
                <a16:creationId xmlns:a16="http://schemas.microsoft.com/office/drawing/2014/main" id="{1BCBAA97-DFC9-4B34-89D5-3A1754FF1943}"/>
              </a:ext>
            </a:extLst>
          </p:cNvPr>
          <p:cNvSpPr txBox="1">
            <a:spLocks noChangeArrowheads="1"/>
          </p:cNvSpPr>
          <p:nvPr/>
        </p:nvSpPr>
        <p:spPr bwMode="auto">
          <a:xfrm>
            <a:off x="4954248" y="722954"/>
            <a:ext cx="1600200" cy="858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sp3d extrusionH="57150" contourW="12700">
              <a:bevelT w="38100" h="38100"/>
              <a:contourClr>
                <a:srgbClr val="F6E5A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410" b="1" dirty="0">
                <a:solidFill>
                  <a:srgbClr val="CC9900"/>
                </a:solidFill>
                <a:effectLst>
                  <a:glow rad="101600">
                    <a:schemeClr val="tx1"/>
                  </a:glow>
                </a:effectLst>
                <a:latin typeface="Calibri" panose="020F0502020204030204" pitchFamily="34" charset="0"/>
                <a:ea typeface="+mn-ea"/>
                <a:cs typeface="Calibri" panose="020F0502020204030204" pitchFamily="34" charset="0"/>
              </a:rPr>
              <a:t>love</a:t>
            </a:r>
          </a:p>
        </p:txBody>
      </p:sp>
      <p:sp>
        <p:nvSpPr>
          <p:cNvPr id="12" name="Rectangle 2">
            <a:extLst>
              <a:ext uri="{FF2B5EF4-FFF2-40B4-BE49-F238E27FC236}">
                <a16:creationId xmlns:a16="http://schemas.microsoft.com/office/drawing/2014/main" id="{4E7E7B84-4ABC-4086-8F0F-CC247056BC13}"/>
              </a:ext>
            </a:extLst>
          </p:cNvPr>
          <p:cNvSpPr txBox="1">
            <a:spLocks noChangeArrowheads="1"/>
          </p:cNvSpPr>
          <p:nvPr/>
        </p:nvSpPr>
        <p:spPr bwMode="auto">
          <a:xfrm>
            <a:off x="1725446" y="1078380"/>
            <a:ext cx="1600200" cy="930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sp3d extrusionH="57150" contourW="12700">
              <a:bevelT w="38100" h="38100"/>
              <a:contourClr>
                <a:srgbClr val="F6E5A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410" b="1" dirty="0">
                <a:solidFill>
                  <a:srgbClr val="CC9900"/>
                </a:solidFill>
                <a:effectLst>
                  <a:glow rad="101600">
                    <a:schemeClr val="tx1"/>
                  </a:glow>
                </a:effectLst>
                <a:latin typeface="Calibri" panose="020F0502020204030204" pitchFamily="34" charset="0"/>
                <a:ea typeface="+mn-ea"/>
                <a:cs typeface="Calibri" panose="020F0502020204030204" pitchFamily="34" charset="0"/>
              </a:rPr>
              <a:t>spirit</a:t>
            </a:r>
          </a:p>
        </p:txBody>
      </p:sp>
      <p:sp>
        <p:nvSpPr>
          <p:cNvPr id="13" name="Rectangle 2">
            <a:extLst>
              <a:ext uri="{FF2B5EF4-FFF2-40B4-BE49-F238E27FC236}">
                <a16:creationId xmlns:a16="http://schemas.microsoft.com/office/drawing/2014/main" id="{C52F5C73-67B0-4367-940C-62425F3B67C1}"/>
              </a:ext>
            </a:extLst>
          </p:cNvPr>
          <p:cNvSpPr txBox="1">
            <a:spLocks noChangeArrowheads="1"/>
          </p:cNvSpPr>
          <p:nvPr/>
        </p:nvSpPr>
        <p:spPr bwMode="auto">
          <a:xfrm>
            <a:off x="546351" y="3561347"/>
            <a:ext cx="1600200" cy="839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sp3d extrusionH="57150" contourW="12700">
              <a:bevelT w="38100" h="38100"/>
              <a:contourClr>
                <a:srgbClr val="F6E5A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410" b="1" dirty="0">
                <a:solidFill>
                  <a:srgbClr val="CC9900"/>
                </a:solidFill>
                <a:effectLst>
                  <a:glow rad="101600">
                    <a:schemeClr val="tx1"/>
                  </a:glow>
                </a:effectLst>
                <a:latin typeface="Calibri" panose="020F0502020204030204" pitchFamily="34" charset="0"/>
                <a:ea typeface="+mn-ea"/>
                <a:cs typeface="Calibri" panose="020F0502020204030204" pitchFamily="34" charset="0"/>
              </a:rPr>
              <a:t>truth</a:t>
            </a:r>
          </a:p>
        </p:txBody>
      </p:sp>
      <p:sp>
        <p:nvSpPr>
          <p:cNvPr id="14" name="Rectangle 2">
            <a:extLst>
              <a:ext uri="{FF2B5EF4-FFF2-40B4-BE49-F238E27FC236}">
                <a16:creationId xmlns:a16="http://schemas.microsoft.com/office/drawing/2014/main" id="{D143D0AC-DCF7-4EDF-B4F1-3F130712E167}"/>
              </a:ext>
            </a:extLst>
          </p:cNvPr>
          <p:cNvSpPr txBox="1">
            <a:spLocks noChangeArrowheads="1"/>
          </p:cNvSpPr>
          <p:nvPr/>
        </p:nvSpPr>
        <p:spPr bwMode="auto">
          <a:xfrm>
            <a:off x="6393698" y="3977989"/>
            <a:ext cx="1600200" cy="834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sp3d extrusionH="57150" contourW="12700">
              <a:bevelT w="38100" h="38100"/>
              <a:contourClr>
                <a:srgbClr val="F6E5A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410" b="1" dirty="0">
                <a:solidFill>
                  <a:srgbClr val="CC9900"/>
                </a:solidFill>
                <a:effectLst>
                  <a:glow rad="101600">
                    <a:schemeClr val="tx1"/>
                  </a:glow>
                </a:effectLst>
                <a:latin typeface="Calibri" panose="020F0502020204030204" pitchFamily="34" charset="0"/>
                <a:ea typeface="+mn-ea"/>
                <a:cs typeface="Calibri" panose="020F0502020204030204" pitchFamily="34" charset="0"/>
              </a:rPr>
              <a:t>honor</a:t>
            </a:r>
          </a:p>
        </p:txBody>
      </p:sp>
      <p:sp>
        <p:nvSpPr>
          <p:cNvPr id="15" name="Rectangle 2">
            <a:extLst>
              <a:ext uri="{FF2B5EF4-FFF2-40B4-BE49-F238E27FC236}">
                <a16:creationId xmlns:a16="http://schemas.microsoft.com/office/drawing/2014/main" id="{70EE54F3-24BD-4695-A0C3-49A988739CBD}"/>
              </a:ext>
            </a:extLst>
          </p:cNvPr>
          <p:cNvSpPr txBox="1">
            <a:spLocks noChangeArrowheads="1"/>
          </p:cNvSpPr>
          <p:nvPr/>
        </p:nvSpPr>
        <p:spPr bwMode="auto">
          <a:xfrm>
            <a:off x="2038266" y="5048800"/>
            <a:ext cx="3412039" cy="918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sp3d extrusionH="57150" contourW="12700">
              <a:bevelT w="38100" h="38100"/>
              <a:contourClr>
                <a:srgbClr val="F6E5A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410" b="1" dirty="0">
                <a:solidFill>
                  <a:srgbClr val="CC9900"/>
                </a:solidFill>
                <a:effectLst>
                  <a:glow rad="101600">
                    <a:schemeClr val="tx1"/>
                  </a:glow>
                </a:effectLst>
                <a:latin typeface="Calibri" panose="020F0502020204030204" pitchFamily="34" charset="0"/>
                <a:ea typeface="+mn-ea"/>
                <a:cs typeface="Calibri" panose="020F0502020204030204" pitchFamily="34" charset="0"/>
              </a:rPr>
              <a:t>righteousness</a:t>
            </a:r>
          </a:p>
        </p:txBody>
      </p:sp>
      <p:sp>
        <p:nvSpPr>
          <p:cNvPr id="17" name="Rectangle 2">
            <a:extLst>
              <a:ext uri="{FF2B5EF4-FFF2-40B4-BE49-F238E27FC236}">
                <a16:creationId xmlns:a16="http://schemas.microsoft.com/office/drawing/2014/main" id="{61845720-4630-40D6-943D-5C8ED2846117}"/>
              </a:ext>
            </a:extLst>
          </p:cNvPr>
          <p:cNvSpPr txBox="1">
            <a:spLocks noChangeArrowheads="1"/>
          </p:cNvSpPr>
          <p:nvPr/>
        </p:nvSpPr>
        <p:spPr bwMode="auto">
          <a:xfrm>
            <a:off x="6533147" y="2253462"/>
            <a:ext cx="2226761" cy="834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sp3d extrusionH="57150" contourW="12700">
              <a:bevelT w="38100" h="38100"/>
              <a:contourClr>
                <a:srgbClr val="F6E5A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410" b="1" dirty="0">
                <a:solidFill>
                  <a:srgbClr val="CC9900"/>
                </a:solidFill>
                <a:effectLst>
                  <a:glow rad="101600">
                    <a:schemeClr val="tx1"/>
                  </a:glow>
                </a:effectLst>
                <a:latin typeface="Calibri" panose="020F0502020204030204" pitchFamily="34" charset="0"/>
                <a:ea typeface="+mn-ea"/>
                <a:cs typeface="Calibri" panose="020F0502020204030204" pitchFamily="34" charset="0"/>
              </a:rPr>
              <a:t>justice</a:t>
            </a:r>
          </a:p>
        </p:txBody>
      </p:sp>
      <p:sp>
        <p:nvSpPr>
          <p:cNvPr id="4" name="Rectangle 2"/>
          <p:cNvSpPr txBox="1">
            <a:spLocks noChangeArrowheads="1"/>
          </p:cNvSpPr>
          <p:nvPr/>
        </p:nvSpPr>
        <p:spPr bwMode="auto">
          <a:xfrm>
            <a:off x="4893761" y="3151821"/>
            <a:ext cx="1600200"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fruit</a:t>
            </a:r>
            <a:endParaRPr lang="en-US" altLang="en-US" sz="3200" b="1" i="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hidden="1"/>
          <p:cNvSpPr txBox="1">
            <a:spLocks noChangeArrowheads="1"/>
          </p:cNvSpPr>
          <p:nvPr/>
        </p:nvSpPr>
        <p:spPr bwMode="auto">
          <a:xfrm>
            <a:off x="3412202" y="2908757"/>
            <a:ext cx="1600200"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fruit</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45917522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withEffect">
                                  <p:stCondLst>
                                    <p:cond delay="90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
                                          </p:val>
                                        </p:tav>
                                        <p:tav tm="100000">
                                          <p:val>
                                            <p:strVal val="#ppt_x"/>
                                          </p:val>
                                        </p:tav>
                                      </p:tavLst>
                                    </p:anim>
                                    <p:anim calcmode="lin" valueType="num">
                                      <p:cBhvr>
                                        <p:cTn id="8" dur="500" fill="hold"/>
                                        <p:tgtEl>
                                          <p:spTgt spid="3074"/>
                                        </p:tgtEl>
                                        <p:attrNameLst>
                                          <p:attrName>ppt_y</p:attrName>
                                        </p:attrNameLst>
                                      </p:cBhvr>
                                      <p:tavLst>
                                        <p:tav tm="0">
                                          <p:val>
                                            <p:strVal val="#ppt_y+#ppt_h/2"/>
                                          </p:val>
                                        </p:tav>
                                        <p:tav tm="100000">
                                          <p:val>
                                            <p:strVal val="#ppt_y"/>
                                          </p:val>
                                        </p:tav>
                                      </p:tavLst>
                                    </p:anim>
                                    <p:anim calcmode="lin" valueType="num">
                                      <p:cBhvr>
                                        <p:cTn id="9" dur="500" fill="hold"/>
                                        <p:tgtEl>
                                          <p:spTgt spid="3074"/>
                                        </p:tgtEl>
                                        <p:attrNameLst>
                                          <p:attrName>ppt_w</p:attrName>
                                        </p:attrNameLst>
                                      </p:cBhvr>
                                      <p:tavLst>
                                        <p:tav tm="0">
                                          <p:val>
                                            <p:strVal val="#ppt_w"/>
                                          </p:val>
                                        </p:tav>
                                        <p:tav tm="100000">
                                          <p:val>
                                            <p:strVal val="#ppt_w"/>
                                          </p:val>
                                        </p:tav>
                                      </p:tavLst>
                                    </p:anim>
                                    <p:anim calcmode="lin" valueType="num">
                                      <p:cBhvr>
                                        <p:cTn id="10" dur="500" fill="hold"/>
                                        <p:tgtEl>
                                          <p:spTgt spid="3074"/>
                                        </p:tgtEl>
                                        <p:attrNameLst>
                                          <p:attrName>ppt_h</p:attrName>
                                        </p:attrNameLst>
                                      </p:cBhvr>
                                      <p:tavLst>
                                        <p:tav tm="0">
                                          <p:val>
                                            <p:fltVal val="0"/>
                                          </p:val>
                                        </p:tav>
                                        <p:tav tm="100000">
                                          <p:val>
                                            <p:strVal val="#ppt_h"/>
                                          </p:val>
                                        </p:tav>
                                      </p:tavLst>
                                    </p:anim>
                                  </p:childTnLst>
                                </p:cTn>
                              </p:par>
                              <p:par>
                                <p:cTn id="11" presetID="50" presetClass="exit" presetSubtype="0" accel="100000" fill="hold" grpId="0" nodeType="withEffect">
                                  <p:stCondLst>
                                    <p:cond delay="0"/>
                                  </p:stCondLst>
                                  <p:childTnLst>
                                    <p:anim calcmode="lin" valueType="num">
                                      <p:cBhvr>
                                        <p:cTn id="12" dur="1000"/>
                                        <p:tgtEl>
                                          <p:spTgt spid="7"/>
                                        </p:tgtEl>
                                        <p:attrNameLst>
                                          <p:attrName>ppt_w</p:attrName>
                                        </p:attrNameLst>
                                      </p:cBhvr>
                                      <p:tavLst>
                                        <p:tav tm="0">
                                          <p:val>
                                            <p:strVal val="ppt_w"/>
                                          </p:val>
                                        </p:tav>
                                        <p:tav tm="100000">
                                          <p:val>
                                            <p:strVal val="ppt_w+.3"/>
                                          </p:val>
                                        </p:tav>
                                      </p:tavLst>
                                    </p:anim>
                                    <p:anim calcmode="lin" valueType="num">
                                      <p:cBhvr>
                                        <p:cTn id="13" dur="1000"/>
                                        <p:tgtEl>
                                          <p:spTgt spid="7"/>
                                        </p:tgtEl>
                                        <p:attrNameLst>
                                          <p:attrName>ppt_h</p:attrName>
                                        </p:attrNameLst>
                                      </p:cBhvr>
                                      <p:tavLst>
                                        <p:tav tm="0">
                                          <p:val>
                                            <p:strVal val="ppt_h"/>
                                          </p:val>
                                        </p:tav>
                                        <p:tav tm="100000">
                                          <p:val>
                                            <p:strVal val="ppt_h"/>
                                          </p:val>
                                        </p:tav>
                                      </p:tavLst>
                                    </p:anim>
                                    <p:animEffect transition="out" filter="fade">
                                      <p:cBhvr>
                                        <p:cTn id="14" dur="1000"/>
                                        <p:tgtEl>
                                          <p:spTgt spid="7"/>
                                        </p:tgtEl>
                                      </p:cBhvr>
                                    </p:animEffect>
                                    <p:set>
                                      <p:cBhvr>
                                        <p:cTn id="15" dur="1" fill="hold">
                                          <p:stCondLst>
                                            <p:cond delay="999"/>
                                          </p:stCondLst>
                                        </p:cTn>
                                        <p:tgtEl>
                                          <p:spTgt spid="7"/>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par>
                                <p:cTn id="21" presetID="18" presetClass="emph" presetSubtype="0" fill="hold" grpId="1" nodeType="withEffect">
                                  <p:stCondLst>
                                    <p:cond delay="0"/>
                                  </p:stCondLst>
                                  <p:childTnLst>
                                    <p:set>
                                      <p:cBhvr override="childStyle">
                                        <p:cTn id="22" dur="500" fill="hold"/>
                                        <p:tgtEl>
                                          <p:spTgt spid="5"/>
                                        </p:tgtEl>
                                        <p:attrNameLst>
                                          <p:attrName>style.textDecorationUnderline</p:attrName>
                                        </p:attrNameLst>
                                      </p:cBhvr>
                                      <p:to>
                                        <p:strVal val="true"/>
                                      </p:to>
                                    </p:set>
                                  </p:childTnLst>
                                </p:cTn>
                              </p:par>
                              <p:par>
                                <p:cTn id="23" presetID="22" presetClass="entr" presetSubtype="8"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par>
                                <p:cTn id="26" presetID="22" presetClass="entr" presetSubtype="8" fill="hold" grpId="0" nodeType="withEffect">
                                  <p:stCondLst>
                                    <p:cond delay="40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par>
                                <p:cTn id="29" presetID="18" presetClass="emph" presetSubtype="0" fill="hold" grpId="1" nodeType="withEffect">
                                  <p:stCondLst>
                                    <p:cond delay="400"/>
                                  </p:stCondLst>
                                  <p:childTnLst>
                                    <p:set>
                                      <p:cBhvr override="childStyle">
                                        <p:cTn id="30" dur="500" fill="hold"/>
                                        <p:tgtEl>
                                          <p:spTgt spid="6"/>
                                        </p:tgtEl>
                                        <p:attrNameLst>
                                          <p:attrName>style.textDecorationUnderline</p:attrName>
                                        </p:attrNameLst>
                                      </p:cBhvr>
                                      <p:to>
                                        <p:strVal val="true"/>
                                      </p:to>
                                    </p:set>
                                  </p:childTnLst>
                                </p:cTn>
                              </p:par>
                              <p:par>
                                <p:cTn id="31" presetID="22" presetClass="entr" presetSubtype="8" fill="hold" grpId="0" nodeType="withEffect">
                                  <p:stCondLst>
                                    <p:cond delay="40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250"/>
                                        <p:tgtEl>
                                          <p:spTgt spid="4"/>
                                        </p:tgtEl>
                                      </p:cBhvr>
                                    </p:animEffect>
                                  </p:childTnLst>
                                </p:cTn>
                              </p:par>
                              <p:par>
                                <p:cTn id="39" presetID="0" presetClass="path" presetSubtype="0" accel="50000" decel="50000" fill="hold" grpId="1" nodeType="withEffect">
                                  <p:stCondLst>
                                    <p:cond delay="0"/>
                                  </p:stCondLst>
                                  <p:childTnLst>
                                    <p:animMotion origin="layout" path="M -3.05556E-6 -1.85185E-6 L -0.16163 -0.03518 " pathEditMode="relative" rAng="0" ptsTypes="AA">
                                      <p:cBhvr>
                                        <p:cTn id="40" dur="2000" fill="hold"/>
                                        <p:tgtEl>
                                          <p:spTgt spid="4"/>
                                        </p:tgtEl>
                                        <p:attrNameLst>
                                          <p:attrName>ppt_x</p:attrName>
                                          <p:attrName>ppt_y</p:attrName>
                                        </p:attrNameLst>
                                      </p:cBhvr>
                                      <p:rCtr x="-8090" y="-1759"/>
                                    </p:animMotion>
                                  </p:childTnLst>
                                </p:cTn>
                              </p:par>
                              <p:par>
                                <p:cTn id="41" presetID="10" presetClass="exit" presetSubtype="0" fill="hold" grpId="2" nodeType="withEffect">
                                  <p:stCondLst>
                                    <p:cond delay="0"/>
                                  </p:stCondLst>
                                  <p:childTnLst>
                                    <p:animEffect transition="out" filter="fade">
                                      <p:cBhvr>
                                        <p:cTn id="42" dur="500"/>
                                        <p:tgtEl>
                                          <p:spTgt spid="5"/>
                                        </p:tgtEl>
                                      </p:cBhvr>
                                    </p:animEffect>
                                    <p:set>
                                      <p:cBhvr>
                                        <p:cTn id="43" dur="1" fill="hold">
                                          <p:stCondLst>
                                            <p:cond delay="499"/>
                                          </p:stCondLst>
                                        </p:cTn>
                                        <p:tgtEl>
                                          <p:spTgt spid="5"/>
                                        </p:tgtEl>
                                        <p:attrNameLst>
                                          <p:attrName>style.visibility</p:attrName>
                                        </p:attrNameLst>
                                      </p:cBhvr>
                                      <p:to>
                                        <p:strVal val="hidden"/>
                                      </p:to>
                                    </p:set>
                                  </p:childTnLst>
                                </p:cTn>
                              </p:par>
                              <p:par>
                                <p:cTn id="44" presetID="10" presetClass="exit" presetSubtype="0" fill="hold" grpId="2" nodeType="withEffect">
                                  <p:stCondLst>
                                    <p:cond delay="0"/>
                                  </p:stCondLst>
                                  <p:childTnLst>
                                    <p:animEffect transition="out" filter="fade">
                                      <p:cBhvr>
                                        <p:cTn id="45" dur="500"/>
                                        <p:tgtEl>
                                          <p:spTgt spid="6"/>
                                        </p:tgtEl>
                                      </p:cBhvr>
                                    </p:animEffect>
                                    <p:set>
                                      <p:cBhvr>
                                        <p:cTn id="46" dur="1" fill="hold">
                                          <p:stCondLst>
                                            <p:cond delay="499"/>
                                          </p:stCondLst>
                                        </p:cTn>
                                        <p:tgtEl>
                                          <p:spTgt spid="6"/>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1500"/>
                                        <p:tgtEl>
                                          <p:spTgt spid="3074"/>
                                        </p:tgtEl>
                                      </p:cBhvr>
                                    </p:animEffect>
                                    <p:set>
                                      <p:cBhvr>
                                        <p:cTn id="49" dur="1" fill="hold">
                                          <p:stCondLst>
                                            <p:cond delay="1499"/>
                                          </p:stCondLst>
                                        </p:cTn>
                                        <p:tgtEl>
                                          <p:spTgt spid="3074"/>
                                        </p:tgtEl>
                                        <p:attrNameLst>
                                          <p:attrName>style.visibility</p:attrName>
                                        </p:attrNameLst>
                                      </p:cBhvr>
                                      <p:to>
                                        <p:strVal val="hidden"/>
                                      </p:to>
                                    </p:set>
                                  </p:childTnLst>
                                </p:cTn>
                              </p:par>
                              <p:par>
                                <p:cTn id="50" presetID="10" presetClass="exit" presetSubtype="0" fill="hold" grpId="2" nodeType="withEffect">
                                  <p:stCondLst>
                                    <p:cond delay="0"/>
                                  </p:stCondLst>
                                  <p:childTnLst>
                                    <p:animEffect transition="out" filter="fade">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cTn>
                              </p:par>
                              <p:par>
                                <p:cTn id="53" presetID="10" presetClass="exit" presetSubtype="0" fill="hold" grpId="2" nodeType="withEffect">
                                  <p:stCondLst>
                                    <p:cond delay="0"/>
                                  </p:stCondLst>
                                  <p:childTnLst>
                                    <p:animEffect transition="out" filter="fade">
                                      <p:cBhvr>
                                        <p:cTn id="54" dur="500"/>
                                        <p:tgtEl>
                                          <p:spTgt spid="10"/>
                                        </p:tgtEl>
                                      </p:cBhvr>
                                    </p:animEffect>
                                    <p:set>
                                      <p:cBhvr>
                                        <p:cTn id="55" dur="1" fill="hold">
                                          <p:stCondLst>
                                            <p:cond delay="499"/>
                                          </p:stCondLst>
                                        </p:cTn>
                                        <p:tgtEl>
                                          <p:spTgt spid="10"/>
                                        </p:tgtEl>
                                        <p:attrNameLst>
                                          <p:attrName>style.visibility</p:attrName>
                                        </p:attrNameLst>
                                      </p:cBhvr>
                                      <p:to>
                                        <p:strVal val="hidden"/>
                                      </p:to>
                                    </p:set>
                                  </p:childTnLst>
                                </p:cTn>
                              </p:par>
                            </p:childTnLst>
                          </p:cTn>
                        </p:par>
                        <p:par>
                          <p:cTn id="56" fill="hold">
                            <p:stCondLst>
                              <p:cond delay="2000"/>
                            </p:stCondLst>
                            <p:childTnLst>
                              <p:par>
                                <p:cTn id="57" presetID="23" presetClass="entr" presetSubtype="16" fill="hold" grpId="0" nodeType="afterEffect">
                                  <p:stCondLst>
                                    <p:cond delay="0"/>
                                  </p:stCondLst>
                                  <p:childTnLst>
                                    <p:set>
                                      <p:cBhvr>
                                        <p:cTn id="58" dur="1" fill="hold">
                                          <p:stCondLst>
                                            <p:cond delay="0"/>
                                          </p:stCondLst>
                                        </p:cTn>
                                        <p:tgtEl>
                                          <p:spTgt spid="11"/>
                                        </p:tgtEl>
                                        <p:attrNameLst>
                                          <p:attrName>style.visibility</p:attrName>
                                        </p:attrNameLst>
                                      </p:cBhvr>
                                      <p:to>
                                        <p:strVal val="visible"/>
                                      </p:to>
                                    </p:set>
                                    <p:anim calcmode="lin" valueType="num">
                                      <p:cBhvr>
                                        <p:cTn id="59" dur="500" fill="hold"/>
                                        <p:tgtEl>
                                          <p:spTgt spid="11"/>
                                        </p:tgtEl>
                                        <p:attrNameLst>
                                          <p:attrName>ppt_w</p:attrName>
                                        </p:attrNameLst>
                                      </p:cBhvr>
                                      <p:tavLst>
                                        <p:tav tm="0">
                                          <p:val>
                                            <p:fltVal val="0"/>
                                          </p:val>
                                        </p:tav>
                                        <p:tav tm="100000">
                                          <p:val>
                                            <p:strVal val="#ppt_w"/>
                                          </p:val>
                                        </p:tav>
                                      </p:tavLst>
                                    </p:anim>
                                    <p:anim calcmode="lin" valueType="num">
                                      <p:cBhvr>
                                        <p:cTn id="60" dur="500" fill="hold"/>
                                        <p:tgtEl>
                                          <p:spTgt spid="11"/>
                                        </p:tgtEl>
                                        <p:attrNameLst>
                                          <p:attrName>ppt_h</p:attrName>
                                        </p:attrNameLst>
                                      </p:cBhvr>
                                      <p:tavLst>
                                        <p:tav tm="0">
                                          <p:val>
                                            <p:fltVal val="0"/>
                                          </p:val>
                                        </p:tav>
                                        <p:tav tm="100000">
                                          <p:val>
                                            <p:strVal val="#ppt_h"/>
                                          </p:val>
                                        </p:tav>
                                      </p:tavLst>
                                    </p:anim>
                                  </p:childTnLst>
                                </p:cTn>
                              </p:par>
                              <p:par>
                                <p:cTn id="61" presetID="23" presetClass="entr" presetSubtype="16" fill="hold" grpId="0" nodeType="with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p:cTn id="63" dur="500" fill="hold"/>
                                        <p:tgtEl>
                                          <p:spTgt spid="12"/>
                                        </p:tgtEl>
                                        <p:attrNameLst>
                                          <p:attrName>ppt_w</p:attrName>
                                        </p:attrNameLst>
                                      </p:cBhvr>
                                      <p:tavLst>
                                        <p:tav tm="0">
                                          <p:val>
                                            <p:fltVal val="0"/>
                                          </p:val>
                                        </p:tav>
                                        <p:tav tm="100000">
                                          <p:val>
                                            <p:strVal val="#ppt_w"/>
                                          </p:val>
                                        </p:tav>
                                      </p:tavLst>
                                    </p:anim>
                                    <p:anim calcmode="lin" valueType="num">
                                      <p:cBhvr>
                                        <p:cTn id="64" dur="500" fill="hold"/>
                                        <p:tgtEl>
                                          <p:spTgt spid="12"/>
                                        </p:tgtEl>
                                        <p:attrNameLst>
                                          <p:attrName>ppt_h</p:attrName>
                                        </p:attrNameLst>
                                      </p:cBhvr>
                                      <p:tavLst>
                                        <p:tav tm="0">
                                          <p:val>
                                            <p:fltVal val="0"/>
                                          </p:val>
                                        </p:tav>
                                        <p:tav tm="100000">
                                          <p:val>
                                            <p:strVal val="#ppt_h"/>
                                          </p:val>
                                        </p:tav>
                                      </p:tavLst>
                                    </p:anim>
                                  </p:childTnLst>
                                </p:cTn>
                              </p:par>
                              <p:par>
                                <p:cTn id="65" presetID="23" presetClass="entr" presetSubtype="16" fill="hold" grpId="0" nodeType="withEffect">
                                  <p:stCondLst>
                                    <p:cond delay="0"/>
                                  </p:stCondLst>
                                  <p:childTnLst>
                                    <p:set>
                                      <p:cBhvr>
                                        <p:cTn id="66" dur="1" fill="hold">
                                          <p:stCondLst>
                                            <p:cond delay="0"/>
                                          </p:stCondLst>
                                        </p:cTn>
                                        <p:tgtEl>
                                          <p:spTgt spid="13"/>
                                        </p:tgtEl>
                                        <p:attrNameLst>
                                          <p:attrName>style.visibility</p:attrName>
                                        </p:attrNameLst>
                                      </p:cBhvr>
                                      <p:to>
                                        <p:strVal val="visible"/>
                                      </p:to>
                                    </p:set>
                                    <p:anim calcmode="lin" valueType="num">
                                      <p:cBhvr>
                                        <p:cTn id="67" dur="500" fill="hold"/>
                                        <p:tgtEl>
                                          <p:spTgt spid="13"/>
                                        </p:tgtEl>
                                        <p:attrNameLst>
                                          <p:attrName>ppt_w</p:attrName>
                                        </p:attrNameLst>
                                      </p:cBhvr>
                                      <p:tavLst>
                                        <p:tav tm="0">
                                          <p:val>
                                            <p:fltVal val="0"/>
                                          </p:val>
                                        </p:tav>
                                        <p:tav tm="100000">
                                          <p:val>
                                            <p:strVal val="#ppt_w"/>
                                          </p:val>
                                        </p:tav>
                                      </p:tavLst>
                                    </p:anim>
                                    <p:anim calcmode="lin" valueType="num">
                                      <p:cBhvr>
                                        <p:cTn id="68" dur="500" fill="hold"/>
                                        <p:tgtEl>
                                          <p:spTgt spid="13"/>
                                        </p:tgtEl>
                                        <p:attrNameLst>
                                          <p:attrName>ppt_h</p:attrName>
                                        </p:attrNameLst>
                                      </p:cBhvr>
                                      <p:tavLst>
                                        <p:tav tm="0">
                                          <p:val>
                                            <p:fltVal val="0"/>
                                          </p:val>
                                        </p:tav>
                                        <p:tav tm="100000">
                                          <p:val>
                                            <p:strVal val="#ppt_h"/>
                                          </p:val>
                                        </p:tav>
                                      </p:tavLst>
                                    </p:anim>
                                  </p:childTnLst>
                                </p:cTn>
                              </p:par>
                              <p:par>
                                <p:cTn id="69" presetID="23" presetClass="entr" presetSubtype="16" fill="hold" grpId="0" nodeType="withEffect">
                                  <p:stCondLst>
                                    <p:cond delay="0"/>
                                  </p:stCondLst>
                                  <p:childTnLst>
                                    <p:set>
                                      <p:cBhvr>
                                        <p:cTn id="70" dur="1" fill="hold">
                                          <p:stCondLst>
                                            <p:cond delay="0"/>
                                          </p:stCondLst>
                                        </p:cTn>
                                        <p:tgtEl>
                                          <p:spTgt spid="14"/>
                                        </p:tgtEl>
                                        <p:attrNameLst>
                                          <p:attrName>style.visibility</p:attrName>
                                        </p:attrNameLst>
                                      </p:cBhvr>
                                      <p:to>
                                        <p:strVal val="visible"/>
                                      </p:to>
                                    </p:set>
                                    <p:anim calcmode="lin" valueType="num">
                                      <p:cBhvr>
                                        <p:cTn id="71" dur="500" fill="hold"/>
                                        <p:tgtEl>
                                          <p:spTgt spid="14"/>
                                        </p:tgtEl>
                                        <p:attrNameLst>
                                          <p:attrName>ppt_w</p:attrName>
                                        </p:attrNameLst>
                                      </p:cBhvr>
                                      <p:tavLst>
                                        <p:tav tm="0">
                                          <p:val>
                                            <p:fltVal val="0"/>
                                          </p:val>
                                        </p:tav>
                                        <p:tav tm="100000">
                                          <p:val>
                                            <p:strVal val="#ppt_w"/>
                                          </p:val>
                                        </p:tav>
                                      </p:tavLst>
                                    </p:anim>
                                    <p:anim calcmode="lin" valueType="num">
                                      <p:cBhvr>
                                        <p:cTn id="72" dur="500" fill="hold"/>
                                        <p:tgtEl>
                                          <p:spTgt spid="14"/>
                                        </p:tgtEl>
                                        <p:attrNameLst>
                                          <p:attrName>ppt_h</p:attrName>
                                        </p:attrNameLst>
                                      </p:cBhvr>
                                      <p:tavLst>
                                        <p:tav tm="0">
                                          <p:val>
                                            <p:fltVal val="0"/>
                                          </p:val>
                                        </p:tav>
                                        <p:tav tm="100000">
                                          <p:val>
                                            <p:strVal val="#ppt_h"/>
                                          </p:val>
                                        </p:tav>
                                      </p:tavLst>
                                    </p:anim>
                                  </p:childTnLst>
                                </p:cTn>
                              </p:par>
                              <p:par>
                                <p:cTn id="73" presetID="23" presetClass="entr" presetSubtype="16" fill="hold" grpId="0" nodeType="withEffect">
                                  <p:stCondLst>
                                    <p:cond delay="0"/>
                                  </p:stCondLst>
                                  <p:childTnLst>
                                    <p:set>
                                      <p:cBhvr>
                                        <p:cTn id="74" dur="1" fill="hold">
                                          <p:stCondLst>
                                            <p:cond delay="0"/>
                                          </p:stCondLst>
                                        </p:cTn>
                                        <p:tgtEl>
                                          <p:spTgt spid="15"/>
                                        </p:tgtEl>
                                        <p:attrNameLst>
                                          <p:attrName>style.visibility</p:attrName>
                                        </p:attrNameLst>
                                      </p:cBhvr>
                                      <p:to>
                                        <p:strVal val="visible"/>
                                      </p:to>
                                    </p:set>
                                    <p:anim calcmode="lin" valueType="num">
                                      <p:cBhvr>
                                        <p:cTn id="75" dur="500" fill="hold"/>
                                        <p:tgtEl>
                                          <p:spTgt spid="15"/>
                                        </p:tgtEl>
                                        <p:attrNameLst>
                                          <p:attrName>ppt_w</p:attrName>
                                        </p:attrNameLst>
                                      </p:cBhvr>
                                      <p:tavLst>
                                        <p:tav tm="0">
                                          <p:val>
                                            <p:fltVal val="0"/>
                                          </p:val>
                                        </p:tav>
                                        <p:tav tm="100000">
                                          <p:val>
                                            <p:strVal val="#ppt_w"/>
                                          </p:val>
                                        </p:tav>
                                      </p:tavLst>
                                    </p:anim>
                                    <p:anim calcmode="lin" valueType="num">
                                      <p:cBhvr>
                                        <p:cTn id="76" dur="500" fill="hold"/>
                                        <p:tgtEl>
                                          <p:spTgt spid="15"/>
                                        </p:tgtEl>
                                        <p:attrNameLst>
                                          <p:attrName>ppt_h</p:attrName>
                                        </p:attrNameLst>
                                      </p:cBhvr>
                                      <p:tavLst>
                                        <p:tav tm="0">
                                          <p:val>
                                            <p:fltVal val="0"/>
                                          </p:val>
                                        </p:tav>
                                        <p:tav tm="100000">
                                          <p:val>
                                            <p:strVal val="#ppt_h"/>
                                          </p:val>
                                        </p:tav>
                                      </p:tavLst>
                                    </p:anim>
                                  </p:childTnLst>
                                </p:cTn>
                              </p:par>
                              <p:par>
                                <p:cTn id="77" presetID="23" presetClass="entr" presetSubtype="16" fill="hold" grpId="0" nodeType="withEffect">
                                  <p:stCondLst>
                                    <p:cond delay="0"/>
                                  </p:stCondLst>
                                  <p:childTnLst>
                                    <p:set>
                                      <p:cBhvr>
                                        <p:cTn id="78" dur="1" fill="hold">
                                          <p:stCondLst>
                                            <p:cond delay="0"/>
                                          </p:stCondLst>
                                        </p:cTn>
                                        <p:tgtEl>
                                          <p:spTgt spid="17"/>
                                        </p:tgtEl>
                                        <p:attrNameLst>
                                          <p:attrName>style.visibility</p:attrName>
                                        </p:attrNameLst>
                                      </p:cBhvr>
                                      <p:to>
                                        <p:strVal val="visible"/>
                                      </p:to>
                                    </p:set>
                                    <p:anim calcmode="lin" valueType="num">
                                      <p:cBhvr>
                                        <p:cTn id="79" dur="500" fill="hold"/>
                                        <p:tgtEl>
                                          <p:spTgt spid="17"/>
                                        </p:tgtEl>
                                        <p:attrNameLst>
                                          <p:attrName>ppt_w</p:attrName>
                                        </p:attrNameLst>
                                      </p:cBhvr>
                                      <p:tavLst>
                                        <p:tav tm="0">
                                          <p:val>
                                            <p:fltVal val="0"/>
                                          </p:val>
                                        </p:tav>
                                        <p:tav tm="100000">
                                          <p:val>
                                            <p:strVal val="#ppt_w"/>
                                          </p:val>
                                        </p:tav>
                                      </p:tavLst>
                                    </p:anim>
                                    <p:anim calcmode="lin" valueType="num">
                                      <p:cBhvr>
                                        <p:cTn id="80" dur="500" fill="hold"/>
                                        <p:tgtEl>
                                          <p:spTgt spid="17"/>
                                        </p:tgtEl>
                                        <p:attrNameLst>
                                          <p:attrName>ppt_h</p:attrName>
                                        </p:attrNameLst>
                                      </p:cBhvr>
                                      <p:tavLst>
                                        <p:tav tm="0">
                                          <p:val>
                                            <p:fltVal val="0"/>
                                          </p:val>
                                        </p:tav>
                                        <p:tav tm="100000">
                                          <p:val>
                                            <p:strVal val="#ppt_h"/>
                                          </p:val>
                                        </p:tav>
                                      </p:tavLst>
                                    </p:anim>
                                  </p:childTnLst>
                                </p:cTn>
                              </p:par>
                            </p:childTnLst>
                          </p:cTn>
                        </p:par>
                      </p:childTnLst>
                    </p:cTn>
                  </p:par>
                  <p:par>
                    <p:cTn id="81" fill="hold">
                      <p:stCondLst>
                        <p:cond delay="indefinite"/>
                      </p:stCondLst>
                      <p:childTnLst>
                        <p:par>
                          <p:cTn id="82" fill="hold">
                            <p:stCondLst>
                              <p:cond delay="0"/>
                            </p:stCondLst>
                            <p:childTnLst>
                              <p:par>
                                <p:cTn id="83" presetID="0" presetClass="path" presetSubtype="0" accel="50000" decel="50000" fill="hold" grpId="1" nodeType="clickEffect">
                                  <p:stCondLst>
                                    <p:cond delay="0"/>
                                  </p:stCondLst>
                                  <p:childTnLst>
                                    <p:animMotion origin="layout" path="M -2.77778E-7 -4.07407E-6 L -0.16753 0.33612 " pathEditMode="relative" rAng="0" ptsTypes="AA">
                                      <p:cBhvr>
                                        <p:cTn id="84" dur="1000" fill="hold"/>
                                        <p:tgtEl>
                                          <p:spTgt spid="11"/>
                                        </p:tgtEl>
                                        <p:attrNameLst>
                                          <p:attrName>ppt_x</p:attrName>
                                          <p:attrName>ppt_y</p:attrName>
                                        </p:attrNameLst>
                                      </p:cBhvr>
                                      <p:rCtr x="-8385" y="16806"/>
                                    </p:animMotion>
                                  </p:childTnLst>
                                </p:cTn>
                              </p:par>
                              <p:par>
                                <p:cTn id="85" presetID="0" presetClass="path" presetSubtype="0" accel="50000" decel="50000" fill="hold" grpId="1" nodeType="withEffect">
                                  <p:stCondLst>
                                    <p:cond delay="0"/>
                                  </p:stCondLst>
                                  <p:childTnLst>
                                    <p:animMotion origin="layout" path="M 4.72222E-6 2.77556E-17 L 0.18489 0.2794 " pathEditMode="relative" rAng="0" ptsTypes="AA">
                                      <p:cBhvr>
                                        <p:cTn id="86" dur="1000" fill="hold"/>
                                        <p:tgtEl>
                                          <p:spTgt spid="12"/>
                                        </p:tgtEl>
                                        <p:attrNameLst>
                                          <p:attrName>ppt_x</p:attrName>
                                          <p:attrName>ppt_y</p:attrName>
                                        </p:attrNameLst>
                                      </p:cBhvr>
                                      <p:rCtr x="9236" y="13958"/>
                                    </p:animMotion>
                                  </p:childTnLst>
                                </p:cTn>
                              </p:par>
                              <p:par>
                                <p:cTn id="87" presetID="0" presetClass="path" presetSubtype="0" accel="50000" decel="50000" fill="hold" grpId="1" nodeType="withEffect">
                                  <p:stCondLst>
                                    <p:cond delay="0"/>
                                  </p:stCondLst>
                                  <p:childTnLst>
                                    <p:animMotion origin="layout" path="M -2.22222E-6 -4.07407E-6 L 0.31424 -0.07592 " pathEditMode="relative" rAng="0" ptsTypes="AA">
                                      <p:cBhvr>
                                        <p:cTn id="88" dur="1000" fill="hold"/>
                                        <p:tgtEl>
                                          <p:spTgt spid="13"/>
                                        </p:tgtEl>
                                        <p:attrNameLst>
                                          <p:attrName>ppt_x</p:attrName>
                                          <p:attrName>ppt_y</p:attrName>
                                        </p:attrNameLst>
                                      </p:cBhvr>
                                      <p:rCtr x="15712" y="-3796"/>
                                    </p:animMotion>
                                  </p:childTnLst>
                                </p:cTn>
                              </p:par>
                              <p:par>
                                <p:cTn id="89" presetID="0" presetClass="path" presetSubtype="0" accel="50000" decel="50000" fill="hold" grpId="1" nodeType="withEffect">
                                  <p:stCondLst>
                                    <p:cond delay="0"/>
                                  </p:stCondLst>
                                  <p:childTnLst>
                                    <p:animMotion origin="layout" path="M 4.44444E-6 -2.22222E-6 L -0.32535 -0.13703 " pathEditMode="relative" rAng="0" ptsTypes="AA">
                                      <p:cBhvr>
                                        <p:cTn id="90" dur="1000" fill="hold"/>
                                        <p:tgtEl>
                                          <p:spTgt spid="14"/>
                                        </p:tgtEl>
                                        <p:attrNameLst>
                                          <p:attrName>ppt_x</p:attrName>
                                          <p:attrName>ppt_y</p:attrName>
                                        </p:attrNameLst>
                                      </p:cBhvr>
                                      <p:rCtr x="-16267" y="-6852"/>
                                    </p:animMotion>
                                  </p:childTnLst>
                                </p:cTn>
                              </p:par>
                              <p:par>
                                <p:cTn id="91" presetID="0" presetClass="path" presetSubtype="0" accel="50000" decel="50000" fill="hold" grpId="1" nodeType="withEffect">
                                  <p:stCondLst>
                                    <p:cond delay="0"/>
                                  </p:stCondLst>
                                  <p:childTnLst>
                                    <p:animMotion origin="layout" path="M 5E-6 7.40741E-7 L 0.05139 -0.29954 " pathEditMode="relative" rAng="0" ptsTypes="AA">
                                      <p:cBhvr>
                                        <p:cTn id="92" dur="1000" fill="hold"/>
                                        <p:tgtEl>
                                          <p:spTgt spid="15"/>
                                        </p:tgtEl>
                                        <p:attrNameLst>
                                          <p:attrName>ppt_x</p:attrName>
                                          <p:attrName>ppt_y</p:attrName>
                                        </p:attrNameLst>
                                      </p:cBhvr>
                                      <p:rCtr x="2569" y="-14977"/>
                                    </p:animMotion>
                                  </p:childTnLst>
                                </p:cTn>
                              </p:par>
                              <p:par>
                                <p:cTn id="93" presetID="0" presetClass="path" presetSubtype="0" accel="50000" decel="50000" fill="hold" grpId="1" nodeType="withEffect">
                                  <p:stCondLst>
                                    <p:cond delay="0"/>
                                  </p:stCondLst>
                                  <p:childTnLst>
                                    <p:animMotion origin="layout" path="M -1.11111E-6 -1.85185E-6 L -0.37691 0.11412 " pathEditMode="relative" rAng="0" ptsTypes="AA">
                                      <p:cBhvr>
                                        <p:cTn id="94" dur="1000" fill="hold"/>
                                        <p:tgtEl>
                                          <p:spTgt spid="17"/>
                                        </p:tgtEl>
                                        <p:attrNameLst>
                                          <p:attrName>ppt_x</p:attrName>
                                          <p:attrName>ppt_y</p:attrName>
                                        </p:attrNameLst>
                                      </p:cBhvr>
                                      <p:rCtr x="-18854" y="5694"/>
                                    </p:animMotion>
                                  </p:childTnLst>
                                </p:cTn>
                              </p:par>
                              <p:par>
                                <p:cTn id="95" presetID="23" presetClass="exit" presetSubtype="32" fill="hold" grpId="2" nodeType="withEffect">
                                  <p:stCondLst>
                                    <p:cond delay="0"/>
                                  </p:stCondLst>
                                  <p:childTnLst>
                                    <p:anim calcmode="lin" valueType="num">
                                      <p:cBhvr>
                                        <p:cTn id="96" dur="1000"/>
                                        <p:tgtEl>
                                          <p:spTgt spid="11"/>
                                        </p:tgtEl>
                                        <p:attrNameLst>
                                          <p:attrName>ppt_w</p:attrName>
                                        </p:attrNameLst>
                                      </p:cBhvr>
                                      <p:tavLst>
                                        <p:tav tm="0">
                                          <p:val>
                                            <p:strVal val="ppt_w"/>
                                          </p:val>
                                        </p:tav>
                                        <p:tav tm="100000">
                                          <p:val>
                                            <p:fltVal val="0"/>
                                          </p:val>
                                        </p:tav>
                                      </p:tavLst>
                                    </p:anim>
                                    <p:anim calcmode="lin" valueType="num">
                                      <p:cBhvr>
                                        <p:cTn id="97" dur="1000"/>
                                        <p:tgtEl>
                                          <p:spTgt spid="11"/>
                                        </p:tgtEl>
                                        <p:attrNameLst>
                                          <p:attrName>ppt_h</p:attrName>
                                        </p:attrNameLst>
                                      </p:cBhvr>
                                      <p:tavLst>
                                        <p:tav tm="0">
                                          <p:val>
                                            <p:strVal val="ppt_h"/>
                                          </p:val>
                                        </p:tav>
                                        <p:tav tm="100000">
                                          <p:val>
                                            <p:fltVal val="0"/>
                                          </p:val>
                                        </p:tav>
                                      </p:tavLst>
                                    </p:anim>
                                    <p:set>
                                      <p:cBhvr>
                                        <p:cTn id="98" dur="1" fill="hold">
                                          <p:stCondLst>
                                            <p:cond delay="999"/>
                                          </p:stCondLst>
                                        </p:cTn>
                                        <p:tgtEl>
                                          <p:spTgt spid="11"/>
                                        </p:tgtEl>
                                        <p:attrNameLst>
                                          <p:attrName>style.visibility</p:attrName>
                                        </p:attrNameLst>
                                      </p:cBhvr>
                                      <p:to>
                                        <p:strVal val="hidden"/>
                                      </p:to>
                                    </p:set>
                                  </p:childTnLst>
                                </p:cTn>
                              </p:par>
                              <p:par>
                                <p:cTn id="99" presetID="23" presetClass="exit" presetSubtype="32" fill="hold" grpId="2" nodeType="withEffect">
                                  <p:stCondLst>
                                    <p:cond delay="0"/>
                                  </p:stCondLst>
                                  <p:childTnLst>
                                    <p:anim calcmode="lin" valueType="num">
                                      <p:cBhvr>
                                        <p:cTn id="100" dur="1000"/>
                                        <p:tgtEl>
                                          <p:spTgt spid="12"/>
                                        </p:tgtEl>
                                        <p:attrNameLst>
                                          <p:attrName>ppt_w</p:attrName>
                                        </p:attrNameLst>
                                      </p:cBhvr>
                                      <p:tavLst>
                                        <p:tav tm="0">
                                          <p:val>
                                            <p:strVal val="ppt_w"/>
                                          </p:val>
                                        </p:tav>
                                        <p:tav tm="100000">
                                          <p:val>
                                            <p:fltVal val="0"/>
                                          </p:val>
                                        </p:tav>
                                      </p:tavLst>
                                    </p:anim>
                                    <p:anim calcmode="lin" valueType="num">
                                      <p:cBhvr>
                                        <p:cTn id="101" dur="1000"/>
                                        <p:tgtEl>
                                          <p:spTgt spid="12"/>
                                        </p:tgtEl>
                                        <p:attrNameLst>
                                          <p:attrName>ppt_h</p:attrName>
                                        </p:attrNameLst>
                                      </p:cBhvr>
                                      <p:tavLst>
                                        <p:tav tm="0">
                                          <p:val>
                                            <p:strVal val="ppt_h"/>
                                          </p:val>
                                        </p:tav>
                                        <p:tav tm="100000">
                                          <p:val>
                                            <p:fltVal val="0"/>
                                          </p:val>
                                        </p:tav>
                                      </p:tavLst>
                                    </p:anim>
                                    <p:set>
                                      <p:cBhvr>
                                        <p:cTn id="102" dur="1" fill="hold">
                                          <p:stCondLst>
                                            <p:cond delay="999"/>
                                          </p:stCondLst>
                                        </p:cTn>
                                        <p:tgtEl>
                                          <p:spTgt spid="12"/>
                                        </p:tgtEl>
                                        <p:attrNameLst>
                                          <p:attrName>style.visibility</p:attrName>
                                        </p:attrNameLst>
                                      </p:cBhvr>
                                      <p:to>
                                        <p:strVal val="hidden"/>
                                      </p:to>
                                    </p:set>
                                  </p:childTnLst>
                                </p:cTn>
                              </p:par>
                              <p:par>
                                <p:cTn id="103" presetID="23" presetClass="exit" presetSubtype="32" fill="hold" grpId="2" nodeType="withEffect">
                                  <p:stCondLst>
                                    <p:cond delay="0"/>
                                  </p:stCondLst>
                                  <p:childTnLst>
                                    <p:anim calcmode="lin" valueType="num">
                                      <p:cBhvr>
                                        <p:cTn id="104" dur="1000"/>
                                        <p:tgtEl>
                                          <p:spTgt spid="13"/>
                                        </p:tgtEl>
                                        <p:attrNameLst>
                                          <p:attrName>ppt_w</p:attrName>
                                        </p:attrNameLst>
                                      </p:cBhvr>
                                      <p:tavLst>
                                        <p:tav tm="0">
                                          <p:val>
                                            <p:strVal val="ppt_w"/>
                                          </p:val>
                                        </p:tav>
                                        <p:tav tm="100000">
                                          <p:val>
                                            <p:fltVal val="0"/>
                                          </p:val>
                                        </p:tav>
                                      </p:tavLst>
                                    </p:anim>
                                    <p:anim calcmode="lin" valueType="num">
                                      <p:cBhvr>
                                        <p:cTn id="105" dur="1000"/>
                                        <p:tgtEl>
                                          <p:spTgt spid="13"/>
                                        </p:tgtEl>
                                        <p:attrNameLst>
                                          <p:attrName>ppt_h</p:attrName>
                                        </p:attrNameLst>
                                      </p:cBhvr>
                                      <p:tavLst>
                                        <p:tav tm="0">
                                          <p:val>
                                            <p:strVal val="ppt_h"/>
                                          </p:val>
                                        </p:tav>
                                        <p:tav tm="100000">
                                          <p:val>
                                            <p:fltVal val="0"/>
                                          </p:val>
                                        </p:tav>
                                      </p:tavLst>
                                    </p:anim>
                                    <p:set>
                                      <p:cBhvr>
                                        <p:cTn id="106" dur="1" fill="hold">
                                          <p:stCondLst>
                                            <p:cond delay="999"/>
                                          </p:stCondLst>
                                        </p:cTn>
                                        <p:tgtEl>
                                          <p:spTgt spid="13"/>
                                        </p:tgtEl>
                                        <p:attrNameLst>
                                          <p:attrName>style.visibility</p:attrName>
                                        </p:attrNameLst>
                                      </p:cBhvr>
                                      <p:to>
                                        <p:strVal val="hidden"/>
                                      </p:to>
                                    </p:set>
                                  </p:childTnLst>
                                </p:cTn>
                              </p:par>
                              <p:par>
                                <p:cTn id="107" presetID="23" presetClass="exit" presetSubtype="32" fill="hold" grpId="2" nodeType="withEffect">
                                  <p:stCondLst>
                                    <p:cond delay="0"/>
                                  </p:stCondLst>
                                  <p:childTnLst>
                                    <p:anim calcmode="lin" valueType="num">
                                      <p:cBhvr>
                                        <p:cTn id="108" dur="1000"/>
                                        <p:tgtEl>
                                          <p:spTgt spid="14"/>
                                        </p:tgtEl>
                                        <p:attrNameLst>
                                          <p:attrName>ppt_w</p:attrName>
                                        </p:attrNameLst>
                                      </p:cBhvr>
                                      <p:tavLst>
                                        <p:tav tm="0">
                                          <p:val>
                                            <p:strVal val="ppt_w"/>
                                          </p:val>
                                        </p:tav>
                                        <p:tav tm="100000">
                                          <p:val>
                                            <p:fltVal val="0"/>
                                          </p:val>
                                        </p:tav>
                                      </p:tavLst>
                                    </p:anim>
                                    <p:anim calcmode="lin" valueType="num">
                                      <p:cBhvr>
                                        <p:cTn id="109" dur="1000"/>
                                        <p:tgtEl>
                                          <p:spTgt spid="14"/>
                                        </p:tgtEl>
                                        <p:attrNameLst>
                                          <p:attrName>ppt_h</p:attrName>
                                        </p:attrNameLst>
                                      </p:cBhvr>
                                      <p:tavLst>
                                        <p:tav tm="0">
                                          <p:val>
                                            <p:strVal val="ppt_h"/>
                                          </p:val>
                                        </p:tav>
                                        <p:tav tm="100000">
                                          <p:val>
                                            <p:fltVal val="0"/>
                                          </p:val>
                                        </p:tav>
                                      </p:tavLst>
                                    </p:anim>
                                    <p:set>
                                      <p:cBhvr>
                                        <p:cTn id="110" dur="1" fill="hold">
                                          <p:stCondLst>
                                            <p:cond delay="999"/>
                                          </p:stCondLst>
                                        </p:cTn>
                                        <p:tgtEl>
                                          <p:spTgt spid="14"/>
                                        </p:tgtEl>
                                        <p:attrNameLst>
                                          <p:attrName>style.visibility</p:attrName>
                                        </p:attrNameLst>
                                      </p:cBhvr>
                                      <p:to>
                                        <p:strVal val="hidden"/>
                                      </p:to>
                                    </p:set>
                                  </p:childTnLst>
                                </p:cTn>
                              </p:par>
                              <p:par>
                                <p:cTn id="111" presetID="23" presetClass="exit" presetSubtype="32" fill="hold" grpId="2" nodeType="withEffect">
                                  <p:stCondLst>
                                    <p:cond delay="0"/>
                                  </p:stCondLst>
                                  <p:childTnLst>
                                    <p:anim calcmode="lin" valueType="num">
                                      <p:cBhvr>
                                        <p:cTn id="112" dur="1000"/>
                                        <p:tgtEl>
                                          <p:spTgt spid="15"/>
                                        </p:tgtEl>
                                        <p:attrNameLst>
                                          <p:attrName>ppt_w</p:attrName>
                                        </p:attrNameLst>
                                      </p:cBhvr>
                                      <p:tavLst>
                                        <p:tav tm="0">
                                          <p:val>
                                            <p:strVal val="ppt_w"/>
                                          </p:val>
                                        </p:tav>
                                        <p:tav tm="100000">
                                          <p:val>
                                            <p:fltVal val="0"/>
                                          </p:val>
                                        </p:tav>
                                      </p:tavLst>
                                    </p:anim>
                                    <p:anim calcmode="lin" valueType="num">
                                      <p:cBhvr>
                                        <p:cTn id="113" dur="1000"/>
                                        <p:tgtEl>
                                          <p:spTgt spid="15"/>
                                        </p:tgtEl>
                                        <p:attrNameLst>
                                          <p:attrName>ppt_h</p:attrName>
                                        </p:attrNameLst>
                                      </p:cBhvr>
                                      <p:tavLst>
                                        <p:tav tm="0">
                                          <p:val>
                                            <p:strVal val="ppt_h"/>
                                          </p:val>
                                        </p:tav>
                                        <p:tav tm="100000">
                                          <p:val>
                                            <p:fltVal val="0"/>
                                          </p:val>
                                        </p:tav>
                                      </p:tavLst>
                                    </p:anim>
                                    <p:set>
                                      <p:cBhvr>
                                        <p:cTn id="114" dur="1" fill="hold">
                                          <p:stCondLst>
                                            <p:cond delay="999"/>
                                          </p:stCondLst>
                                        </p:cTn>
                                        <p:tgtEl>
                                          <p:spTgt spid="15"/>
                                        </p:tgtEl>
                                        <p:attrNameLst>
                                          <p:attrName>style.visibility</p:attrName>
                                        </p:attrNameLst>
                                      </p:cBhvr>
                                      <p:to>
                                        <p:strVal val="hidden"/>
                                      </p:to>
                                    </p:set>
                                  </p:childTnLst>
                                </p:cTn>
                              </p:par>
                              <p:par>
                                <p:cTn id="115" presetID="23" presetClass="exit" presetSubtype="32" fill="hold" grpId="2" nodeType="withEffect">
                                  <p:stCondLst>
                                    <p:cond delay="0"/>
                                  </p:stCondLst>
                                  <p:childTnLst>
                                    <p:anim calcmode="lin" valueType="num">
                                      <p:cBhvr>
                                        <p:cTn id="116" dur="1000"/>
                                        <p:tgtEl>
                                          <p:spTgt spid="17"/>
                                        </p:tgtEl>
                                        <p:attrNameLst>
                                          <p:attrName>ppt_w</p:attrName>
                                        </p:attrNameLst>
                                      </p:cBhvr>
                                      <p:tavLst>
                                        <p:tav tm="0">
                                          <p:val>
                                            <p:strVal val="ppt_w"/>
                                          </p:val>
                                        </p:tav>
                                        <p:tav tm="100000">
                                          <p:val>
                                            <p:fltVal val="0"/>
                                          </p:val>
                                        </p:tav>
                                      </p:tavLst>
                                    </p:anim>
                                    <p:anim calcmode="lin" valueType="num">
                                      <p:cBhvr>
                                        <p:cTn id="117" dur="1000"/>
                                        <p:tgtEl>
                                          <p:spTgt spid="17"/>
                                        </p:tgtEl>
                                        <p:attrNameLst>
                                          <p:attrName>ppt_h</p:attrName>
                                        </p:attrNameLst>
                                      </p:cBhvr>
                                      <p:tavLst>
                                        <p:tav tm="0">
                                          <p:val>
                                            <p:strVal val="ppt_h"/>
                                          </p:val>
                                        </p:tav>
                                        <p:tav tm="100000">
                                          <p:val>
                                            <p:fltVal val="0"/>
                                          </p:val>
                                        </p:tav>
                                      </p:tavLst>
                                    </p:anim>
                                    <p:set>
                                      <p:cBhvr>
                                        <p:cTn id="118" dur="1" fill="hold">
                                          <p:stCondLst>
                                            <p:cond delay="9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6" grpId="0"/>
      <p:bldP spid="6" grpId="1"/>
      <p:bldP spid="6" grpId="2"/>
      <p:bldP spid="3074" grpId="0"/>
      <p:bldP spid="3074" grpId="1"/>
      <p:bldP spid="7" grpId="0"/>
      <p:bldP spid="9" grpId="0"/>
      <p:bldP spid="9" grpId="2"/>
      <p:bldP spid="10" grpId="0"/>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7" grpId="0"/>
      <p:bldP spid="17" grpId="1"/>
      <p:bldP spid="17" grpId="2"/>
      <p:bldP spid="4" grpId="0"/>
      <p:bldP spid="4"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
            <a:ext cx="9144000" cy="6998970"/>
          </a:xfrm>
          <a:prstGeom prst="rect">
            <a:avLst/>
          </a:prstGeom>
        </p:spPr>
      </p:pic>
      <p:sp>
        <p:nvSpPr>
          <p:cNvPr id="3074" name="Rectangle 2"/>
          <p:cNvSpPr>
            <a:spLocks noGrp="1" noChangeArrowheads="1"/>
          </p:cNvSpPr>
          <p:nvPr>
            <p:ph type="title"/>
          </p:nvPr>
        </p:nvSpPr>
        <p:spPr>
          <a:xfrm>
            <a:off x="457200" y="1219200"/>
            <a:ext cx="8229600" cy="4525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I traverse the way of righteousness, In the midst of the paths of justice, That I may cause those who love me to inherit wealth, That I may fill their treasuries.</a:t>
            </a:r>
            <a:r>
              <a:rPr lang="en-US" altLang="en-US" sz="3200" b="1" i="1"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  — Proverbs 8:20-21</a:t>
            </a:r>
            <a:r>
              <a:rPr lang="en-US" altLang="en-US" b="1"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 </a:t>
            </a:r>
          </a:p>
        </p:txBody>
      </p:sp>
      <p:sp>
        <p:nvSpPr>
          <p:cNvPr id="4" name="Rectangle 2"/>
          <p:cNvSpPr txBox="1">
            <a:spLocks noChangeArrowheads="1"/>
          </p:cNvSpPr>
          <p:nvPr/>
        </p:nvSpPr>
        <p:spPr bwMode="auto">
          <a:xfrm>
            <a:off x="3412202" y="2908757"/>
            <a:ext cx="1600200"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fruit</a:t>
            </a:r>
            <a:endParaRPr lang="en-US" altLang="en-US" sz="3200" b="1" i="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p:cNvSpPr txBox="1">
            <a:spLocks noChangeArrowheads="1"/>
          </p:cNvSpPr>
          <p:nvPr/>
        </p:nvSpPr>
        <p:spPr bwMode="auto">
          <a:xfrm>
            <a:off x="2949215" y="2804581"/>
            <a:ext cx="1600200"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filled</a:t>
            </a:r>
          </a:p>
        </p:txBody>
      </p:sp>
      <p:sp>
        <p:nvSpPr>
          <p:cNvPr id="9" name="Title 1"/>
          <p:cNvSpPr txBox="1">
            <a:spLocks/>
          </p:cNvSpPr>
          <p:nvPr/>
        </p:nvSpPr>
        <p:spPr bwMode="auto">
          <a:xfrm>
            <a:off x="483704" y="1175786"/>
            <a:ext cx="8229600" cy="4257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But the wisdom that is                          from above is first pure, then peaceable, gentle, willing to yield, full of mercy and good fruits, without partiality and without hypocrisy. </a:t>
            </a:r>
            <a:r>
              <a:rPr lang="en-US" altLang="en-US" sz="3200" b="1" i="1" kern="0"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 </a:t>
            </a:r>
            <a:r>
              <a:rPr lang="en-US" sz="3200" b="1" i="1" kern="0"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James 3:17 </a:t>
            </a:r>
          </a:p>
        </p:txBody>
      </p:sp>
      <p:sp>
        <p:nvSpPr>
          <p:cNvPr id="6" name="Rectangle 2"/>
          <p:cNvSpPr txBox="1">
            <a:spLocks noChangeArrowheads="1"/>
          </p:cNvSpPr>
          <p:nvPr/>
        </p:nvSpPr>
        <p:spPr bwMode="auto">
          <a:xfrm>
            <a:off x="5564973" y="3937164"/>
            <a:ext cx="1227316"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fill</a:t>
            </a:r>
            <a:endParaRPr lang="en-US" altLang="en-US" sz="3200" b="1" i="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p:cNvSpPr txBox="1">
            <a:spLocks noChangeArrowheads="1"/>
          </p:cNvSpPr>
          <p:nvPr/>
        </p:nvSpPr>
        <p:spPr bwMode="auto">
          <a:xfrm>
            <a:off x="3869354" y="1249643"/>
            <a:ext cx="729605"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e</a:t>
            </a:r>
            <a:endParaRPr lang="en-US" altLang="en-US" sz="3200" b="1" i="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p:cNvSpPr txBox="1">
            <a:spLocks noChangeArrowheads="1"/>
          </p:cNvSpPr>
          <p:nvPr/>
        </p:nvSpPr>
        <p:spPr bwMode="auto">
          <a:xfrm>
            <a:off x="6028250" y="1924785"/>
            <a:ext cx="729605"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d</a:t>
            </a:r>
            <a:endParaRPr lang="en-US" altLang="en-US" sz="3200" b="1" i="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endParaRPr>
          </a:p>
        </p:txBody>
      </p:sp>
      <p:sp>
        <p:nvSpPr>
          <p:cNvPr id="10" name="Title 1">
            <a:extLst>
              <a:ext uri="{FF2B5EF4-FFF2-40B4-BE49-F238E27FC236}">
                <a16:creationId xmlns:a16="http://schemas.microsoft.com/office/drawing/2014/main" id="{F32FE3DE-1829-4D1C-9D88-3B4C6B1B3D6A}"/>
              </a:ext>
            </a:extLst>
          </p:cNvPr>
          <p:cNvSpPr txBox="1">
            <a:spLocks/>
          </p:cNvSpPr>
          <p:nvPr/>
        </p:nvSpPr>
        <p:spPr bwMode="auto">
          <a:xfrm>
            <a:off x="649959" y="678880"/>
            <a:ext cx="7829023" cy="5541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r>
              <a:rPr lang="en-US" b="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wisdom from above:</a:t>
            </a:r>
          </a:p>
          <a:p>
            <a:pPr algn="l"/>
            <a:r>
              <a:rPr lang="en-US" sz="3200" b="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    ① </a:t>
            </a:r>
            <a:r>
              <a:rPr lang="en-US" b="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pure</a:t>
            </a:r>
          </a:p>
          <a:p>
            <a:pPr algn="l"/>
            <a:r>
              <a:rPr lang="en-US" sz="3200" b="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    ②</a:t>
            </a:r>
            <a:r>
              <a:rPr lang="en-US" b="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 peaceable</a:t>
            </a:r>
          </a:p>
          <a:p>
            <a:pPr algn="l"/>
            <a:r>
              <a:rPr lang="en-US" sz="3200" b="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    ③</a:t>
            </a:r>
            <a:r>
              <a:rPr lang="en-US" b="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 gentle</a:t>
            </a:r>
          </a:p>
          <a:p>
            <a:pPr algn="l"/>
            <a:r>
              <a:rPr lang="en-US" sz="3200" b="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    ④</a:t>
            </a:r>
            <a:r>
              <a:rPr lang="en-US" b="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 willing to yield</a:t>
            </a:r>
          </a:p>
          <a:p>
            <a:pPr algn="l"/>
            <a:r>
              <a:rPr lang="en-US" sz="3200" b="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    ⑤</a:t>
            </a:r>
            <a:r>
              <a:rPr lang="en-US" b="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 full of mercy and good fruits </a:t>
            </a:r>
          </a:p>
          <a:p>
            <a:pPr algn="l"/>
            <a:r>
              <a:rPr lang="en-US" sz="3200" b="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    ⑥</a:t>
            </a:r>
            <a:r>
              <a:rPr lang="en-US" b="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 without partiality</a:t>
            </a:r>
          </a:p>
          <a:p>
            <a:pPr algn="l"/>
            <a:r>
              <a:rPr lang="en-US" sz="3200" b="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    ⑦</a:t>
            </a:r>
            <a:r>
              <a:rPr lang="en-US" b="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 without hypocrisy</a:t>
            </a:r>
            <a:endParaRPr lang="en-US" sz="3200" b="1" i="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626F6B71-E39C-4791-8B93-B546666C6A79}"/>
              </a:ext>
            </a:extLst>
          </p:cNvPr>
          <p:cNvSpPr txBox="1">
            <a:spLocks noChangeArrowheads="1"/>
          </p:cNvSpPr>
          <p:nvPr/>
        </p:nvSpPr>
        <p:spPr bwMode="auto">
          <a:xfrm>
            <a:off x="3643314" y="1177635"/>
            <a:ext cx="2175596" cy="898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wisdom</a:t>
            </a:r>
            <a:endParaRPr lang="en-US" altLang="en-US" sz="3200" b="1" i="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F4F7A208-67A5-4A9B-8742-EAF8171E738A}"/>
              </a:ext>
            </a:extLst>
          </p:cNvPr>
          <p:cNvSpPr txBox="1">
            <a:spLocks noChangeArrowheads="1"/>
          </p:cNvSpPr>
          <p:nvPr/>
        </p:nvSpPr>
        <p:spPr bwMode="auto">
          <a:xfrm>
            <a:off x="925872" y="1817325"/>
            <a:ext cx="3248460" cy="959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from above</a:t>
            </a:r>
            <a:endParaRPr lang="en-US" altLang="en-US" sz="3200" b="1" i="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B40EB10B-3682-4C80-8A44-5396DC08FBC3}"/>
              </a:ext>
            </a:extLst>
          </p:cNvPr>
          <p:cNvSpPr txBox="1">
            <a:spLocks noChangeArrowheads="1"/>
          </p:cNvSpPr>
          <p:nvPr/>
        </p:nvSpPr>
        <p:spPr bwMode="auto">
          <a:xfrm>
            <a:off x="5306289" y="1856507"/>
            <a:ext cx="1580286" cy="882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pure</a:t>
            </a:r>
            <a:endParaRPr lang="en-US" altLang="en-US" sz="3200" b="1" i="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1E3649C6-A67B-4A65-A34B-4A7C06A0DDA6}"/>
              </a:ext>
            </a:extLst>
          </p:cNvPr>
          <p:cNvSpPr txBox="1">
            <a:spLocks noChangeArrowheads="1"/>
          </p:cNvSpPr>
          <p:nvPr/>
        </p:nvSpPr>
        <p:spPr bwMode="auto">
          <a:xfrm>
            <a:off x="304800" y="2538413"/>
            <a:ext cx="3045619" cy="865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peaceable</a:t>
            </a:r>
            <a:endParaRPr lang="en-US" altLang="en-US" sz="3200" b="1" i="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31DD5B4E-2EA7-43E5-9098-D96194D94608}"/>
              </a:ext>
            </a:extLst>
          </p:cNvPr>
          <p:cNvSpPr txBox="1">
            <a:spLocks noChangeArrowheads="1"/>
          </p:cNvSpPr>
          <p:nvPr/>
        </p:nvSpPr>
        <p:spPr bwMode="auto">
          <a:xfrm>
            <a:off x="3006436" y="2519362"/>
            <a:ext cx="2015620" cy="900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gentle</a:t>
            </a:r>
            <a:endParaRPr lang="en-US" altLang="en-US" sz="3200" b="1" i="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F175032B-FF83-4A0B-9511-6B4B6B5BD8BF}"/>
              </a:ext>
            </a:extLst>
          </p:cNvPr>
          <p:cNvSpPr txBox="1">
            <a:spLocks noChangeArrowheads="1"/>
          </p:cNvSpPr>
          <p:nvPr/>
        </p:nvSpPr>
        <p:spPr bwMode="auto">
          <a:xfrm>
            <a:off x="4717256" y="2536031"/>
            <a:ext cx="3983398" cy="867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willing to yield</a:t>
            </a:r>
            <a:endParaRPr lang="en-US" altLang="en-US" sz="3200" b="1" i="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C589F21B-AA76-4973-B362-3ECFAF23C00C}"/>
              </a:ext>
            </a:extLst>
          </p:cNvPr>
          <p:cNvSpPr txBox="1">
            <a:spLocks noChangeArrowheads="1"/>
          </p:cNvSpPr>
          <p:nvPr/>
        </p:nvSpPr>
        <p:spPr bwMode="auto">
          <a:xfrm>
            <a:off x="885826" y="3196069"/>
            <a:ext cx="7287708" cy="882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full of mercy and good fruits</a:t>
            </a:r>
            <a:endParaRPr lang="en-US" altLang="en-US" sz="3200" b="1" i="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B615F760-058E-471B-88A2-82E79482EFC0}"/>
              </a:ext>
            </a:extLst>
          </p:cNvPr>
          <p:cNvSpPr txBox="1">
            <a:spLocks noChangeArrowheads="1"/>
          </p:cNvSpPr>
          <p:nvPr/>
        </p:nvSpPr>
        <p:spPr bwMode="auto">
          <a:xfrm>
            <a:off x="685800" y="3876675"/>
            <a:ext cx="4853636" cy="873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without partiality</a:t>
            </a:r>
            <a:endParaRPr lang="en-US" altLang="en-US" sz="3200" b="1" i="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endParaRPr>
          </a:p>
        </p:txBody>
      </p:sp>
      <p:sp>
        <p:nvSpPr>
          <p:cNvPr id="19" name="Rectangle 2">
            <a:extLst>
              <a:ext uri="{FF2B5EF4-FFF2-40B4-BE49-F238E27FC236}">
                <a16:creationId xmlns:a16="http://schemas.microsoft.com/office/drawing/2014/main" id="{86E9BE63-EA48-441D-B251-A431AEA599F9}"/>
              </a:ext>
            </a:extLst>
          </p:cNvPr>
          <p:cNvSpPr txBox="1">
            <a:spLocks noChangeArrowheads="1"/>
          </p:cNvSpPr>
          <p:nvPr/>
        </p:nvSpPr>
        <p:spPr bwMode="auto">
          <a:xfrm>
            <a:off x="6012655" y="3874294"/>
            <a:ext cx="2385579" cy="875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without</a:t>
            </a:r>
            <a:endParaRPr lang="en-US" altLang="en-US" sz="3200" b="1" i="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endParaRPr>
          </a:p>
        </p:txBody>
      </p:sp>
      <p:sp>
        <p:nvSpPr>
          <p:cNvPr id="20" name="Rectangle 2">
            <a:extLst>
              <a:ext uri="{FF2B5EF4-FFF2-40B4-BE49-F238E27FC236}">
                <a16:creationId xmlns:a16="http://schemas.microsoft.com/office/drawing/2014/main" id="{3065E0CE-E54B-4A0A-A6BD-2A2EAB969A6E}"/>
              </a:ext>
            </a:extLst>
          </p:cNvPr>
          <p:cNvSpPr txBox="1">
            <a:spLocks noChangeArrowheads="1"/>
          </p:cNvSpPr>
          <p:nvPr/>
        </p:nvSpPr>
        <p:spPr bwMode="auto">
          <a:xfrm>
            <a:off x="1935957" y="4547103"/>
            <a:ext cx="2729344" cy="875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hypocrisy</a:t>
            </a:r>
            <a:endParaRPr lang="en-US" altLang="en-US" sz="3200" b="1" i="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45917522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900"/>
                                  </p:stCondLst>
                                  <p:childTnLst>
                                    <p:set>
                                      <p:cBhvr>
                                        <p:cTn id="6" dur="1" fill="hold">
                                          <p:stCondLst>
                                            <p:cond delay="0"/>
                                          </p:stCondLst>
                                        </p:cTn>
                                        <p:tgtEl>
                                          <p:spTgt spid="3074"/>
                                        </p:tgtEl>
                                        <p:attrNameLst>
                                          <p:attrName>style.visibility</p:attrName>
                                        </p:attrNameLst>
                                      </p:cBhvr>
                                      <p:to>
                                        <p:strVal val="visible"/>
                                      </p:to>
                                    </p:set>
                                    <p:anim calcmode="lin" valueType="num">
                                      <p:cBhvr>
                                        <p:cTn id="7" dur="750" fill="hold"/>
                                        <p:tgtEl>
                                          <p:spTgt spid="3074"/>
                                        </p:tgtEl>
                                        <p:attrNameLst>
                                          <p:attrName>ppt_w</p:attrName>
                                        </p:attrNameLst>
                                      </p:cBhvr>
                                      <p:tavLst>
                                        <p:tav tm="0">
                                          <p:val>
                                            <p:fltVal val="0"/>
                                          </p:val>
                                        </p:tav>
                                        <p:tav tm="100000">
                                          <p:val>
                                            <p:strVal val="#ppt_w"/>
                                          </p:val>
                                        </p:tav>
                                      </p:tavLst>
                                    </p:anim>
                                    <p:anim calcmode="lin" valueType="num">
                                      <p:cBhvr>
                                        <p:cTn id="8" dur="75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900"/>
                                  </p:stCondLst>
                                  <p:childTnLst>
                                    <p:animMotion origin="layout" path="M 0 0.00023 L 0.42778 -0.4482 " pathEditMode="relative" rAng="0" ptsTypes="AA">
                                      <p:cBhvr>
                                        <p:cTn id="10" dur="750" spd="-100000" fill="hold"/>
                                        <p:tgtEl>
                                          <p:spTgt spid="3074"/>
                                        </p:tgtEl>
                                        <p:attrNameLst>
                                          <p:attrName>ppt_x</p:attrName>
                                          <p:attrName>ppt_y</p:attrName>
                                        </p:attrNameLst>
                                      </p:cBhvr>
                                      <p:rCtr x="21389" y="-22433"/>
                                    </p:animMotion>
                                  </p:childTnLst>
                                </p:cTn>
                              </p:par>
                              <p:par>
                                <p:cTn id="11" presetID="0" presetClass="exit" presetSubtype="0" fill="hold" grpId="1" nodeType="withEffect">
                                  <p:stCondLst>
                                    <p:cond delay="0"/>
                                  </p:stCondLst>
                                  <p:childTnLst>
                                    <p:set>
                                      <p:cBhvr>
                                        <p:cTn id="12" dur="1" fill="hold">
                                          <p:stCondLst>
                                            <p:cond delay="999"/>
                                          </p:stCondLst>
                                        </p:cTn>
                                        <p:tgtEl>
                                          <p:spTgt spid="4"/>
                                        </p:tgtEl>
                                        <p:attrNameLst>
                                          <p:attrName>style.visibility</p:attrName>
                                        </p:attrNameLst>
                                      </p:cBhvr>
                                      <p:to>
                                        <p:strVal val="hidden"/>
                                      </p:to>
                                    </p:set>
                                    <p:animEffect transition="out" filter="dissolve">
                                      <p:cBhvr>
                                        <p:cTn id="13" dur="1000">
                                          <p:stCondLst>
                                            <p:cond delay="0"/>
                                          </p:stCondLst>
                                        </p:cTn>
                                        <p:tgtEl>
                                          <p:spTgt spid="4"/>
                                        </p:tgtEl>
                                      </p:cBhvr>
                                    </p:animEffect>
                                    <p:anim to="" calcmode="lin" valueType="num">
                                      <p:cBhvr>
                                        <p:cTn id="14"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15" dur="1000" fill="hold">
                                          <p:stCondLst>
                                            <p:cond delay="0"/>
                                          </p:stCondLst>
                                        </p:cTn>
                                        <p:tgtEl>
                                          <p:spTgt spid="4"/>
                                        </p:tgtEl>
                                        <p:attrNameLst>
                                          <p:attrName>ppt_h</p:attrName>
                                        </p:attrNameLst>
                                      </p:cBhvr>
                                      <p:tavLst>
                                        <p:tav tm="0">
                                          <p:val>
                                            <p:strVal val="#ppt_h"/>
                                          </p:val>
                                        </p:tav>
                                        <p:tav tm="100000">
                                          <p:val>
                                            <p:strVal val="#ppt_h*4"/>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250"/>
                                        <p:tgtEl>
                                          <p:spTgt spid="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25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250"/>
                                        <p:tgtEl>
                                          <p:spTgt spid="8"/>
                                        </p:tgtEl>
                                      </p:cBhvr>
                                    </p:animEffect>
                                  </p:childTnLst>
                                </p:cTn>
                              </p:par>
                              <p:par>
                                <p:cTn id="27" presetID="0" presetClass="path" presetSubtype="0" accel="50000" decel="50000" fill="hold" grpId="1" nodeType="withEffect">
                                  <p:stCondLst>
                                    <p:cond delay="0"/>
                                  </p:stCondLst>
                                  <p:childTnLst>
                                    <p:animMotion origin="layout" path="M -4.44444E-6 4.81481E-6 C -0.02673 -0.00186 -0.05312 -0.00371 -0.08628 -0.01019 C -0.11961 -0.01644 -0.17083 -0.02917 -0.20017 -0.03843 C -0.22951 -0.04769 -0.24722 -0.05556 -0.26267 -0.06667 C -0.27812 -0.07778 -0.2868 -0.08866 -0.2927 -0.1051 C -0.29843 -0.12107 -0.29652 -0.15255 -0.29739 -0.16505 " pathEditMode="relative" rAng="0" ptsTypes="AAAAAA">
                                      <p:cBhvr>
                                        <p:cTn id="28" dur="2000" fill="hold"/>
                                        <p:tgtEl>
                                          <p:spTgt spid="6"/>
                                        </p:tgtEl>
                                        <p:attrNameLst>
                                          <p:attrName>ppt_x</p:attrName>
                                          <p:attrName>ppt_y</p:attrName>
                                        </p:attrNameLst>
                                      </p:cBhvr>
                                      <p:rCtr x="-14878" y="-8264"/>
                                    </p:animMotion>
                                  </p:childTnLst>
                                </p:cTn>
                              </p:par>
                              <p:par>
                                <p:cTn id="29" presetID="0" presetClass="path" presetSubtype="0" accel="50000" decel="50000" fill="hold" grpId="1" nodeType="withEffect">
                                  <p:stCondLst>
                                    <p:cond delay="0"/>
                                  </p:stCondLst>
                                  <p:childTnLst>
                                    <p:animMotion origin="layout" path="M -8.33333E-7 2.96296E-6 L -0.03715 0.22662 " pathEditMode="relative" rAng="0" ptsTypes="AA">
                                      <p:cBhvr>
                                        <p:cTn id="30" dur="2000" fill="hold"/>
                                        <p:tgtEl>
                                          <p:spTgt spid="7"/>
                                        </p:tgtEl>
                                        <p:attrNameLst>
                                          <p:attrName>ppt_x</p:attrName>
                                          <p:attrName>ppt_y</p:attrName>
                                        </p:attrNameLst>
                                      </p:cBhvr>
                                      <p:rCtr x="-1858" y="11319"/>
                                    </p:animMotion>
                                  </p:childTnLst>
                                </p:cTn>
                              </p:par>
                              <p:par>
                                <p:cTn id="31" presetID="0" presetClass="path" presetSubtype="0" accel="50000" decel="50000" fill="hold" grpId="1" nodeType="withEffect">
                                  <p:stCondLst>
                                    <p:cond delay="0"/>
                                  </p:stCondLst>
                                  <p:childTnLst>
                                    <p:animMotion origin="layout" path="M 0 0 L -0.24184 0.12812 " pathEditMode="relative" ptsTypes="AA">
                                      <p:cBhvr>
                                        <p:cTn id="32" dur="2000" fill="hold"/>
                                        <p:tgtEl>
                                          <p:spTgt spid="8"/>
                                        </p:tgtEl>
                                        <p:attrNameLst>
                                          <p:attrName>ppt_x</p:attrName>
                                          <p:attrName>ppt_y</p:attrName>
                                        </p:attrNameLst>
                                      </p:cBhvr>
                                    </p:animMotion>
                                  </p:childTnLst>
                                </p:cTn>
                              </p:par>
                              <p:par>
                                <p:cTn id="33" presetID="10" presetClass="exit" presetSubtype="0" fill="hold" grpId="1" nodeType="withEffect">
                                  <p:stCondLst>
                                    <p:cond delay="0"/>
                                  </p:stCondLst>
                                  <p:childTnLst>
                                    <p:animEffect transition="out" filter="fade">
                                      <p:cBhvr>
                                        <p:cTn id="34" dur="1500"/>
                                        <p:tgtEl>
                                          <p:spTgt spid="3074"/>
                                        </p:tgtEl>
                                      </p:cBhvr>
                                    </p:animEffect>
                                    <p:set>
                                      <p:cBhvr>
                                        <p:cTn id="35" dur="1" fill="hold">
                                          <p:stCondLst>
                                            <p:cond delay="1499"/>
                                          </p:stCondLst>
                                        </p:cTn>
                                        <p:tgtEl>
                                          <p:spTgt spid="3074"/>
                                        </p:tgtEl>
                                        <p:attrNameLst>
                                          <p:attrName>style.visibility</p:attrName>
                                        </p:attrNameLst>
                                      </p:cBhvr>
                                      <p:to>
                                        <p:strVal val="hidden"/>
                                      </p:to>
                                    </p:set>
                                  </p:childTnLst>
                                </p:cTn>
                              </p:par>
                            </p:childTnLst>
                          </p:cTn>
                        </p:par>
                        <p:par>
                          <p:cTn id="36" fill="hold">
                            <p:stCondLst>
                              <p:cond delay="2000"/>
                            </p:stCondLst>
                            <p:childTnLst>
                              <p:par>
                                <p:cTn id="37" presetID="1" presetClass="entr" presetSubtype="0" fill="hold" grpId="2" nodeType="afterEffect">
                                  <p:stCondLst>
                                    <p:cond delay="0"/>
                                  </p:stCondLst>
                                  <p:childTnLst>
                                    <p:set>
                                      <p:cBhvr>
                                        <p:cTn id="38" dur="1" fill="hold">
                                          <p:stCondLst>
                                            <p:cond delay="0"/>
                                          </p:stCondLst>
                                        </p:cTn>
                                        <p:tgtEl>
                                          <p:spTgt spid="5"/>
                                        </p:tgtEl>
                                        <p:attrNameLst>
                                          <p:attrName>style.visibility</p:attrName>
                                        </p:attrNameLst>
                                      </p:cBhvr>
                                      <p:to>
                                        <p:strVal val="visible"/>
                                      </p:to>
                                    </p:set>
                                  </p:childTnLst>
                                </p:cTn>
                              </p:par>
                              <p:par>
                                <p:cTn id="39" presetID="1" presetClass="exit" presetSubtype="0" fill="hold" grpId="2" nodeType="withEffect">
                                  <p:stCondLst>
                                    <p:cond delay="0"/>
                                  </p:stCondLst>
                                  <p:childTnLst>
                                    <p:set>
                                      <p:cBhvr>
                                        <p:cTn id="40" dur="1" fill="hold">
                                          <p:stCondLst>
                                            <p:cond delay="0"/>
                                          </p:stCondLst>
                                        </p:cTn>
                                        <p:tgtEl>
                                          <p:spTgt spid="6"/>
                                        </p:tgtEl>
                                        <p:attrNameLst>
                                          <p:attrName>style.visibility</p:attrName>
                                        </p:attrNameLst>
                                      </p:cBhvr>
                                      <p:to>
                                        <p:strVal val="hidden"/>
                                      </p:to>
                                    </p:set>
                                  </p:childTnLst>
                                </p:cTn>
                              </p:par>
                              <p:par>
                                <p:cTn id="41" presetID="1" presetClass="exit" presetSubtype="0" fill="hold" grpId="2" nodeType="withEffect">
                                  <p:stCondLst>
                                    <p:cond delay="0"/>
                                  </p:stCondLst>
                                  <p:childTnLst>
                                    <p:set>
                                      <p:cBhvr>
                                        <p:cTn id="42" dur="1" fill="hold">
                                          <p:stCondLst>
                                            <p:cond delay="0"/>
                                          </p:stCondLst>
                                        </p:cTn>
                                        <p:tgtEl>
                                          <p:spTgt spid="7"/>
                                        </p:tgtEl>
                                        <p:attrNameLst>
                                          <p:attrName>style.visibility</p:attrName>
                                        </p:attrNameLst>
                                      </p:cBhvr>
                                      <p:to>
                                        <p:strVal val="hidden"/>
                                      </p:to>
                                    </p:set>
                                  </p:childTnLst>
                                </p:cTn>
                              </p:par>
                              <p:par>
                                <p:cTn id="43" presetID="1" presetClass="exit" presetSubtype="0" fill="hold" grpId="2" nodeType="withEffect">
                                  <p:stCondLst>
                                    <p:cond delay="0"/>
                                  </p:stCondLst>
                                  <p:childTnLst>
                                    <p:set>
                                      <p:cBhvr>
                                        <p:cTn id="44" dur="1" fill="hold">
                                          <p:stCondLst>
                                            <p:cond delay="0"/>
                                          </p:stCondLst>
                                        </p:cTn>
                                        <p:tgtEl>
                                          <p:spTgt spid="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50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1000"/>
                                        <p:tgtEl>
                                          <p:spTgt spid="9"/>
                                        </p:tgtEl>
                                      </p:cBhvr>
                                    </p:animEffect>
                                    <p:anim calcmode="lin" valueType="num">
                                      <p:cBhvr>
                                        <p:cTn id="50" dur="1000" fill="hold"/>
                                        <p:tgtEl>
                                          <p:spTgt spid="9"/>
                                        </p:tgtEl>
                                        <p:attrNameLst>
                                          <p:attrName>ppt_x</p:attrName>
                                        </p:attrNameLst>
                                      </p:cBhvr>
                                      <p:tavLst>
                                        <p:tav tm="0">
                                          <p:val>
                                            <p:strVal val="#ppt_x"/>
                                          </p:val>
                                        </p:tav>
                                        <p:tav tm="100000">
                                          <p:val>
                                            <p:strVal val="#ppt_x"/>
                                          </p:val>
                                        </p:tav>
                                      </p:tavLst>
                                    </p:anim>
                                    <p:anim calcmode="lin" valueType="num">
                                      <p:cBhvr>
                                        <p:cTn id="51" dur="1000" fill="hold"/>
                                        <p:tgtEl>
                                          <p:spTgt spid="9"/>
                                        </p:tgtEl>
                                        <p:attrNameLst>
                                          <p:attrName>ppt_y</p:attrName>
                                        </p:attrNameLst>
                                      </p:cBhvr>
                                      <p:tavLst>
                                        <p:tav tm="0">
                                          <p:val>
                                            <p:strVal val="#ppt_y-.1"/>
                                          </p:val>
                                        </p:tav>
                                        <p:tav tm="100000">
                                          <p:val>
                                            <p:strVal val="#ppt_y"/>
                                          </p:val>
                                        </p:tav>
                                      </p:tavLst>
                                    </p:anim>
                                  </p:childTnLst>
                                </p:cTn>
                              </p:par>
                              <p:par>
                                <p:cTn id="52" presetID="0" presetClass="exit" presetSubtype="0" fill="hold" grpId="1" nodeType="withEffect">
                                  <p:stCondLst>
                                    <p:cond delay="0"/>
                                  </p:stCondLst>
                                  <p:childTnLst>
                                    <p:set>
                                      <p:cBhvr>
                                        <p:cTn id="53" dur="1" fill="hold">
                                          <p:stCondLst>
                                            <p:cond delay="999"/>
                                          </p:stCondLst>
                                        </p:cTn>
                                        <p:tgtEl>
                                          <p:spTgt spid="5"/>
                                        </p:tgtEl>
                                        <p:attrNameLst>
                                          <p:attrName>style.visibility</p:attrName>
                                        </p:attrNameLst>
                                      </p:cBhvr>
                                      <p:to>
                                        <p:strVal val="hidden"/>
                                      </p:to>
                                    </p:set>
                                    <p:animEffect transition="out" filter="dissolve">
                                      <p:cBhvr>
                                        <p:cTn id="54" dur="1000">
                                          <p:stCondLst>
                                            <p:cond delay="0"/>
                                          </p:stCondLst>
                                        </p:cTn>
                                        <p:tgtEl>
                                          <p:spTgt spid="5"/>
                                        </p:tgtEl>
                                      </p:cBhvr>
                                    </p:animEffect>
                                    <p:anim to="" calcmode="lin" valueType="num">
                                      <p:cBhvr>
                                        <p:cTn id="55" dur="10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56" dur="10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250"/>
                                        <p:tgtEl>
                                          <p:spTgt spid="11"/>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fade">
                                      <p:cBhvr>
                                        <p:cTn id="64" dur="250"/>
                                        <p:tgtEl>
                                          <p:spTgt spid="12"/>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fade">
                                      <p:cBhvr>
                                        <p:cTn id="67" dur="250"/>
                                        <p:tgtEl>
                                          <p:spTgt spid="13"/>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fade">
                                      <p:cBhvr>
                                        <p:cTn id="70" dur="250"/>
                                        <p:tgtEl>
                                          <p:spTgt spid="14"/>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fade">
                                      <p:cBhvr>
                                        <p:cTn id="73" dur="250"/>
                                        <p:tgtEl>
                                          <p:spTgt spid="15"/>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6"/>
                                        </p:tgtEl>
                                        <p:attrNameLst>
                                          <p:attrName>style.visibility</p:attrName>
                                        </p:attrNameLst>
                                      </p:cBhvr>
                                      <p:to>
                                        <p:strVal val="visible"/>
                                      </p:to>
                                    </p:set>
                                    <p:animEffect transition="in" filter="fade">
                                      <p:cBhvr>
                                        <p:cTn id="76" dur="250"/>
                                        <p:tgtEl>
                                          <p:spTgt spid="16"/>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7"/>
                                        </p:tgtEl>
                                        <p:attrNameLst>
                                          <p:attrName>style.visibility</p:attrName>
                                        </p:attrNameLst>
                                      </p:cBhvr>
                                      <p:to>
                                        <p:strVal val="visible"/>
                                      </p:to>
                                    </p:set>
                                    <p:animEffect transition="in" filter="fade">
                                      <p:cBhvr>
                                        <p:cTn id="79" dur="250"/>
                                        <p:tgtEl>
                                          <p:spTgt spid="17"/>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18"/>
                                        </p:tgtEl>
                                        <p:attrNameLst>
                                          <p:attrName>style.visibility</p:attrName>
                                        </p:attrNameLst>
                                      </p:cBhvr>
                                      <p:to>
                                        <p:strVal val="visible"/>
                                      </p:to>
                                    </p:set>
                                    <p:animEffect transition="in" filter="fade">
                                      <p:cBhvr>
                                        <p:cTn id="82" dur="250"/>
                                        <p:tgtEl>
                                          <p:spTgt spid="18"/>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19"/>
                                        </p:tgtEl>
                                        <p:attrNameLst>
                                          <p:attrName>style.visibility</p:attrName>
                                        </p:attrNameLst>
                                      </p:cBhvr>
                                      <p:to>
                                        <p:strVal val="visible"/>
                                      </p:to>
                                    </p:set>
                                    <p:animEffect transition="in" filter="fade">
                                      <p:cBhvr>
                                        <p:cTn id="85" dur="250"/>
                                        <p:tgtEl>
                                          <p:spTgt spid="19"/>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20"/>
                                        </p:tgtEl>
                                        <p:attrNameLst>
                                          <p:attrName>style.visibility</p:attrName>
                                        </p:attrNameLst>
                                      </p:cBhvr>
                                      <p:to>
                                        <p:strVal val="visible"/>
                                      </p:to>
                                    </p:set>
                                    <p:animEffect transition="in" filter="fade">
                                      <p:cBhvr>
                                        <p:cTn id="88" dur="250"/>
                                        <p:tgtEl>
                                          <p:spTgt spid="20"/>
                                        </p:tgtEl>
                                      </p:cBhvr>
                                    </p:animEffect>
                                  </p:childTnLst>
                                </p:cTn>
                              </p:par>
                              <p:par>
                                <p:cTn id="89" presetID="0" presetClass="path" presetSubtype="0" accel="50000" decel="50000" fill="hold" grpId="1" nodeType="withEffect">
                                  <p:stCondLst>
                                    <p:cond delay="0"/>
                                  </p:stCondLst>
                                  <p:childTnLst>
                                    <p:animMotion origin="layout" path="M -1.11111E-6 1.48148E-6 L -0.33594 -0.07616 " pathEditMode="relative" rAng="0" ptsTypes="AA">
                                      <p:cBhvr>
                                        <p:cTn id="90" dur="2000" fill="hold"/>
                                        <p:tgtEl>
                                          <p:spTgt spid="11"/>
                                        </p:tgtEl>
                                        <p:attrNameLst>
                                          <p:attrName>ppt_x</p:attrName>
                                          <p:attrName>ppt_y</p:attrName>
                                        </p:attrNameLst>
                                      </p:cBhvr>
                                      <p:rCtr x="-16806" y="-3819"/>
                                    </p:animMotion>
                                  </p:childTnLst>
                                </p:cTn>
                              </p:par>
                              <p:par>
                                <p:cTn id="91" presetID="0" presetClass="path" presetSubtype="0" accel="50000" decel="50000" fill="hold" grpId="1" nodeType="withEffect">
                                  <p:stCondLst>
                                    <p:cond delay="0"/>
                                  </p:stCondLst>
                                  <p:childTnLst>
                                    <p:animMotion origin="layout" path="M 5.55556E-7 -3.7037E-6 L 0.16285 -0.17407 " pathEditMode="relative" rAng="0" ptsTypes="AA">
                                      <p:cBhvr>
                                        <p:cTn id="92" dur="2000" fill="hold"/>
                                        <p:tgtEl>
                                          <p:spTgt spid="12"/>
                                        </p:tgtEl>
                                        <p:attrNameLst>
                                          <p:attrName>ppt_x</p:attrName>
                                          <p:attrName>ppt_y</p:attrName>
                                        </p:attrNameLst>
                                      </p:cBhvr>
                                      <p:rCtr x="8142" y="-8704"/>
                                    </p:animMotion>
                                  </p:childTnLst>
                                </p:cTn>
                              </p:par>
                              <p:par>
                                <p:cTn id="93" presetID="0" presetClass="path" presetSubtype="0" accel="50000" decel="50000" fill="hold" grpId="1" nodeType="withEffect">
                                  <p:stCondLst>
                                    <p:cond delay="0"/>
                                  </p:stCondLst>
                                  <p:childTnLst>
                                    <p:animMotion origin="layout" path="M 3.33333E-6 -3.7037E-6 L -0.41667 -0.07639 " pathEditMode="relative" rAng="0" ptsTypes="AA">
                                      <p:cBhvr>
                                        <p:cTn id="94" dur="2000" fill="hold"/>
                                        <p:tgtEl>
                                          <p:spTgt spid="13"/>
                                        </p:tgtEl>
                                        <p:attrNameLst>
                                          <p:attrName>ppt_x</p:attrName>
                                          <p:attrName>ppt_y</p:attrName>
                                        </p:attrNameLst>
                                      </p:cBhvr>
                                      <p:rCtr x="-20833" y="-3819"/>
                                    </p:animMotion>
                                  </p:childTnLst>
                                </p:cTn>
                              </p:par>
                              <p:par>
                                <p:cTn id="95" presetID="0" presetClass="path" presetSubtype="0" accel="50000" decel="50000" fill="hold" grpId="1" nodeType="withEffect">
                                  <p:stCondLst>
                                    <p:cond delay="0"/>
                                  </p:stCondLst>
                                  <p:childTnLst>
                                    <p:animMotion origin="layout" path="M 3.61111E-6 -1.85185E-6 L 0.12343 -0.07685 " pathEditMode="relative" rAng="0" ptsTypes="AA">
                                      <p:cBhvr>
                                        <p:cTn id="96" dur="2000" fill="hold"/>
                                        <p:tgtEl>
                                          <p:spTgt spid="14"/>
                                        </p:tgtEl>
                                        <p:attrNameLst>
                                          <p:attrName>ppt_x</p:attrName>
                                          <p:attrName>ppt_y</p:attrName>
                                        </p:attrNameLst>
                                      </p:cBhvr>
                                      <p:rCtr x="6163" y="-3843"/>
                                    </p:animMotion>
                                  </p:childTnLst>
                                </p:cTn>
                              </p:par>
                              <p:par>
                                <p:cTn id="97" presetID="0" presetClass="path" presetSubtype="0" accel="50000" decel="50000" fill="hold" grpId="1" nodeType="withEffect">
                                  <p:stCondLst>
                                    <p:cond delay="0"/>
                                  </p:stCondLst>
                                  <p:childTnLst>
                                    <p:animMotion origin="layout" path="M 1.11111E-6 -3.7037E-7 L -0.16476 0.02037 " pathEditMode="relative" rAng="0" ptsTypes="AA">
                                      <p:cBhvr>
                                        <p:cTn id="98" dur="2000" fill="hold"/>
                                        <p:tgtEl>
                                          <p:spTgt spid="15"/>
                                        </p:tgtEl>
                                        <p:attrNameLst>
                                          <p:attrName>ppt_x</p:attrName>
                                          <p:attrName>ppt_y</p:attrName>
                                        </p:attrNameLst>
                                      </p:cBhvr>
                                      <p:rCtr x="-8247" y="1019"/>
                                    </p:animMotion>
                                  </p:childTnLst>
                                </p:cTn>
                              </p:par>
                              <p:par>
                                <p:cTn id="99" presetID="0" presetClass="path" presetSubtype="0" accel="50000" decel="50000" fill="hold" grpId="1" nodeType="withEffect">
                                  <p:stCondLst>
                                    <p:cond delay="0"/>
                                  </p:stCondLst>
                                  <p:childTnLst>
                                    <p:animMotion origin="layout" path="M -5.55556E-7 -3.7037E-7 L -0.35382 0.11852 " pathEditMode="relative" rAng="0" ptsTypes="AA">
                                      <p:cBhvr>
                                        <p:cTn id="100" dur="2000" fill="hold"/>
                                        <p:tgtEl>
                                          <p:spTgt spid="16"/>
                                        </p:tgtEl>
                                        <p:attrNameLst>
                                          <p:attrName>ppt_x</p:attrName>
                                          <p:attrName>ppt_y</p:attrName>
                                        </p:attrNameLst>
                                      </p:cBhvr>
                                      <p:rCtr x="-17691" y="5926"/>
                                    </p:animMotion>
                                  </p:childTnLst>
                                </p:cTn>
                              </p:par>
                              <p:par>
                                <p:cTn id="101" presetID="0" presetClass="path" presetSubtype="0" accel="50000" decel="50000" fill="hold" grpId="1" nodeType="withEffect">
                                  <p:stCondLst>
                                    <p:cond delay="0"/>
                                  </p:stCondLst>
                                  <p:childTnLst>
                                    <p:animMotion origin="layout" path="M -2.5E-6 -4.07407E-6 L 0.05834 0.11945 " pathEditMode="relative" rAng="0" ptsTypes="AA">
                                      <p:cBhvr>
                                        <p:cTn id="102" dur="2000" fill="hold"/>
                                        <p:tgtEl>
                                          <p:spTgt spid="17"/>
                                        </p:tgtEl>
                                        <p:attrNameLst>
                                          <p:attrName>ppt_x</p:attrName>
                                          <p:attrName>ppt_y</p:attrName>
                                        </p:attrNameLst>
                                      </p:cBhvr>
                                      <p:rCtr x="2917" y="5972"/>
                                    </p:animMotion>
                                  </p:childTnLst>
                                </p:cTn>
                              </p:par>
                              <p:par>
                                <p:cTn id="103" presetID="0" presetClass="path" presetSubtype="0" accel="50000" decel="50000" fill="hold" grpId="1" nodeType="withEffect">
                                  <p:stCondLst>
                                    <p:cond delay="0"/>
                                  </p:stCondLst>
                                  <p:childTnLst>
                                    <p:animMotion origin="layout" path="M 0.16163 0.03518 L 0.0776 0.11828 " pathEditMode="relative" rAng="0" ptsTypes="AA">
                                      <p:cBhvr>
                                        <p:cTn id="104" dur="2000" fill="hold"/>
                                        <p:tgtEl>
                                          <p:spTgt spid="18"/>
                                        </p:tgtEl>
                                        <p:attrNameLst>
                                          <p:attrName>ppt_x</p:attrName>
                                          <p:attrName>ppt_y</p:attrName>
                                        </p:attrNameLst>
                                      </p:cBhvr>
                                      <p:rCtr x="-4201" y="4144"/>
                                    </p:animMotion>
                                  </p:childTnLst>
                                </p:cTn>
                              </p:par>
                              <p:par>
                                <p:cTn id="105" presetID="0" presetClass="path" presetSubtype="0" accel="50000" decel="50000" fill="hold" grpId="1" nodeType="withEffect">
                                  <p:stCondLst>
                                    <p:cond delay="0"/>
                                  </p:stCondLst>
                                  <p:childTnLst>
                                    <p:animMotion origin="layout" path="M 2.77778E-6 -3.7037E-6 L -0.49358 0.21598 " pathEditMode="relative" rAng="0" ptsTypes="AA">
                                      <p:cBhvr>
                                        <p:cTn id="106" dur="2000" fill="hold"/>
                                        <p:tgtEl>
                                          <p:spTgt spid="19"/>
                                        </p:tgtEl>
                                        <p:attrNameLst>
                                          <p:attrName>ppt_x</p:attrName>
                                          <p:attrName>ppt_y</p:attrName>
                                        </p:attrNameLst>
                                      </p:cBhvr>
                                      <p:rCtr x="-24688" y="10787"/>
                                    </p:animMotion>
                                  </p:childTnLst>
                                </p:cTn>
                              </p:par>
                              <p:par>
                                <p:cTn id="107" presetID="0" presetClass="path" presetSubtype="0" accel="50000" decel="50000" fill="hold" grpId="1" nodeType="withEffect">
                                  <p:stCondLst>
                                    <p:cond delay="0"/>
                                  </p:stCondLst>
                                  <p:childTnLst>
                                    <p:animMotion origin="layout" path="M 2.5E-6 -3.7037E-7 L 0.17014 0.11829 " pathEditMode="relative" rAng="0" ptsTypes="AA">
                                      <p:cBhvr>
                                        <p:cTn id="108" dur="2000" fill="hold"/>
                                        <p:tgtEl>
                                          <p:spTgt spid="20"/>
                                        </p:tgtEl>
                                        <p:attrNameLst>
                                          <p:attrName>ppt_x</p:attrName>
                                          <p:attrName>ppt_y</p:attrName>
                                        </p:attrNameLst>
                                      </p:cBhvr>
                                      <p:rCtr x="8507" y="5903"/>
                                    </p:animMotion>
                                  </p:childTnLst>
                                </p:cTn>
                              </p:par>
                              <p:par>
                                <p:cTn id="109" presetID="10" presetClass="exit" presetSubtype="0" fill="hold" grpId="1" nodeType="withEffect">
                                  <p:stCondLst>
                                    <p:cond delay="0"/>
                                  </p:stCondLst>
                                  <p:childTnLst>
                                    <p:animEffect transition="out" filter="fade">
                                      <p:cBhvr>
                                        <p:cTn id="110" dur="1250"/>
                                        <p:tgtEl>
                                          <p:spTgt spid="9"/>
                                        </p:tgtEl>
                                      </p:cBhvr>
                                    </p:animEffect>
                                    <p:set>
                                      <p:cBhvr>
                                        <p:cTn id="111" dur="1" fill="hold">
                                          <p:stCondLst>
                                            <p:cond delay="1249"/>
                                          </p:stCondLst>
                                        </p:cTn>
                                        <p:tgtEl>
                                          <p:spTgt spid="9"/>
                                        </p:tgtEl>
                                        <p:attrNameLst>
                                          <p:attrName>style.visibility</p:attrName>
                                        </p:attrNameLst>
                                      </p:cBhvr>
                                      <p:to>
                                        <p:strVal val="hidden"/>
                                      </p:to>
                                    </p:set>
                                  </p:childTnLst>
                                </p:cTn>
                              </p:par>
                            </p:childTnLst>
                          </p:cTn>
                        </p:par>
                        <p:par>
                          <p:cTn id="112" fill="hold">
                            <p:stCondLst>
                              <p:cond delay="2000"/>
                            </p:stCondLst>
                            <p:childTnLst>
                              <p:par>
                                <p:cTn id="113" presetID="10" presetClass="entr" presetSubtype="0" fill="hold" grpId="0" nodeType="afterEffect">
                                  <p:stCondLst>
                                    <p:cond delay="0"/>
                                  </p:stCondLst>
                                  <p:childTnLst>
                                    <p:set>
                                      <p:cBhvr>
                                        <p:cTn id="114" dur="1" fill="hold">
                                          <p:stCondLst>
                                            <p:cond delay="0"/>
                                          </p:stCondLst>
                                        </p:cTn>
                                        <p:tgtEl>
                                          <p:spTgt spid="10"/>
                                        </p:tgtEl>
                                        <p:attrNameLst>
                                          <p:attrName>style.visibility</p:attrName>
                                        </p:attrNameLst>
                                      </p:cBhvr>
                                      <p:to>
                                        <p:strVal val="visible"/>
                                      </p:to>
                                    </p:set>
                                    <p:animEffect transition="in" filter="fade">
                                      <p:cBhvr>
                                        <p:cTn id="115" dur="250"/>
                                        <p:tgtEl>
                                          <p:spTgt spid="10"/>
                                        </p:tgtEl>
                                      </p:cBhvr>
                                    </p:animEffect>
                                  </p:childTnLst>
                                </p:cTn>
                              </p:par>
                              <p:par>
                                <p:cTn id="116" presetID="10" presetClass="exit" presetSubtype="0" fill="hold" grpId="2" nodeType="withEffect">
                                  <p:stCondLst>
                                    <p:cond delay="0"/>
                                  </p:stCondLst>
                                  <p:childTnLst>
                                    <p:animEffect transition="out" filter="fade">
                                      <p:cBhvr>
                                        <p:cTn id="117" dur="500"/>
                                        <p:tgtEl>
                                          <p:spTgt spid="13"/>
                                        </p:tgtEl>
                                      </p:cBhvr>
                                    </p:animEffect>
                                    <p:set>
                                      <p:cBhvr>
                                        <p:cTn id="118" dur="1" fill="hold">
                                          <p:stCondLst>
                                            <p:cond delay="499"/>
                                          </p:stCondLst>
                                        </p:cTn>
                                        <p:tgtEl>
                                          <p:spTgt spid="13"/>
                                        </p:tgtEl>
                                        <p:attrNameLst>
                                          <p:attrName>style.visibility</p:attrName>
                                        </p:attrNameLst>
                                      </p:cBhvr>
                                      <p:to>
                                        <p:strVal val="hidden"/>
                                      </p:to>
                                    </p:set>
                                  </p:childTnLst>
                                </p:cTn>
                              </p:par>
                              <p:par>
                                <p:cTn id="119" presetID="10" presetClass="exit" presetSubtype="0" fill="hold" grpId="2" nodeType="withEffect">
                                  <p:stCondLst>
                                    <p:cond delay="0"/>
                                  </p:stCondLst>
                                  <p:childTnLst>
                                    <p:animEffect transition="out" filter="fade">
                                      <p:cBhvr>
                                        <p:cTn id="120" dur="500"/>
                                        <p:tgtEl>
                                          <p:spTgt spid="11"/>
                                        </p:tgtEl>
                                      </p:cBhvr>
                                    </p:animEffect>
                                    <p:set>
                                      <p:cBhvr>
                                        <p:cTn id="121" dur="1" fill="hold">
                                          <p:stCondLst>
                                            <p:cond delay="499"/>
                                          </p:stCondLst>
                                        </p:cTn>
                                        <p:tgtEl>
                                          <p:spTgt spid="11"/>
                                        </p:tgtEl>
                                        <p:attrNameLst>
                                          <p:attrName>style.visibility</p:attrName>
                                        </p:attrNameLst>
                                      </p:cBhvr>
                                      <p:to>
                                        <p:strVal val="hidden"/>
                                      </p:to>
                                    </p:set>
                                  </p:childTnLst>
                                </p:cTn>
                              </p:par>
                              <p:par>
                                <p:cTn id="122" presetID="10" presetClass="exit" presetSubtype="0" fill="hold" grpId="2" nodeType="withEffect">
                                  <p:stCondLst>
                                    <p:cond delay="0"/>
                                  </p:stCondLst>
                                  <p:childTnLst>
                                    <p:animEffect transition="out" filter="fade">
                                      <p:cBhvr>
                                        <p:cTn id="123" dur="500"/>
                                        <p:tgtEl>
                                          <p:spTgt spid="12"/>
                                        </p:tgtEl>
                                      </p:cBhvr>
                                    </p:animEffect>
                                    <p:set>
                                      <p:cBhvr>
                                        <p:cTn id="124" dur="1" fill="hold">
                                          <p:stCondLst>
                                            <p:cond delay="499"/>
                                          </p:stCondLst>
                                        </p:cTn>
                                        <p:tgtEl>
                                          <p:spTgt spid="12"/>
                                        </p:tgtEl>
                                        <p:attrNameLst>
                                          <p:attrName>style.visibility</p:attrName>
                                        </p:attrNameLst>
                                      </p:cBhvr>
                                      <p:to>
                                        <p:strVal val="hidden"/>
                                      </p:to>
                                    </p:set>
                                  </p:childTnLst>
                                </p:cTn>
                              </p:par>
                              <p:par>
                                <p:cTn id="125" presetID="10" presetClass="exit" presetSubtype="0" fill="hold" grpId="2" nodeType="withEffect">
                                  <p:stCondLst>
                                    <p:cond delay="0"/>
                                  </p:stCondLst>
                                  <p:childTnLst>
                                    <p:animEffect transition="out" filter="fade">
                                      <p:cBhvr>
                                        <p:cTn id="126" dur="500"/>
                                        <p:tgtEl>
                                          <p:spTgt spid="14"/>
                                        </p:tgtEl>
                                      </p:cBhvr>
                                    </p:animEffect>
                                    <p:set>
                                      <p:cBhvr>
                                        <p:cTn id="127" dur="1" fill="hold">
                                          <p:stCondLst>
                                            <p:cond delay="499"/>
                                          </p:stCondLst>
                                        </p:cTn>
                                        <p:tgtEl>
                                          <p:spTgt spid="14"/>
                                        </p:tgtEl>
                                        <p:attrNameLst>
                                          <p:attrName>style.visibility</p:attrName>
                                        </p:attrNameLst>
                                      </p:cBhvr>
                                      <p:to>
                                        <p:strVal val="hidden"/>
                                      </p:to>
                                    </p:set>
                                  </p:childTnLst>
                                </p:cTn>
                              </p:par>
                              <p:par>
                                <p:cTn id="128" presetID="10" presetClass="exit" presetSubtype="0" fill="hold" grpId="2" nodeType="withEffect">
                                  <p:stCondLst>
                                    <p:cond delay="0"/>
                                  </p:stCondLst>
                                  <p:childTnLst>
                                    <p:animEffect transition="out" filter="fade">
                                      <p:cBhvr>
                                        <p:cTn id="129" dur="500"/>
                                        <p:tgtEl>
                                          <p:spTgt spid="15"/>
                                        </p:tgtEl>
                                      </p:cBhvr>
                                    </p:animEffect>
                                    <p:set>
                                      <p:cBhvr>
                                        <p:cTn id="130" dur="1" fill="hold">
                                          <p:stCondLst>
                                            <p:cond delay="499"/>
                                          </p:stCondLst>
                                        </p:cTn>
                                        <p:tgtEl>
                                          <p:spTgt spid="15"/>
                                        </p:tgtEl>
                                        <p:attrNameLst>
                                          <p:attrName>style.visibility</p:attrName>
                                        </p:attrNameLst>
                                      </p:cBhvr>
                                      <p:to>
                                        <p:strVal val="hidden"/>
                                      </p:to>
                                    </p:set>
                                  </p:childTnLst>
                                </p:cTn>
                              </p:par>
                              <p:par>
                                <p:cTn id="131" presetID="10" presetClass="exit" presetSubtype="0" fill="hold" grpId="2" nodeType="withEffect">
                                  <p:stCondLst>
                                    <p:cond delay="0"/>
                                  </p:stCondLst>
                                  <p:childTnLst>
                                    <p:animEffect transition="out" filter="fade">
                                      <p:cBhvr>
                                        <p:cTn id="132" dur="500"/>
                                        <p:tgtEl>
                                          <p:spTgt spid="16"/>
                                        </p:tgtEl>
                                      </p:cBhvr>
                                    </p:animEffect>
                                    <p:set>
                                      <p:cBhvr>
                                        <p:cTn id="133" dur="1" fill="hold">
                                          <p:stCondLst>
                                            <p:cond delay="499"/>
                                          </p:stCondLst>
                                        </p:cTn>
                                        <p:tgtEl>
                                          <p:spTgt spid="16"/>
                                        </p:tgtEl>
                                        <p:attrNameLst>
                                          <p:attrName>style.visibility</p:attrName>
                                        </p:attrNameLst>
                                      </p:cBhvr>
                                      <p:to>
                                        <p:strVal val="hidden"/>
                                      </p:to>
                                    </p:set>
                                  </p:childTnLst>
                                </p:cTn>
                              </p:par>
                              <p:par>
                                <p:cTn id="134" presetID="10" presetClass="exit" presetSubtype="0" fill="hold" grpId="2" nodeType="withEffect">
                                  <p:stCondLst>
                                    <p:cond delay="0"/>
                                  </p:stCondLst>
                                  <p:childTnLst>
                                    <p:animEffect transition="out" filter="fade">
                                      <p:cBhvr>
                                        <p:cTn id="135" dur="500"/>
                                        <p:tgtEl>
                                          <p:spTgt spid="17"/>
                                        </p:tgtEl>
                                      </p:cBhvr>
                                    </p:animEffect>
                                    <p:set>
                                      <p:cBhvr>
                                        <p:cTn id="136" dur="1" fill="hold">
                                          <p:stCondLst>
                                            <p:cond delay="499"/>
                                          </p:stCondLst>
                                        </p:cTn>
                                        <p:tgtEl>
                                          <p:spTgt spid="17"/>
                                        </p:tgtEl>
                                        <p:attrNameLst>
                                          <p:attrName>style.visibility</p:attrName>
                                        </p:attrNameLst>
                                      </p:cBhvr>
                                      <p:to>
                                        <p:strVal val="hidden"/>
                                      </p:to>
                                    </p:set>
                                  </p:childTnLst>
                                </p:cTn>
                              </p:par>
                              <p:par>
                                <p:cTn id="137" presetID="10" presetClass="exit" presetSubtype="0" fill="hold" grpId="2" nodeType="withEffect">
                                  <p:stCondLst>
                                    <p:cond delay="0"/>
                                  </p:stCondLst>
                                  <p:childTnLst>
                                    <p:animEffect transition="out" filter="fade">
                                      <p:cBhvr>
                                        <p:cTn id="138" dur="500"/>
                                        <p:tgtEl>
                                          <p:spTgt spid="18"/>
                                        </p:tgtEl>
                                      </p:cBhvr>
                                    </p:animEffect>
                                    <p:set>
                                      <p:cBhvr>
                                        <p:cTn id="139" dur="1" fill="hold">
                                          <p:stCondLst>
                                            <p:cond delay="499"/>
                                          </p:stCondLst>
                                        </p:cTn>
                                        <p:tgtEl>
                                          <p:spTgt spid="18"/>
                                        </p:tgtEl>
                                        <p:attrNameLst>
                                          <p:attrName>style.visibility</p:attrName>
                                        </p:attrNameLst>
                                      </p:cBhvr>
                                      <p:to>
                                        <p:strVal val="hidden"/>
                                      </p:to>
                                    </p:set>
                                  </p:childTnLst>
                                </p:cTn>
                              </p:par>
                              <p:par>
                                <p:cTn id="140" presetID="10" presetClass="exit" presetSubtype="0" fill="hold" grpId="2" nodeType="withEffect">
                                  <p:stCondLst>
                                    <p:cond delay="0"/>
                                  </p:stCondLst>
                                  <p:childTnLst>
                                    <p:animEffect transition="out" filter="fade">
                                      <p:cBhvr>
                                        <p:cTn id="141" dur="500"/>
                                        <p:tgtEl>
                                          <p:spTgt spid="19"/>
                                        </p:tgtEl>
                                      </p:cBhvr>
                                    </p:animEffect>
                                    <p:set>
                                      <p:cBhvr>
                                        <p:cTn id="142" dur="1" fill="hold">
                                          <p:stCondLst>
                                            <p:cond delay="499"/>
                                          </p:stCondLst>
                                        </p:cTn>
                                        <p:tgtEl>
                                          <p:spTgt spid="19"/>
                                        </p:tgtEl>
                                        <p:attrNameLst>
                                          <p:attrName>style.visibility</p:attrName>
                                        </p:attrNameLst>
                                      </p:cBhvr>
                                      <p:to>
                                        <p:strVal val="hidden"/>
                                      </p:to>
                                    </p:set>
                                  </p:childTnLst>
                                </p:cTn>
                              </p:par>
                              <p:par>
                                <p:cTn id="143" presetID="10" presetClass="exit" presetSubtype="0" fill="hold" grpId="2" nodeType="withEffect">
                                  <p:stCondLst>
                                    <p:cond delay="0"/>
                                  </p:stCondLst>
                                  <p:childTnLst>
                                    <p:animEffect transition="out" filter="fade">
                                      <p:cBhvr>
                                        <p:cTn id="144" dur="500"/>
                                        <p:tgtEl>
                                          <p:spTgt spid="20"/>
                                        </p:tgtEl>
                                      </p:cBhvr>
                                    </p:animEffect>
                                    <p:set>
                                      <p:cBhvr>
                                        <p:cTn id="145" dur="1" fill="hold">
                                          <p:stCondLst>
                                            <p:cond delay="499"/>
                                          </p:stCondLst>
                                        </p:cTn>
                                        <p:tgtEl>
                                          <p:spTgt spid="20"/>
                                        </p:tgtEl>
                                        <p:attrNameLst>
                                          <p:attrName>style.visibility</p:attrName>
                                        </p:attrNameLst>
                                      </p:cBhvr>
                                      <p:to>
                                        <p:strVal val="hidden"/>
                                      </p:to>
                                    </p:set>
                                  </p:childTnLst>
                                </p:cTn>
                              </p:par>
                            </p:childTnLst>
                          </p:cTn>
                        </p:par>
                      </p:childTnLst>
                    </p:cTn>
                  </p:par>
                  <p:par>
                    <p:cTn id="146" fill="hold">
                      <p:stCondLst>
                        <p:cond delay="indefinite"/>
                      </p:stCondLst>
                      <p:childTnLst>
                        <p:par>
                          <p:cTn id="147" fill="hold">
                            <p:stCondLst>
                              <p:cond delay="0"/>
                            </p:stCondLst>
                            <p:childTnLst>
                              <p:par>
                                <p:cTn id="148" presetID="23" presetClass="exit" presetSubtype="32" fill="hold" grpId="1" nodeType="clickEffect">
                                  <p:stCondLst>
                                    <p:cond delay="0"/>
                                  </p:stCondLst>
                                  <p:childTnLst>
                                    <p:anim calcmode="lin" valueType="num">
                                      <p:cBhvr>
                                        <p:cTn id="149" dur="1000"/>
                                        <p:tgtEl>
                                          <p:spTgt spid="10"/>
                                        </p:tgtEl>
                                        <p:attrNameLst>
                                          <p:attrName>ppt_w</p:attrName>
                                        </p:attrNameLst>
                                      </p:cBhvr>
                                      <p:tavLst>
                                        <p:tav tm="0">
                                          <p:val>
                                            <p:strVal val="ppt_w"/>
                                          </p:val>
                                        </p:tav>
                                        <p:tav tm="100000">
                                          <p:val>
                                            <p:fltVal val="0"/>
                                          </p:val>
                                        </p:tav>
                                      </p:tavLst>
                                    </p:anim>
                                    <p:anim calcmode="lin" valueType="num">
                                      <p:cBhvr>
                                        <p:cTn id="150" dur="1000"/>
                                        <p:tgtEl>
                                          <p:spTgt spid="10"/>
                                        </p:tgtEl>
                                        <p:attrNameLst>
                                          <p:attrName>ppt_h</p:attrName>
                                        </p:attrNameLst>
                                      </p:cBhvr>
                                      <p:tavLst>
                                        <p:tav tm="0">
                                          <p:val>
                                            <p:strVal val="ppt_h"/>
                                          </p:val>
                                        </p:tav>
                                        <p:tav tm="100000">
                                          <p:val>
                                            <p:fltVal val="0"/>
                                          </p:val>
                                        </p:tav>
                                      </p:tavLst>
                                    </p:anim>
                                    <p:set>
                                      <p:cBhvr>
                                        <p:cTn id="151" dur="1" fill="hold">
                                          <p:stCondLst>
                                            <p:cond delay="999"/>
                                          </p:stCondLst>
                                        </p:cTn>
                                        <p:tgtEl>
                                          <p:spTgt spid="10"/>
                                        </p:tgtEl>
                                        <p:attrNameLst>
                                          <p:attrName>style.visibility</p:attrName>
                                        </p:attrNameLst>
                                      </p:cBhvr>
                                      <p:to>
                                        <p:strVal val="hidden"/>
                                      </p:to>
                                    </p:set>
                                  </p:childTnLst>
                                </p:cTn>
                              </p:par>
                              <p:par>
                                <p:cTn id="152" presetID="42" presetClass="path" presetSubtype="0" accel="50000" decel="50000" fill="hold" grpId="2" nodeType="withEffect">
                                  <p:stCondLst>
                                    <p:cond delay="0"/>
                                  </p:stCondLst>
                                  <p:childTnLst>
                                    <p:animMotion origin="layout" path="M -1.94444E-6 7.40741E-7 L -0.08107 -0.00486 " pathEditMode="relative" rAng="0" ptsTypes="AA">
                                      <p:cBhvr>
                                        <p:cTn id="153" dur="1000" fill="hold"/>
                                        <p:tgtEl>
                                          <p:spTgt spid="10"/>
                                        </p:tgtEl>
                                        <p:attrNameLst>
                                          <p:attrName>ppt_x</p:attrName>
                                          <p:attrName>ppt_y</p:attrName>
                                        </p:attrNameLst>
                                      </p:cBhvr>
                                      <p:rCtr x="-4062" y="-255"/>
                                    </p:animMotion>
                                  </p:childTnLst>
                                </p:cTn>
                              </p:par>
                              <p:par>
                                <p:cTn id="154" presetID="0" presetClass="entr" presetSubtype="0" fill="hold" grpId="0" nodeType="withEffect">
                                  <p:stCondLst>
                                    <p:cond delay="500"/>
                                  </p:stCondLst>
                                  <p:childTnLst>
                                    <p:set>
                                      <p:cBhvr>
                                        <p:cTn id="155" dur="1" fill="hold">
                                          <p:stCondLst>
                                            <p:cond delay="0"/>
                                          </p:stCondLst>
                                        </p:cTn>
                                        <p:tgtEl>
                                          <p:spTgt spid="5"/>
                                        </p:tgtEl>
                                        <p:attrNameLst>
                                          <p:attrName>style.visibility</p:attrName>
                                        </p:attrNameLst>
                                      </p:cBhvr>
                                      <p:to>
                                        <p:strVal val="visible"/>
                                      </p:to>
                                    </p:set>
                                    <p:animEffect transition="in" filter="dissolve">
                                      <p:cBhvr>
                                        <p:cTn id="156" dur="500">
                                          <p:stCondLst>
                                            <p:cond delay="0"/>
                                          </p:stCondLst>
                                        </p:cTn>
                                        <p:tgtEl>
                                          <p:spTgt spid="5"/>
                                        </p:tgtEl>
                                      </p:cBhvr>
                                    </p:animEffect>
                                    <p:anim to="" calcmode="lin" valueType="num">
                                      <p:cBhvr>
                                        <p:cTn id="157"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58"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074" grpId="2"/>
      <p:bldP spid="4" grpId="1"/>
      <p:bldP spid="5" grpId="0"/>
      <p:bldP spid="5" grpId="1"/>
      <p:bldP spid="5" grpId="2"/>
      <p:bldP spid="9" grpId="0"/>
      <p:bldP spid="9" grpId="1"/>
      <p:bldP spid="6" grpId="0"/>
      <p:bldP spid="6" grpId="1"/>
      <p:bldP spid="6" grpId="2"/>
      <p:bldP spid="7" grpId="0"/>
      <p:bldP spid="7" grpId="1"/>
      <p:bldP spid="7" grpId="2"/>
      <p:bldP spid="8" grpId="0"/>
      <p:bldP spid="8" grpId="1"/>
      <p:bldP spid="8"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p:cNvSpPr txBox="1">
            <a:spLocks/>
          </p:cNvSpPr>
          <p:nvPr/>
        </p:nvSpPr>
        <p:spPr>
          <a:xfrm>
            <a:off x="975360" y="2202260"/>
            <a:ext cx="577596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still bear fruit in old age</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Those who are planted in the house of the LORD Shall flourish in the courts of our God. They shall still bear fruit in old age; They shall be fresh and flourishing, To declare that the LORD is upright; He is my rock, and there is no unrighteousness in Him.                  </a:t>
            </a:r>
            <a:r>
              <a:rPr lang="en-US" altLang="en-US" sz="3200" b="1" i="1"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 Psalms 92:13-15</a:t>
            </a:r>
            <a:r>
              <a:rPr lang="en-US" altLang="en-US" sz="4000" b="1" i="1"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p:cNvSpPr txBox="1">
            <a:spLocks noChangeArrowheads="1"/>
          </p:cNvSpPr>
          <p:nvPr/>
        </p:nvSpPr>
        <p:spPr bwMode="auto">
          <a:xfrm>
            <a:off x="2949215" y="2804581"/>
            <a:ext cx="1600200"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filled</a:t>
            </a:r>
            <a:endParaRPr lang="en-US" altLang="en-US" sz="3200" b="1" i="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p:cNvSpPr txBox="1">
            <a:spLocks noChangeArrowheads="1"/>
          </p:cNvSpPr>
          <p:nvPr/>
        </p:nvSpPr>
        <p:spPr bwMode="auto">
          <a:xfrm>
            <a:off x="4541520" y="209550"/>
            <a:ext cx="2124075"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planted</a:t>
            </a:r>
            <a:endParaRPr lang="en-US" altLang="en-US" sz="3200" b="1" i="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p:cNvSpPr txBox="1">
            <a:spLocks noChangeArrowheads="1"/>
          </p:cNvSpPr>
          <p:nvPr/>
        </p:nvSpPr>
        <p:spPr bwMode="auto">
          <a:xfrm>
            <a:off x="2941320" y="2225358"/>
            <a:ext cx="1621155"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fruit</a:t>
            </a:r>
            <a:endParaRPr lang="en-US" altLang="en-US" sz="3200" b="1" i="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endParaRPr>
          </a:p>
        </p:txBody>
      </p:sp>
      <p:sp>
        <p:nvSpPr>
          <p:cNvPr id="10" name="Title 1"/>
          <p:cNvSpPr txBox="1">
            <a:spLocks/>
          </p:cNvSpPr>
          <p:nvPr/>
        </p:nvSpPr>
        <p:spPr>
          <a:xfrm>
            <a:off x="4458157" y="254643"/>
            <a:ext cx="2303363" cy="99831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rgbClr val="9966FF"/>
                  </a:glow>
                  <a:outerShdw blurRad="50800" algn="tl" rotWithShape="0">
                    <a:srgbClr val="000000"/>
                  </a:outerShdw>
                </a:effectLst>
                <a:latin typeface="Calibri" panose="020F0502020204030204" pitchFamily="34" charset="0"/>
              </a:rPr>
              <a:t>planted</a:t>
            </a:r>
            <a:endParaRPr lang="en-US" b="1" dirty="0">
              <a:ln w="17780" cmpd="sng">
                <a:noFill/>
                <a:prstDash val="solid"/>
                <a:miter lim="800000"/>
              </a:ln>
              <a:solidFill>
                <a:srgbClr val="FF0000"/>
              </a:solidFill>
              <a:effectLst>
                <a:glow rad="38100">
                  <a:srgbClr val="9966FF"/>
                </a:glow>
                <a:outerShdw blurRad="50800" algn="tl" rotWithShape="0">
                  <a:srgbClr val="000000"/>
                </a:outerShdw>
              </a:effectLst>
              <a:latin typeface="Calibri" panose="020F0502020204030204" pitchFamily="34" charset="0"/>
            </a:endParaRPr>
          </a:p>
        </p:txBody>
      </p:sp>
      <p:sp>
        <p:nvSpPr>
          <p:cNvPr id="11" name="Rectangle 10"/>
          <p:cNvSpPr>
            <a:spLocks noChangeArrowheads="1"/>
          </p:cNvSpPr>
          <p:nvPr/>
        </p:nvSpPr>
        <p:spPr bwMode="auto">
          <a:xfrm>
            <a:off x="6446185" y="239161"/>
            <a:ext cx="800100" cy="1030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8" name="Rectangle 2" hidden="1"/>
          <p:cNvSpPr txBox="1">
            <a:spLocks noChangeArrowheads="1"/>
          </p:cNvSpPr>
          <p:nvPr/>
        </p:nvSpPr>
        <p:spPr bwMode="auto">
          <a:xfrm>
            <a:off x="6490335" y="539115"/>
            <a:ext cx="2124075"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planted</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9" name="Rectangle 2" hidden="1"/>
          <p:cNvSpPr txBox="1">
            <a:spLocks noChangeArrowheads="1"/>
          </p:cNvSpPr>
          <p:nvPr/>
        </p:nvSpPr>
        <p:spPr bwMode="auto">
          <a:xfrm>
            <a:off x="6722745" y="4572000"/>
            <a:ext cx="2124075"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fruit</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A0CD685C-8447-4666-A34D-28DC6D52FC6D}"/>
              </a:ext>
            </a:extLst>
          </p:cNvPr>
          <p:cNvSpPr txBox="1">
            <a:spLocks noChangeArrowheads="1"/>
          </p:cNvSpPr>
          <p:nvPr/>
        </p:nvSpPr>
        <p:spPr bwMode="auto">
          <a:xfrm>
            <a:off x="889000" y="2390776"/>
            <a:ext cx="5968999" cy="767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still bear fruit in old age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459175222"/>
      </p:ext>
    </p:extLst>
  </p:cSld>
  <p:clrMapOvr>
    <a:masterClrMapping/>
  </p:clrMapOvr>
  <mc:AlternateContent xmlns:mc="http://schemas.openxmlformats.org/markup-compatibility/2006" xmlns:p14="http://schemas.microsoft.com/office/powerpoint/2010/main">
    <mc:Choice Requires="p14">
      <p:transition spd="slow" p14:dur="1200">
        <p:zoom dir="in"/>
      </p:transition>
    </mc:Choice>
    <mc:Fallback xmlns="">
      <p:transition spd="slow">
        <p:zoom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grpId="0" nodeType="withEffect">
                                  <p:stCondLst>
                                    <p:cond delay="900"/>
                                  </p:stCondLst>
                                  <p:childTnLst>
                                    <p:set>
                                      <p:cBhvr>
                                        <p:cTn id="6" dur="1" fill="hold">
                                          <p:stCondLst>
                                            <p:cond delay="0"/>
                                          </p:stCondLst>
                                        </p:cTn>
                                        <p:tgtEl>
                                          <p:spTgt spid="3074"/>
                                        </p:tgtEl>
                                        <p:attrNameLst>
                                          <p:attrName>style.visibility</p:attrName>
                                        </p:attrNameLst>
                                      </p:cBhvr>
                                      <p:to>
                                        <p:strVal val="visible"/>
                                      </p:to>
                                    </p:set>
                                    <p:animEffect transition="in" filter="blinds(vertical)">
                                      <p:cBhvr>
                                        <p:cTn id="7" dur="500"/>
                                        <p:tgtEl>
                                          <p:spTgt spid="3074"/>
                                        </p:tgtEl>
                                      </p:cBhvr>
                                    </p:animEffect>
                                  </p:childTnLst>
                                </p:cTn>
                              </p:par>
                              <p:par>
                                <p:cTn id="8" presetID="0" presetClass="exit" presetSubtype="0" fill="hold" grpId="1" nodeType="withEffect">
                                  <p:stCondLst>
                                    <p:cond delay="0"/>
                                  </p:stCondLst>
                                  <p:childTnLst>
                                    <p:set>
                                      <p:cBhvr>
                                        <p:cTn id="9" dur="1" fill="hold">
                                          <p:stCondLst>
                                            <p:cond delay="999"/>
                                          </p:stCondLst>
                                        </p:cTn>
                                        <p:tgtEl>
                                          <p:spTgt spid="4"/>
                                        </p:tgtEl>
                                        <p:attrNameLst>
                                          <p:attrName>style.visibility</p:attrName>
                                        </p:attrNameLst>
                                      </p:cBhvr>
                                      <p:to>
                                        <p:strVal val="hidden"/>
                                      </p:to>
                                    </p:set>
                                    <p:animEffect transition="out" filter="dissolve">
                                      <p:cBhvr>
                                        <p:cTn id="10" dur="1000">
                                          <p:stCondLst>
                                            <p:cond delay="0"/>
                                          </p:stCondLst>
                                        </p:cTn>
                                        <p:tgtEl>
                                          <p:spTgt spid="4"/>
                                        </p:tgtEl>
                                      </p:cBhvr>
                                    </p:animEffect>
                                    <p:anim to="" calcmode="lin" valueType="num">
                                      <p:cBhvr>
                                        <p:cTn id="11"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12" dur="1000" fill="hold">
                                          <p:stCondLst>
                                            <p:cond delay="0"/>
                                          </p:stCondLst>
                                        </p:cTn>
                                        <p:tgtEl>
                                          <p:spTgt spid="4"/>
                                        </p:tgtEl>
                                        <p:attrNameLst>
                                          <p:attrName>ppt_h</p:attrName>
                                        </p:attrNameLst>
                                      </p:cBhvr>
                                      <p:tavLst>
                                        <p:tav tm="0">
                                          <p:val>
                                            <p:strVal val="#ppt_h"/>
                                          </p:val>
                                        </p:tav>
                                        <p:tav tm="100000">
                                          <p:val>
                                            <p:strVal val="#ppt_h*4"/>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par>
                          <p:cTn id="18" fill="hold">
                            <p:stCondLst>
                              <p:cond delay="500"/>
                            </p:stCondLst>
                            <p:childTnLst>
                              <p:par>
                                <p:cTn id="19" presetID="0" presetClass="entr" presetSubtype="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dissolve">
                                      <p:cBhvr>
                                        <p:cTn id="21" dur="500">
                                          <p:stCondLst>
                                            <p:cond delay="0"/>
                                          </p:stCondLst>
                                        </p:cTn>
                                        <p:tgtEl>
                                          <p:spTgt spid="11"/>
                                        </p:tgtEl>
                                      </p:cBhvr>
                                    </p:animEffect>
                                    <p:anim to="" calcmode="lin" valueType="num">
                                      <p:cBhvr>
                                        <p:cTn id="22"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23" dur="500" fill="hold">
                                          <p:stCondLst>
                                            <p:cond delay="0"/>
                                          </p:stCondLst>
                                        </p:cTn>
                                        <p:tgtEl>
                                          <p:spTgt spid="11"/>
                                        </p:tgtEl>
                                        <p:attrNameLst>
                                          <p:attrName>ppt_h</p:attrName>
                                        </p:attrNameLst>
                                      </p:cBhvr>
                                      <p:tavLst>
                                        <p:tav tm="0">
                                          <p:val>
                                            <p:strVal val="#ppt_h*4"/>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par>
                                <p:cTn id="29" presetID="18" presetClass="emph" presetSubtype="0" fill="hold" grpId="1" nodeType="withEffect">
                                  <p:stCondLst>
                                    <p:cond delay="0"/>
                                  </p:stCondLst>
                                  <p:childTnLst>
                                    <p:set>
                                      <p:cBhvr override="childStyle">
                                        <p:cTn id="30" dur="500" fill="hold"/>
                                        <p:tgtEl>
                                          <p:spTgt spid="7"/>
                                        </p:tgtEl>
                                        <p:attrNameLst>
                                          <p:attrName>style.textDecorationUnderline</p:attrName>
                                        </p:attrNameLst>
                                      </p:cBhvr>
                                      <p:to>
                                        <p:strVal val="true"/>
                                      </p:to>
                                    </p:set>
                                  </p:childTnLst>
                                </p:cTn>
                              </p:par>
                              <p:par>
                                <p:cTn id="31" presetID="22" presetClass="entr" presetSubtype="8"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250"/>
                                        <p:tgtEl>
                                          <p:spTgt spid="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250"/>
                                        <p:tgtEl>
                                          <p:spTgt spid="6"/>
                                        </p:tgtEl>
                                      </p:cBhvr>
                                    </p:animEffect>
                                  </p:childTnLst>
                                </p:cTn>
                              </p:par>
                              <p:par>
                                <p:cTn id="42" presetID="0" presetClass="path" presetSubtype="0" accel="50000" decel="50000" fill="hold" grpId="1" nodeType="withEffect">
                                  <p:stCondLst>
                                    <p:cond delay="0"/>
                                  </p:stCondLst>
                                  <p:childTnLst>
                                    <p:animMotion origin="layout" path="M 2.77778E-6 3.33333E-6 L 0.21215 0.04791 " pathEditMode="relative" rAng="0" ptsTypes="AA">
                                      <p:cBhvr>
                                        <p:cTn id="43" dur="2000" fill="hold"/>
                                        <p:tgtEl>
                                          <p:spTgt spid="5"/>
                                        </p:tgtEl>
                                        <p:attrNameLst>
                                          <p:attrName>ppt_x</p:attrName>
                                          <p:attrName>ppt_y</p:attrName>
                                        </p:attrNameLst>
                                      </p:cBhvr>
                                      <p:rCtr x="10608" y="2384"/>
                                    </p:animMotion>
                                  </p:childTnLst>
                                </p:cTn>
                              </p:par>
                              <p:par>
                                <p:cTn id="44" presetID="0" presetClass="path" presetSubtype="0" accel="50000" decel="50000" fill="hold" grpId="1" nodeType="withEffect">
                                  <p:stCondLst>
                                    <p:cond delay="0"/>
                                  </p:stCondLst>
                                  <p:childTnLst>
                                    <p:animMotion origin="layout" path="M -3.05556E-6 1.85185E-6 L 0.44115 0.3419 " pathEditMode="relative" rAng="0" ptsTypes="AA">
                                      <p:cBhvr>
                                        <p:cTn id="45" dur="2000" fill="hold"/>
                                        <p:tgtEl>
                                          <p:spTgt spid="6"/>
                                        </p:tgtEl>
                                        <p:attrNameLst>
                                          <p:attrName>ppt_x</p:attrName>
                                          <p:attrName>ppt_y</p:attrName>
                                        </p:attrNameLst>
                                      </p:cBhvr>
                                      <p:rCtr x="22049" y="17083"/>
                                    </p:animMotion>
                                  </p:childTnLst>
                                </p:cTn>
                              </p:par>
                              <p:par>
                                <p:cTn id="46" presetID="10" presetClass="exit" presetSubtype="0" fill="hold" grpId="1" nodeType="withEffect">
                                  <p:stCondLst>
                                    <p:cond delay="0"/>
                                  </p:stCondLst>
                                  <p:childTnLst>
                                    <p:animEffect transition="out" filter="fade">
                                      <p:cBhvr>
                                        <p:cTn id="47" dur="1500"/>
                                        <p:tgtEl>
                                          <p:spTgt spid="3074"/>
                                        </p:tgtEl>
                                      </p:cBhvr>
                                    </p:animEffect>
                                    <p:set>
                                      <p:cBhvr>
                                        <p:cTn id="48" dur="1" fill="hold">
                                          <p:stCondLst>
                                            <p:cond delay="1499"/>
                                          </p:stCondLst>
                                        </p:cTn>
                                        <p:tgtEl>
                                          <p:spTgt spid="3074"/>
                                        </p:tgtEl>
                                        <p:attrNameLst>
                                          <p:attrName>style.visibility</p:attrName>
                                        </p:attrNameLst>
                                      </p:cBhvr>
                                      <p:to>
                                        <p:strVal val="hidden"/>
                                      </p:to>
                                    </p:set>
                                  </p:childTnLst>
                                </p:cTn>
                              </p:par>
                              <p:par>
                                <p:cTn id="49" presetID="10" presetClass="exit" presetSubtype="0" fill="hold" grpId="2" nodeType="withEffect">
                                  <p:stCondLst>
                                    <p:cond delay="0"/>
                                  </p:stCondLst>
                                  <p:childTnLst>
                                    <p:animEffect transition="out" filter="fad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12"/>
                                        </p:tgtEl>
                                      </p:cBhvr>
                                    </p:animEffect>
                                    <p:set>
                                      <p:cBhvr>
                                        <p:cTn id="54" dur="1" fill="hold">
                                          <p:stCondLst>
                                            <p:cond delay="499"/>
                                          </p:stCondLst>
                                        </p:cTn>
                                        <p:tgtEl>
                                          <p:spTgt spid="12"/>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0"/>
                                        </p:tgtEl>
                                      </p:cBhvr>
                                    </p:animEffect>
                                    <p:set>
                                      <p:cBhvr>
                                        <p:cTn id="57" dur="1" fill="hold">
                                          <p:stCondLst>
                                            <p:cond delay="499"/>
                                          </p:stCondLst>
                                        </p:cTn>
                                        <p:tgtEl>
                                          <p:spTgt spid="10"/>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11"/>
                                        </p:tgtEl>
                                      </p:cBhvr>
                                    </p:animEffect>
                                    <p:set>
                                      <p:cBhvr>
                                        <p:cTn id="60"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3074" grpId="0"/>
      <p:bldP spid="3074" grpId="1"/>
      <p:bldP spid="4" grpId="1"/>
      <p:bldP spid="5" grpId="0"/>
      <p:bldP spid="5" grpId="1"/>
      <p:bldP spid="6" grpId="0"/>
      <p:bldP spid="6" grpId="1"/>
      <p:bldP spid="10" grpId="0"/>
      <p:bldP spid="10" grpId="1"/>
      <p:bldP spid="11" grpId="0"/>
      <p:bldP spid="11" grpId="1"/>
      <p:bldP spid="12" grpId="0"/>
      <p:bldP spid="12"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Title 1">
            <a:extLst>
              <a:ext uri="{FF2B5EF4-FFF2-40B4-BE49-F238E27FC236}">
                <a16:creationId xmlns:a16="http://schemas.microsoft.com/office/drawing/2014/main" id="{08A95E09-167A-4431-8537-B49C9CC7B755}"/>
              </a:ext>
            </a:extLst>
          </p:cNvPr>
          <p:cNvSpPr txBox="1">
            <a:spLocks/>
          </p:cNvSpPr>
          <p:nvPr/>
        </p:nvSpPr>
        <p:spPr>
          <a:xfrm>
            <a:off x="5099009" y="3460868"/>
            <a:ext cx="32556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will not be</a:t>
            </a:r>
          </a:p>
        </p:txBody>
      </p:sp>
      <p:sp>
        <p:nvSpPr>
          <p:cNvPr id="12" name="Title 1">
            <a:extLst>
              <a:ext uri="{FF2B5EF4-FFF2-40B4-BE49-F238E27FC236}">
                <a16:creationId xmlns:a16="http://schemas.microsoft.com/office/drawing/2014/main" id="{51CA6644-A229-48A5-A684-4F03BC06EA7B}"/>
              </a:ext>
            </a:extLst>
          </p:cNvPr>
          <p:cNvSpPr txBox="1">
            <a:spLocks/>
          </p:cNvSpPr>
          <p:nvPr/>
        </p:nvSpPr>
        <p:spPr>
          <a:xfrm>
            <a:off x="615866" y="4132255"/>
            <a:ext cx="2562726"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anxious</a:t>
            </a:r>
          </a:p>
        </p:txBody>
      </p:sp>
      <p:sp>
        <p:nvSpPr>
          <p:cNvPr id="15" name="Rectangle 2">
            <a:extLst>
              <a:ext uri="{FF2B5EF4-FFF2-40B4-BE49-F238E27FC236}">
                <a16:creationId xmlns:a16="http://schemas.microsoft.com/office/drawing/2014/main" id="{AAB67E79-EC95-4DA0-A46F-75F6BF06EFCB}"/>
              </a:ext>
            </a:extLst>
          </p:cNvPr>
          <p:cNvSpPr txBox="1">
            <a:spLocks noChangeArrowheads="1"/>
          </p:cNvSpPr>
          <p:nvPr/>
        </p:nvSpPr>
        <p:spPr bwMode="auto">
          <a:xfrm>
            <a:off x="457200" y="579438"/>
            <a:ext cx="8229600" cy="5668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B050"/>
                </a:solidFill>
                <a:effectLst>
                  <a:outerShdw blurRad="50800" algn="tl" rotWithShape="0">
                    <a:srgbClr val="000000"/>
                  </a:outerShdw>
                </a:effectLst>
                <a:latin typeface="Calibri" panose="020F0502020204030204" pitchFamily="34" charset="0"/>
              </a:rPr>
              <a:t>For he shall be like a tree planted by the waters, Which spreads out its roots by the river, And will not fear when heat comes; But its leaf will be green, And </a:t>
            </a:r>
            <a:r>
              <a:rPr lang="en-US" altLang="en-US" b="1" u="sng" kern="0" dirty="0">
                <a:ln w="3175" cmpd="sng">
                  <a:solidFill>
                    <a:srgbClr val="FF0000"/>
                  </a:solidFill>
                  <a:prstDash val="solid"/>
                  <a:miter lim="800000"/>
                </a:ln>
                <a:solidFill>
                  <a:srgbClr val="FFC000"/>
                </a:solidFill>
                <a:effectLst>
                  <a:outerShdw blurRad="50800" algn="tl" rotWithShape="0">
                    <a:srgbClr val="000000"/>
                  </a:outerShdw>
                </a:effectLst>
                <a:latin typeface="Calibri" panose="020F0502020204030204" pitchFamily="34" charset="0"/>
              </a:rPr>
              <a:t>will not be</a:t>
            </a:r>
            <a:r>
              <a:rPr lang="en-US" altLang="en-US" b="1" kern="0" dirty="0">
                <a:ln w="3175" cmpd="sng">
                  <a:solidFill>
                    <a:srgbClr val="FF0000"/>
                  </a:solidFill>
                  <a:prstDash val="solid"/>
                  <a:miter lim="800000"/>
                </a:ln>
                <a:solidFill>
                  <a:srgbClr val="FFC000"/>
                </a:solidFill>
                <a:effectLst>
                  <a:outerShdw blurRad="50800" algn="tl" rotWithShape="0">
                    <a:srgbClr val="000000"/>
                  </a:outerShdw>
                </a:effectLst>
                <a:latin typeface="Calibri" panose="020F0502020204030204" pitchFamily="34" charset="0"/>
              </a:rPr>
              <a:t> </a:t>
            </a:r>
            <a:r>
              <a:rPr lang="en-US" altLang="en-US" b="1" u="sng" kern="0" dirty="0">
                <a:ln w="3175" cmpd="sng">
                  <a:solidFill>
                    <a:srgbClr val="FF0000"/>
                  </a:solidFill>
                  <a:prstDash val="solid"/>
                  <a:miter lim="800000"/>
                </a:ln>
                <a:solidFill>
                  <a:srgbClr val="FFC000"/>
                </a:solidFill>
                <a:effectLst>
                  <a:outerShdw blurRad="50800" algn="tl" rotWithShape="0">
                    <a:srgbClr val="000000"/>
                  </a:outerShdw>
                </a:effectLst>
                <a:latin typeface="Calibri" panose="020F0502020204030204" pitchFamily="34" charset="0"/>
              </a:rPr>
              <a:t>anxious</a:t>
            </a:r>
            <a:r>
              <a:rPr lang="en-US" altLang="en-US" b="1" kern="0" dirty="0">
                <a:ln w="17780" cmpd="sng">
                  <a:solidFill>
                    <a:srgbClr val="FFFFFF"/>
                  </a:solidFill>
                  <a:prstDash val="solid"/>
                  <a:miter lim="800000"/>
                </a:ln>
                <a:solidFill>
                  <a:srgbClr val="00B050"/>
                </a:solidFill>
                <a:effectLst>
                  <a:outerShdw blurRad="50800" algn="tl" rotWithShape="0">
                    <a:srgbClr val="000000"/>
                  </a:outerShdw>
                </a:effectLst>
                <a:latin typeface="Calibri" panose="020F0502020204030204" pitchFamily="34" charset="0"/>
              </a:rPr>
              <a:t> in the year of drought, Nor will cease from yielding fruit.</a:t>
            </a:r>
            <a:r>
              <a:rPr lang="en-US" altLang="en-US" sz="3200" b="1" i="1" kern="0" dirty="0">
                <a:ln w="17780" cmpd="sng">
                  <a:solidFill>
                    <a:srgbClr val="FFFFFF"/>
                  </a:solidFill>
                  <a:prstDash val="solid"/>
                  <a:miter lim="800000"/>
                </a:ln>
                <a:solidFill>
                  <a:srgbClr val="00B050"/>
                </a:solidFill>
                <a:effectLst>
                  <a:outerShdw blurRad="50800" algn="tl" rotWithShape="0">
                    <a:srgbClr val="000000"/>
                  </a:outerShdw>
                </a:effectLst>
                <a:latin typeface="Calibri" panose="020F0502020204030204" pitchFamily="34" charset="0"/>
              </a:rPr>
              <a:t> — Jeremiah 17:8</a:t>
            </a:r>
            <a:r>
              <a:rPr lang="en-US" altLang="en-US" sz="4000" b="1" kern="0" dirty="0">
                <a:ln w="17780" cmpd="sng">
                  <a:solidFill>
                    <a:srgbClr val="FFFFFF"/>
                  </a:solidFill>
                  <a:prstDash val="solid"/>
                  <a:miter lim="800000"/>
                </a:ln>
                <a:solidFill>
                  <a:srgbClr val="00B050"/>
                </a:solidFill>
                <a:effectLst>
                  <a:outerShdw blurRad="50800" algn="tl" rotWithShape="0">
                    <a:srgbClr val="000000"/>
                  </a:outerShdw>
                </a:effectLst>
                <a:latin typeface="Calibri" panose="020F0502020204030204" pitchFamily="34" charset="0"/>
              </a:rPr>
              <a:t> </a:t>
            </a:r>
          </a:p>
        </p:txBody>
      </p:sp>
      <p:sp>
        <p:nvSpPr>
          <p:cNvPr id="14" name="Rectangle 2">
            <a:extLst>
              <a:ext uri="{FF2B5EF4-FFF2-40B4-BE49-F238E27FC236}">
                <a16:creationId xmlns:a16="http://schemas.microsoft.com/office/drawing/2014/main" id="{52130BCB-C0CB-465A-A870-9ADE16B791DE}"/>
              </a:ext>
            </a:extLst>
          </p:cNvPr>
          <p:cNvSpPr txBox="1">
            <a:spLocks noChangeArrowheads="1"/>
          </p:cNvSpPr>
          <p:nvPr/>
        </p:nvSpPr>
        <p:spPr bwMode="auto">
          <a:xfrm>
            <a:off x="457200" y="579438"/>
            <a:ext cx="8229600" cy="5668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For he shall be like a tree planted by the waters, Which spreads out its roots by the river, And will not fear when heat comes; But its leaf will be green, And </a:t>
            </a:r>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will not be anxious</a:t>
            </a:r>
            <a:r>
              <a:rPr lang="en-US" altLang="en-US" b="1" kern="0"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 in the year of drought, Nor will cease from yielding fruit.</a:t>
            </a:r>
            <a:r>
              <a:rPr lang="en-US" altLang="en-US" sz="3200" b="1" i="1" kern="0"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 — Jeremiah 17:8</a:t>
            </a:r>
            <a:r>
              <a:rPr lang="en-US" altLang="en-US" sz="4000" b="1" kern="0"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 </a:t>
            </a:r>
          </a:p>
        </p:txBody>
      </p:sp>
      <p:sp>
        <p:nvSpPr>
          <p:cNvPr id="3074" name="Rectangle 2"/>
          <p:cNvSpPr>
            <a:spLocks noGrp="1" noChangeArrowheads="1"/>
          </p:cNvSpPr>
          <p:nvPr>
            <p:ph type="title"/>
          </p:nvPr>
        </p:nvSpPr>
        <p:spPr>
          <a:xfrm>
            <a:off x="457200" y="579438"/>
            <a:ext cx="8229600" cy="5668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For he shall be like a tree planted by the waters, Which spreads out its roots by the river, And will not fear when heat comes; But its leaf will be green, And will not be anxious in the year of drought, Nor will cease from yielding fruit.</a:t>
            </a:r>
            <a:r>
              <a:rPr lang="en-US" altLang="en-US" sz="3200" b="1" i="1"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 — Jeremiah 17:8</a:t>
            </a:r>
            <a:r>
              <a:rPr lang="en-US" altLang="en-US" sz="4000" b="1"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p:cNvSpPr txBox="1">
            <a:spLocks noChangeArrowheads="1"/>
          </p:cNvSpPr>
          <p:nvPr/>
        </p:nvSpPr>
        <p:spPr bwMode="auto">
          <a:xfrm>
            <a:off x="6480810" y="539115"/>
            <a:ext cx="2124075"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planted</a:t>
            </a:r>
            <a:endParaRPr lang="en-US" altLang="en-US" sz="3200" b="1" i="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p:cNvSpPr txBox="1">
            <a:spLocks noChangeArrowheads="1"/>
          </p:cNvSpPr>
          <p:nvPr/>
        </p:nvSpPr>
        <p:spPr bwMode="auto">
          <a:xfrm>
            <a:off x="434051" y="1439117"/>
            <a:ext cx="8229600" cy="4297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He shall be like a tree Planted by the rivers of water, That brings forth its fruit in its season, Whose leaf also shall not wither; And whatever he does shall prosper.  </a:t>
            </a:r>
            <a:r>
              <a:rPr lang="en-US" altLang="en-US" sz="3200" b="1" i="1" kern="0"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 Psalms 1:3 </a:t>
            </a:r>
            <a:r>
              <a:rPr lang="en-US" altLang="en-US" sz="4000" b="1" i="1" kern="0"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p:cNvSpPr txBox="1">
            <a:spLocks noChangeArrowheads="1"/>
          </p:cNvSpPr>
          <p:nvPr/>
        </p:nvSpPr>
        <p:spPr bwMode="auto">
          <a:xfrm>
            <a:off x="6720840" y="4573905"/>
            <a:ext cx="2124075"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fruit</a:t>
            </a:r>
            <a:endParaRPr lang="en-US" altLang="en-US" sz="3200" b="1" i="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endParaRPr>
          </a:p>
        </p:txBody>
      </p:sp>
      <p:pic>
        <p:nvPicPr>
          <p:cNvPr id="9" name="SpotlightShape1_rendered">
            <a:extLst>
              <a:ext uri="{FF2B5EF4-FFF2-40B4-BE49-F238E27FC236}">
                <a16:creationId xmlns:a16="http://schemas.microsoft.com/office/drawing/2014/main" id="{56FF63E2-ECA2-47BD-A787-7683176C6B4E}"/>
              </a:ext>
            </a:extLst>
          </p:cNvPr>
          <p:cNvPicPr>
            <a:picLocks/>
          </p:cNvPicPr>
          <p:nvPr/>
        </p:nvPicPr>
        <p:blipFill>
          <a:blip r:embed="rId4">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
        <p:nvSpPr>
          <p:cNvPr id="11" name="Rectangle 2">
            <a:extLst>
              <a:ext uri="{FF2B5EF4-FFF2-40B4-BE49-F238E27FC236}">
                <a16:creationId xmlns:a16="http://schemas.microsoft.com/office/drawing/2014/main" id="{EFEDB358-56E8-4B62-B14A-7BF30632CB75}"/>
              </a:ext>
            </a:extLst>
          </p:cNvPr>
          <p:cNvSpPr txBox="1">
            <a:spLocks noChangeArrowheads="1"/>
          </p:cNvSpPr>
          <p:nvPr/>
        </p:nvSpPr>
        <p:spPr bwMode="auto">
          <a:xfrm>
            <a:off x="5120565" y="3398045"/>
            <a:ext cx="3221666" cy="764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will not be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AE70E196-FBFD-4657-9C41-F40C016E1F9A}"/>
              </a:ext>
            </a:extLst>
          </p:cNvPr>
          <p:cNvSpPr txBox="1">
            <a:spLocks noChangeArrowheads="1"/>
          </p:cNvSpPr>
          <p:nvPr/>
        </p:nvSpPr>
        <p:spPr bwMode="auto">
          <a:xfrm>
            <a:off x="769144" y="4073199"/>
            <a:ext cx="2267702"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anxious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hidden="1"/>
          <p:cNvSpPr txBox="1">
            <a:spLocks noChangeArrowheads="1"/>
          </p:cNvSpPr>
          <p:nvPr/>
        </p:nvSpPr>
        <p:spPr bwMode="auto">
          <a:xfrm>
            <a:off x="3144552" y="3935393"/>
            <a:ext cx="2124075"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fruit</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459175222"/>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downLeft)">
                                      <p:cBhvr>
                                        <p:cTn id="7" dur="500"/>
                                        <p:tgtEl>
                                          <p:spTgt spid="3074"/>
                                        </p:tgtEl>
                                      </p:cBhvr>
                                    </p:animEffect>
                                  </p:childTnLst>
                                </p:cTn>
                              </p:par>
                            </p:childTnLst>
                          </p:cTn>
                        </p:par>
                        <p:par>
                          <p:cTn id="8" fill="hold">
                            <p:stCondLst>
                              <p:cond delay="500"/>
                            </p:stCondLst>
                            <p:childTnLst>
                              <p:par>
                                <p:cTn id="9" presetID="10" presetClass="exit" presetSubtype="0" fill="hold" grpId="2"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par>
                                <p:cTn id="12" presetID="10" presetClass="exit" presetSubtype="0" fill="hold" grpId="2" nodeType="withEffect">
                                  <p:stCondLst>
                                    <p:cond delay="0"/>
                                  </p:stCondLst>
                                  <p:childTnLst>
                                    <p:animEffect transition="out" filter="fade">
                                      <p:cBhvr>
                                        <p:cTn id="13" dur="250"/>
                                        <p:tgtEl>
                                          <p:spTgt spid="5"/>
                                        </p:tgtEl>
                                      </p:cBhvr>
                                    </p:animEffect>
                                    <p:set>
                                      <p:cBhvr>
                                        <p:cTn id="14" dur="1" fill="hold">
                                          <p:stCondLst>
                                            <p:cond delay="24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par>
                                <p:cTn id="20" presetID="18" presetClass="emph" presetSubtype="0" fill="hold" grpId="1" nodeType="withEffect">
                                  <p:stCondLst>
                                    <p:cond delay="0"/>
                                  </p:stCondLst>
                                  <p:childTnLst>
                                    <p:set>
                                      <p:cBhvr override="childStyle">
                                        <p:cTn id="21" dur="500" fill="hold"/>
                                        <p:tgtEl>
                                          <p:spTgt spid="10"/>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par>
                                <p:cTn id="25" presetID="22" presetClass="entr" presetSubtype="8" fill="hold" grpId="0" nodeType="withEffect">
                                  <p:stCondLst>
                                    <p:cond delay="40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par>
                                <p:cTn id="28" presetID="18" presetClass="emph" presetSubtype="0" fill="hold" grpId="1" nodeType="withEffect">
                                  <p:stCondLst>
                                    <p:cond delay="400"/>
                                  </p:stCondLst>
                                  <p:childTnLst>
                                    <p:set>
                                      <p:cBhvr override="childStyle">
                                        <p:cTn id="29" dur="500" fill="hold"/>
                                        <p:tgtEl>
                                          <p:spTgt spid="12"/>
                                        </p:tgtEl>
                                        <p:attrNameLst>
                                          <p:attrName>style.textDecorationUnderline</p:attrName>
                                        </p:attrNameLst>
                                      </p:cBhvr>
                                      <p:to>
                                        <p:strVal val="true"/>
                                      </p:to>
                                    </p:set>
                                  </p:childTnLst>
                                </p:cTn>
                              </p:par>
                              <p:par>
                                <p:cTn id="30" presetID="22" presetClass="entr" presetSubtype="8" fill="hold" grpId="0" nodeType="withEffect">
                                  <p:stCondLst>
                                    <p:cond delay="40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250"/>
                                        <p:tgtEl>
                                          <p:spTgt spid="5"/>
                                        </p:tgtEl>
                                      </p:cBhvr>
                                    </p:animEffect>
                                  </p:childTnLst>
                                </p:cTn>
                              </p:par>
                              <p:par>
                                <p:cTn id="38" presetID="0" presetClass="path" presetSubtype="0" accel="50000" decel="50000" fill="hold" grpId="1" nodeType="withEffect">
                                  <p:stCondLst>
                                    <p:cond delay="0"/>
                                  </p:stCondLst>
                                  <p:childTnLst>
                                    <p:animMotion origin="layout" path="M 4.72222E-6 7.40741E-7 L -0.51007 -0.26782 " pathEditMode="relative" rAng="0" ptsTypes="AA">
                                      <p:cBhvr>
                                        <p:cTn id="39" dur="2000" fill="hold"/>
                                        <p:tgtEl>
                                          <p:spTgt spid="5"/>
                                        </p:tgtEl>
                                        <p:attrNameLst>
                                          <p:attrName>ppt_x</p:attrName>
                                          <p:attrName>ppt_y</p:attrName>
                                        </p:attrNameLst>
                                      </p:cBhvr>
                                      <p:rCtr x="-25503" y="-13403"/>
                                    </p:animMotion>
                                  </p:childTnLst>
                                </p:cTn>
                              </p:par>
                              <p:par>
                                <p:cTn id="40" presetID="1" presetClass="exit" presetSubtype="0" fill="hold" grpId="1" nodeType="withEffect">
                                  <p:stCondLst>
                                    <p:cond delay="0"/>
                                  </p:stCondLst>
                                  <p:childTnLst>
                                    <p:set>
                                      <p:cBhvr>
                                        <p:cTn id="41" dur="1" fill="hold">
                                          <p:stCondLst>
                                            <p:cond delay="0"/>
                                          </p:stCondLst>
                                        </p:cTn>
                                        <p:tgtEl>
                                          <p:spTgt spid="3074"/>
                                        </p:tgtEl>
                                        <p:attrNameLst>
                                          <p:attrName>style.visibility</p:attrName>
                                        </p:attrNameLst>
                                      </p:cBhvr>
                                      <p:to>
                                        <p:strVal val="hidden"/>
                                      </p:to>
                                    </p:set>
                                  </p:childTnLst>
                                </p:cTn>
                              </p:par>
                              <p:par>
                                <p:cTn id="42" presetID="1" presetClass="exit" presetSubtype="0" fill="hold" grpId="2" nodeType="withEffect">
                                  <p:stCondLst>
                                    <p:cond delay="0"/>
                                  </p:stCondLst>
                                  <p:childTnLst>
                                    <p:set>
                                      <p:cBhvr>
                                        <p:cTn id="43" dur="1" fill="hold">
                                          <p:stCondLst>
                                            <p:cond delay="0"/>
                                          </p:stCondLst>
                                        </p:cTn>
                                        <p:tgtEl>
                                          <p:spTgt spid="10"/>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11"/>
                                        </p:tgtEl>
                                        <p:attrNameLst>
                                          <p:attrName>style.visibility</p:attrName>
                                        </p:attrNameLst>
                                      </p:cBhvr>
                                      <p:to>
                                        <p:strVal val="hidden"/>
                                      </p:to>
                                    </p:set>
                                  </p:childTnLst>
                                </p:cTn>
                              </p:par>
                              <p:par>
                                <p:cTn id="46" presetID="1" presetClass="exit" presetSubtype="0" fill="hold" grpId="1" nodeType="withEffect">
                                  <p:stCondLst>
                                    <p:cond delay="0"/>
                                  </p:stCondLst>
                                  <p:childTnLst>
                                    <p:set>
                                      <p:cBhvr>
                                        <p:cTn id="47" dur="1" fill="hold">
                                          <p:stCondLst>
                                            <p:cond delay="0"/>
                                          </p:stCondLst>
                                        </p:cTn>
                                        <p:tgtEl>
                                          <p:spTgt spid="13"/>
                                        </p:tgtEl>
                                        <p:attrNameLst>
                                          <p:attrName>style.visibility</p:attrName>
                                        </p:attrNameLst>
                                      </p:cBhvr>
                                      <p:to>
                                        <p:strVal val="hidden"/>
                                      </p:to>
                                    </p:set>
                                  </p:childTnLst>
                                </p:cTn>
                              </p:par>
                              <p:par>
                                <p:cTn id="48" presetID="1" presetClass="exit" presetSubtype="0" fill="hold" grpId="2" nodeType="withEffect">
                                  <p:stCondLst>
                                    <p:cond delay="0"/>
                                  </p:stCondLst>
                                  <p:childTnLst>
                                    <p:set>
                                      <p:cBhvr>
                                        <p:cTn id="49" dur="1" fill="hold">
                                          <p:stCondLst>
                                            <p:cond delay="0"/>
                                          </p:stCondLst>
                                        </p:cTn>
                                        <p:tgtEl>
                                          <p:spTgt spid="12"/>
                                        </p:tgtEl>
                                        <p:attrNameLst>
                                          <p:attrName>style.visibility</p:attrName>
                                        </p:attrNameLst>
                                      </p:cBhvr>
                                      <p:to>
                                        <p:strVal val="hidden"/>
                                      </p:to>
                                    </p:set>
                                  </p:childTnLst>
                                </p:cTn>
                              </p:par>
                              <p:par>
                                <p:cTn id="50" presetID="1" presetClass="entr" presetSubtype="0"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15"/>
                                        </p:tgtEl>
                                        <p:attrNameLst>
                                          <p:attrName>style.visibility</p:attrName>
                                        </p:attrNameLst>
                                      </p:cBhvr>
                                      <p:to>
                                        <p:strVal val="visible"/>
                                      </p:to>
                                    </p:set>
                                  </p:childTnLst>
                                </p:cTn>
                              </p:par>
                              <p:par>
                                <p:cTn id="54" presetID="0" presetClass="path" presetSubtype="0" accel="50000" decel="50000" fill="hold" grpId="2" nodeType="withEffect">
                                  <p:stCondLst>
                                    <p:cond delay="0"/>
                                  </p:stCondLst>
                                  <p:childTnLst>
                                    <p:animMotion origin="layout" path="M 0 4.81481E-6 L 0.00087 0.02685 " pathEditMode="relative" rAng="0" ptsTypes="AA">
                                      <p:cBhvr>
                                        <p:cTn id="55" dur="1500" fill="hold"/>
                                        <p:tgtEl>
                                          <p:spTgt spid="14"/>
                                        </p:tgtEl>
                                        <p:attrNameLst>
                                          <p:attrName>ppt_x</p:attrName>
                                          <p:attrName>ppt_y</p:attrName>
                                        </p:attrNameLst>
                                      </p:cBhvr>
                                      <p:rCtr x="35" y="1343"/>
                                    </p:animMotion>
                                  </p:childTnLst>
                                </p:cTn>
                              </p:par>
                              <p:par>
                                <p:cTn id="56" presetID="0" presetClass="path" presetSubtype="0" accel="50000" decel="50000" fill="hold" grpId="2" nodeType="withEffect">
                                  <p:stCondLst>
                                    <p:cond delay="0"/>
                                  </p:stCondLst>
                                  <p:childTnLst>
                                    <p:animMotion origin="layout" path="M 0 4.81481E-6 L 0.00087 0.02685 " pathEditMode="relative" rAng="0" ptsTypes="AA">
                                      <p:cBhvr>
                                        <p:cTn id="57" dur="1500" fill="hold"/>
                                        <p:tgtEl>
                                          <p:spTgt spid="15"/>
                                        </p:tgtEl>
                                        <p:attrNameLst>
                                          <p:attrName>ppt_x</p:attrName>
                                          <p:attrName>ppt_y</p:attrName>
                                        </p:attrNameLst>
                                      </p:cBhvr>
                                      <p:rCtr x="35" y="1343"/>
                                    </p:animMotion>
                                  </p:childTnLst>
                                </p:cTn>
                              </p:par>
                              <p:par>
                                <p:cTn id="58" presetID="23" presetClass="exit" presetSubtype="32" fill="hold" grpId="1" nodeType="withEffect">
                                  <p:stCondLst>
                                    <p:cond delay="0"/>
                                  </p:stCondLst>
                                  <p:childTnLst>
                                    <p:anim calcmode="lin" valueType="num">
                                      <p:cBhvr>
                                        <p:cTn id="59" dur="1500"/>
                                        <p:tgtEl>
                                          <p:spTgt spid="14"/>
                                        </p:tgtEl>
                                        <p:attrNameLst>
                                          <p:attrName>ppt_w</p:attrName>
                                        </p:attrNameLst>
                                      </p:cBhvr>
                                      <p:tavLst>
                                        <p:tav tm="0">
                                          <p:val>
                                            <p:strVal val="ppt_w"/>
                                          </p:val>
                                        </p:tav>
                                        <p:tav tm="100000">
                                          <p:val>
                                            <p:fltVal val="0"/>
                                          </p:val>
                                        </p:tav>
                                      </p:tavLst>
                                    </p:anim>
                                    <p:anim calcmode="lin" valueType="num">
                                      <p:cBhvr>
                                        <p:cTn id="60" dur="1500"/>
                                        <p:tgtEl>
                                          <p:spTgt spid="14"/>
                                        </p:tgtEl>
                                        <p:attrNameLst>
                                          <p:attrName>ppt_h</p:attrName>
                                        </p:attrNameLst>
                                      </p:cBhvr>
                                      <p:tavLst>
                                        <p:tav tm="0">
                                          <p:val>
                                            <p:strVal val="ppt_h"/>
                                          </p:val>
                                        </p:tav>
                                        <p:tav tm="100000">
                                          <p:val>
                                            <p:fltVal val="0"/>
                                          </p:val>
                                        </p:tav>
                                      </p:tavLst>
                                    </p:anim>
                                    <p:set>
                                      <p:cBhvr>
                                        <p:cTn id="61" dur="1" fill="hold">
                                          <p:stCondLst>
                                            <p:cond delay="1499"/>
                                          </p:stCondLst>
                                        </p:cTn>
                                        <p:tgtEl>
                                          <p:spTgt spid="14"/>
                                        </p:tgtEl>
                                        <p:attrNameLst>
                                          <p:attrName>style.visibility</p:attrName>
                                        </p:attrNameLst>
                                      </p:cBhvr>
                                      <p:to>
                                        <p:strVal val="hidden"/>
                                      </p:to>
                                    </p:set>
                                  </p:childTnLst>
                                </p:cTn>
                              </p:par>
                              <p:par>
                                <p:cTn id="62" presetID="23" presetClass="exit" presetSubtype="32" fill="hold" grpId="1" nodeType="withEffect">
                                  <p:stCondLst>
                                    <p:cond delay="0"/>
                                  </p:stCondLst>
                                  <p:childTnLst>
                                    <p:anim calcmode="lin" valueType="num">
                                      <p:cBhvr>
                                        <p:cTn id="63" dur="1500"/>
                                        <p:tgtEl>
                                          <p:spTgt spid="15"/>
                                        </p:tgtEl>
                                        <p:attrNameLst>
                                          <p:attrName>ppt_w</p:attrName>
                                        </p:attrNameLst>
                                      </p:cBhvr>
                                      <p:tavLst>
                                        <p:tav tm="0">
                                          <p:val>
                                            <p:strVal val="ppt_w"/>
                                          </p:val>
                                        </p:tav>
                                        <p:tav tm="100000">
                                          <p:val>
                                            <p:fltVal val="0"/>
                                          </p:val>
                                        </p:tav>
                                      </p:tavLst>
                                    </p:anim>
                                    <p:anim calcmode="lin" valueType="num">
                                      <p:cBhvr>
                                        <p:cTn id="64" dur="1500"/>
                                        <p:tgtEl>
                                          <p:spTgt spid="15"/>
                                        </p:tgtEl>
                                        <p:attrNameLst>
                                          <p:attrName>ppt_h</p:attrName>
                                        </p:attrNameLst>
                                      </p:cBhvr>
                                      <p:tavLst>
                                        <p:tav tm="0">
                                          <p:val>
                                            <p:strVal val="ppt_h"/>
                                          </p:val>
                                        </p:tav>
                                        <p:tav tm="100000">
                                          <p:val>
                                            <p:fltVal val="0"/>
                                          </p:val>
                                        </p:tav>
                                      </p:tavLst>
                                    </p:anim>
                                    <p:set>
                                      <p:cBhvr>
                                        <p:cTn id="65" dur="1" fill="hold">
                                          <p:stCondLst>
                                            <p:cond delay="1499"/>
                                          </p:stCondLst>
                                        </p:cTn>
                                        <p:tgtEl>
                                          <p:spTgt spid="15"/>
                                        </p:tgtEl>
                                        <p:attrNameLst>
                                          <p:attrName>style.visibility</p:attrName>
                                        </p:attrNameLst>
                                      </p:cBhvr>
                                      <p:to>
                                        <p:strVal val="hidden"/>
                                      </p:to>
                                    </p:set>
                                  </p:childTnLst>
                                </p:cTn>
                              </p:par>
                              <p:par>
                                <p:cTn id="66" presetID="23" presetClass="entr" presetSubtype="16" fill="hold" grpId="0" nodeType="withEffect">
                                  <p:stCondLst>
                                    <p:cond delay="1500"/>
                                  </p:stCondLst>
                                  <p:childTnLst>
                                    <p:set>
                                      <p:cBhvr>
                                        <p:cTn id="67" dur="1" fill="hold">
                                          <p:stCondLst>
                                            <p:cond delay="0"/>
                                          </p:stCondLst>
                                        </p:cTn>
                                        <p:tgtEl>
                                          <p:spTgt spid="6"/>
                                        </p:tgtEl>
                                        <p:attrNameLst>
                                          <p:attrName>style.visibility</p:attrName>
                                        </p:attrNameLst>
                                      </p:cBhvr>
                                      <p:to>
                                        <p:strVal val="visible"/>
                                      </p:to>
                                    </p:set>
                                    <p:anim calcmode="lin" valueType="num">
                                      <p:cBhvr>
                                        <p:cTn id="68" dur="750" fill="hold"/>
                                        <p:tgtEl>
                                          <p:spTgt spid="6"/>
                                        </p:tgtEl>
                                        <p:attrNameLst>
                                          <p:attrName>ppt_w</p:attrName>
                                        </p:attrNameLst>
                                      </p:cBhvr>
                                      <p:tavLst>
                                        <p:tav tm="0">
                                          <p:val>
                                            <p:fltVal val="0"/>
                                          </p:val>
                                        </p:tav>
                                        <p:tav tm="100000">
                                          <p:val>
                                            <p:strVal val="#ppt_w"/>
                                          </p:val>
                                        </p:tav>
                                      </p:tavLst>
                                    </p:anim>
                                    <p:anim calcmode="lin" valueType="num">
                                      <p:cBhvr>
                                        <p:cTn id="69" dur="750" fill="hold"/>
                                        <p:tgtEl>
                                          <p:spTgt spid="6"/>
                                        </p:tgtEl>
                                        <p:attrNameLst>
                                          <p:attrName>ppt_h</p:attrName>
                                        </p:attrNameLst>
                                      </p:cBhvr>
                                      <p:tavLst>
                                        <p:tav tm="0">
                                          <p:val>
                                            <p:fltVal val="0"/>
                                          </p:val>
                                        </p:tav>
                                        <p:tav tm="100000">
                                          <p:val>
                                            <p:strVal val="#ppt_h"/>
                                          </p:val>
                                        </p:tav>
                                      </p:tavLst>
                                    </p:anim>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9"/>
                                        </p:tgtEl>
                                        <p:attrNameLst>
                                          <p:attrName>style.visibility</p:attrName>
                                        </p:attrNameLst>
                                      </p:cBhvr>
                                      <p:to>
                                        <p:strVal val="visible"/>
                                      </p:to>
                                    </p:set>
                                    <p:animEffect transition="in" filter="fade">
                                      <p:cBhvr>
                                        <p:cTn id="74" dur="500"/>
                                        <p:tgtEl>
                                          <p:spTgt spid="9"/>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9"/>
                                        </p:tgtEl>
                                      </p:cBhvr>
                                    </p:animEffect>
                                    <p:set>
                                      <p:cBhvr>
                                        <p:cTn id="79" dur="1" fill="hold">
                                          <p:stCondLst>
                                            <p:cond delay="499"/>
                                          </p:stCondLst>
                                        </p:cTn>
                                        <p:tgtEl>
                                          <p:spTgt spid="9"/>
                                        </p:tgtEl>
                                        <p:attrNameLst>
                                          <p:attrName>style.visibility</p:attrName>
                                        </p:attrNameLst>
                                      </p:cBhvr>
                                      <p:to>
                                        <p:strVal val="hidden"/>
                                      </p:to>
                                    </p:set>
                                  </p:childTnLst>
                                </p:cTn>
                              </p:par>
                              <p:par>
                                <p:cTn id="80" presetID="23" presetClass="exit" presetSubtype="32" fill="hold" grpId="1" nodeType="withEffect">
                                  <p:stCondLst>
                                    <p:cond delay="250"/>
                                  </p:stCondLst>
                                  <p:childTnLst>
                                    <p:anim calcmode="lin" valueType="num">
                                      <p:cBhvr>
                                        <p:cTn id="81" dur="1250"/>
                                        <p:tgtEl>
                                          <p:spTgt spid="6"/>
                                        </p:tgtEl>
                                        <p:attrNameLst>
                                          <p:attrName>ppt_w</p:attrName>
                                        </p:attrNameLst>
                                      </p:cBhvr>
                                      <p:tavLst>
                                        <p:tav tm="0">
                                          <p:val>
                                            <p:strVal val="ppt_w"/>
                                          </p:val>
                                        </p:tav>
                                        <p:tav tm="100000">
                                          <p:val>
                                            <p:fltVal val="0"/>
                                          </p:val>
                                        </p:tav>
                                      </p:tavLst>
                                    </p:anim>
                                    <p:anim calcmode="lin" valueType="num">
                                      <p:cBhvr>
                                        <p:cTn id="82" dur="1250"/>
                                        <p:tgtEl>
                                          <p:spTgt spid="6"/>
                                        </p:tgtEl>
                                        <p:attrNameLst>
                                          <p:attrName>ppt_h</p:attrName>
                                        </p:attrNameLst>
                                      </p:cBhvr>
                                      <p:tavLst>
                                        <p:tav tm="0">
                                          <p:val>
                                            <p:strVal val="ppt_h"/>
                                          </p:val>
                                        </p:tav>
                                        <p:tav tm="100000">
                                          <p:val>
                                            <p:fltVal val="0"/>
                                          </p:val>
                                        </p:tav>
                                      </p:tavLst>
                                    </p:anim>
                                    <p:set>
                                      <p:cBhvr>
                                        <p:cTn id="83" dur="1" fill="hold">
                                          <p:stCondLst>
                                            <p:cond delay="1249"/>
                                          </p:stCondLst>
                                        </p:cTn>
                                        <p:tgtEl>
                                          <p:spTgt spid="6"/>
                                        </p:tgtEl>
                                        <p:attrNameLst>
                                          <p:attrName>style.visibility</p:attrName>
                                        </p:attrNameLst>
                                      </p:cBhvr>
                                      <p:to>
                                        <p:strVal val="hidden"/>
                                      </p:to>
                                    </p:set>
                                  </p:childTnLst>
                                </p:cTn>
                              </p:par>
                              <p:par>
                                <p:cTn id="84" presetID="0" presetClass="path" presetSubtype="0" accel="50000" decel="50000" fill="hold" grpId="3" nodeType="withEffect">
                                  <p:stCondLst>
                                    <p:cond delay="250"/>
                                  </p:stCondLst>
                                  <p:childTnLst>
                                    <p:animMotion origin="layout" path="M -0.51007 -0.26782 L -0.39115 -0.09306 " pathEditMode="relative" rAng="0" ptsTypes="AA">
                                      <p:cBhvr>
                                        <p:cTn id="85" dur="1750" fill="hold"/>
                                        <p:tgtEl>
                                          <p:spTgt spid="5"/>
                                        </p:tgtEl>
                                        <p:attrNameLst>
                                          <p:attrName>ppt_x</p:attrName>
                                          <p:attrName>ppt_y</p:attrName>
                                        </p:attrNameLst>
                                      </p:cBhvr>
                                      <p:rCtr x="5937" y="8727"/>
                                    </p:animMotion>
                                  </p:childTnLst>
                                </p:cTn>
                              </p:par>
                              <p:par>
                                <p:cTn id="86" presetID="0" presetClass="path" presetSubtype="0" accel="50000" decel="50000" fill="hold" grpId="2" nodeType="withEffect">
                                  <p:stCondLst>
                                    <p:cond delay="250"/>
                                  </p:stCondLst>
                                  <p:childTnLst>
                                    <p:animMotion origin="layout" path="M 4.16667E-6 1.85185E-6 L 0.00052 0.03773 " pathEditMode="relative" rAng="0" ptsTypes="AA">
                                      <p:cBhvr>
                                        <p:cTn id="87" dur="1500" fill="hold"/>
                                        <p:tgtEl>
                                          <p:spTgt spid="6"/>
                                        </p:tgtEl>
                                        <p:attrNameLst>
                                          <p:attrName>ppt_x</p:attrName>
                                          <p:attrName>ppt_y</p:attrName>
                                        </p:attrNameLst>
                                      </p:cBhvr>
                                      <p:rCtr x="17" y="187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0" grpId="2"/>
      <p:bldP spid="12" grpId="0"/>
      <p:bldP spid="12" grpId="1"/>
      <p:bldP spid="12" grpId="2"/>
      <p:bldP spid="15" grpId="0"/>
      <p:bldP spid="15" grpId="1"/>
      <p:bldP spid="15" grpId="2"/>
      <p:bldP spid="14" grpId="0"/>
      <p:bldP spid="14" grpId="1"/>
      <p:bldP spid="14" grpId="2"/>
      <p:bldP spid="3074" grpId="0"/>
      <p:bldP spid="3074" grpId="1"/>
      <p:bldP spid="4" grpId="2"/>
      <p:bldP spid="6" grpId="0"/>
      <p:bldP spid="6" grpId="1"/>
      <p:bldP spid="6" grpId="2"/>
      <p:bldP spid="5" grpId="0"/>
      <p:bldP spid="5" grpId="1"/>
      <p:bldP spid="5" grpId="2"/>
      <p:bldP spid="5" grpId="3"/>
      <p:bldP spid="11" grpId="0"/>
      <p:bldP spid="11" grpId="1"/>
      <p:bldP spid="13" grpId="0"/>
      <p:bldP spid="13"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5877"/>
          <a:stretch/>
        </p:blipFill>
        <p:spPr>
          <a:xfrm>
            <a:off x="0" y="0"/>
            <a:ext cx="9144000" cy="6858000"/>
          </a:xfrm>
          <a:prstGeom prst="rect">
            <a:avLst/>
          </a:prstGeom>
        </p:spPr>
      </p:pic>
      <p:sp>
        <p:nvSpPr>
          <p:cNvPr id="5" name="Title 1"/>
          <p:cNvSpPr txBox="1">
            <a:spLocks/>
          </p:cNvSpPr>
          <p:nvPr/>
        </p:nvSpPr>
        <p:spPr>
          <a:xfrm>
            <a:off x="1686044" y="3928115"/>
            <a:ext cx="6659301"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miter lim="800000"/>
                </a:ln>
                <a:solidFill>
                  <a:srgbClr val="FF0000"/>
                </a:solidFill>
                <a:effectLst>
                  <a:outerShdw blurRad="50800" algn="tl" rotWithShape="0">
                    <a:srgbClr val="000000"/>
                  </a:outerShdw>
                </a:effectLst>
                <a:latin typeface="Calibri" panose="020F0502020204030204" pitchFamily="34" charset="0"/>
              </a:rPr>
              <a:t>gathers fruit for eternal life</a:t>
            </a:r>
          </a:p>
        </p:txBody>
      </p:sp>
      <p:sp>
        <p:nvSpPr>
          <p:cNvPr id="3074" name="Rectangle 2"/>
          <p:cNvSpPr>
            <a:spLocks noGrp="1" noChangeArrowheads="1"/>
          </p:cNvSpPr>
          <p:nvPr>
            <p:ph type="title"/>
          </p:nvPr>
        </p:nvSpPr>
        <p:spPr>
          <a:xfrm>
            <a:off x="228600" y="152400"/>
            <a:ext cx="8686800" cy="6583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"Do you not say, 'There are still   four months and then comes the harvest'? Behold, I say to you, lift up your eyes and look at the fields, for they are already white for harvest! And he who reaps receives wages, and gathers fruit for eternal life, that both he who sows and he    who reaps may rejoice together."   </a:t>
            </a:r>
            <a:r>
              <a:rPr lang="en-US" altLang="en-US" sz="3200" b="1" i="1"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 John 4:35-36</a:t>
            </a:r>
            <a:r>
              <a:rPr lang="en-US" altLang="en-US" sz="4000" b="1" i="1"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p:cNvSpPr txBox="1">
            <a:spLocks noChangeArrowheads="1"/>
          </p:cNvSpPr>
          <p:nvPr/>
        </p:nvSpPr>
        <p:spPr bwMode="auto">
          <a:xfrm>
            <a:off x="3144552" y="3935393"/>
            <a:ext cx="2124075"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fruit</a:t>
            </a:r>
            <a:endParaRPr lang="en-US" altLang="en-US" sz="3200" b="1" i="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p:cNvSpPr txBox="1">
            <a:spLocks noChangeArrowheads="1"/>
          </p:cNvSpPr>
          <p:nvPr/>
        </p:nvSpPr>
        <p:spPr bwMode="auto">
          <a:xfrm>
            <a:off x="3044043" y="3262486"/>
            <a:ext cx="1990942"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reap</a:t>
            </a:r>
            <a:endParaRPr lang="en-US" altLang="en-US" sz="3200" b="1" i="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endParaRPr>
          </a:p>
        </p:txBody>
      </p:sp>
      <p:sp>
        <p:nvSpPr>
          <p:cNvPr id="8" name="Title 1"/>
          <p:cNvSpPr txBox="1">
            <a:spLocks/>
          </p:cNvSpPr>
          <p:nvPr/>
        </p:nvSpPr>
        <p:spPr>
          <a:xfrm>
            <a:off x="4169664" y="5209032"/>
            <a:ext cx="4095613" cy="1219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rgbClr val="9966FF"/>
                  </a:glow>
                  <a:outerShdw blurRad="50800" algn="tl" rotWithShape="0">
                    <a:srgbClr val="000000"/>
                  </a:outerShdw>
                </a:effectLst>
                <a:latin typeface="Calibri" panose="020F0502020204030204" pitchFamily="34" charset="0"/>
              </a:rPr>
              <a:t>rejoice together</a:t>
            </a:r>
            <a:endParaRPr lang="en-US" b="1" dirty="0">
              <a:ln w="17780" cmpd="sng">
                <a:noFill/>
                <a:prstDash val="solid"/>
                <a:miter lim="800000"/>
              </a:ln>
              <a:solidFill>
                <a:srgbClr val="FF0000"/>
              </a:solidFill>
              <a:effectLst>
                <a:glow rad="38100">
                  <a:srgbClr val="9966FF"/>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643EDFCA-BF1C-4792-8F20-B952A8315536}"/>
              </a:ext>
            </a:extLst>
          </p:cNvPr>
          <p:cNvSpPr txBox="1">
            <a:spLocks noChangeArrowheads="1"/>
          </p:cNvSpPr>
          <p:nvPr/>
        </p:nvSpPr>
        <p:spPr bwMode="auto">
          <a:xfrm>
            <a:off x="1383629" y="4097137"/>
            <a:ext cx="724125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gathers fruit for eternal life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03FF4EDB-7B2A-4277-AC65-A810B55D36F3}"/>
              </a:ext>
            </a:extLst>
          </p:cNvPr>
          <p:cNvSpPr txBox="1">
            <a:spLocks noChangeArrowheads="1"/>
          </p:cNvSpPr>
          <p:nvPr/>
        </p:nvSpPr>
        <p:spPr bwMode="auto">
          <a:xfrm>
            <a:off x="4926806" y="4774540"/>
            <a:ext cx="1748314" cy="761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sows</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FDCFB45E-2355-4BBB-920E-1915DA55874A}"/>
              </a:ext>
            </a:extLst>
          </p:cNvPr>
          <p:cNvSpPr txBox="1">
            <a:spLocks noChangeArrowheads="1"/>
          </p:cNvSpPr>
          <p:nvPr/>
        </p:nvSpPr>
        <p:spPr bwMode="auto">
          <a:xfrm>
            <a:off x="1582101" y="5447006"/>
            <a:ext cx="1760221" cy="741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reaps</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hidden="1"/>
          <p:cNvSpPr txBox="1">
            <a:spLocks noChangeArrowheads="1"/>
          </p:cNvSpPr>
          <p:nvPr/>
        </p:nvSpPr>
        <p:spPr bwMode="auto">
          <a:xfrm>
            <a:off x="2181468" y="2592916"/>
            <a:ext cx="1990942"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reap</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4591752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750" fill="hold"/>
                                        <p:tgtEl>
                                          <p:spTgt spid="3074"/>
                                        </p:tgtEl>
                                        <p:attrNameLst>
                                          <p:attrName>ppt_w</p:attrName>
                                        </p:attrNameLst>
                                      </p:cBhvr>
                                      <p:tavLst>
                                        <p:tav tm="0">
                                          <p:val>
                                            <p:fltVal val="0"/>
                                          </p:val>
                                        </p:tav>
                                        <p:tav tm="100000">
                                          <p:val>
                                            <p:strVal val="#ppt_w"/>
                                          </p:val>
                                        </p:tav>
                                      </p:tavLst>
                                    </p:anim>
                                    <p:anim calcmode="lin" valueType="num">
                                      <p:cBhvr>
                                        <p:cTn id="8" dur="75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0 1.12858E-6 L 0.01007 -0.34921 " pathEditMode="relative" rAng="0" ptsTypes="AA">
                                      <p:cBhvr>
                                        <p:cTn id="10" dur="750" spd="-100000" fill="hold"/>
                                        <p:tgtEl>
                                          <p:spTgt spid="3074"/>
                                        </p:tgtEl>
                                        <p:attrNameLst>
                                          <p:attrName>ppt_x</p:attrName>
                                          <p:attrName>ppt_y</p:attrName>
                                        </p:attrNameLst>
                                      </p:cBhvr>
                                      <p:rCtr x="503" y="-17461"/>
                                    </p:animMotion>
                                  </p:childTnLst>
                                </p:cTn>
                              </p:par>
                            </p:childTnLst>
                          </p:cTn>
                        </p:par>
                        <p:par>
                          <p:cTn id="11" fill="hold">
                            <p:stCondLst>
                              <p:cond delay="750"/>
                            </p:stCondLst>
                            <p:childTnLst>
                              <p:par>
                                <p:cTn id="12" presetID="10" presetClass="exit" presetSubtype="0" fill="hold" grpId="2"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par>
                                <p:cTn id="20" presetID="18" presetClass="emph" presetSubtype="0" fill="hold" grpId="1" nodeType="withEffect">
                                  <p:stCondLst>
                                    <p:cond delay="0"/>
                                  </p:stCondLst>
                                  <p:childTnLst>
                                    <p:set>
                                      <p:cBhvr override="childStyle">
                                        <p:cTn id="21" dur="500" fill="hold"/>
                                        <p:tgtEl>
                                          <p:spTgt spid="5"/>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3" presetClass="entr" presetSubtype="16"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fltVal val="0"/>
                                          </p:val>
                                        </p:tav>
                                        <p:tav tm="100000">
                                          <p:val>
                                            <p:strVal val="#ppt_w"/>
                                          </p:val>
                                        </p:tav>
                                      </p:tavLst>
                                    </p:anim>
                                    <p:anim calcmode="lin" valueType="num">
                                      <p:cBhvr>
                                        <p:cTn id="35" dur="500" fill="hold"/>
                                        <p:tgtEl>
                                          <p:spTgt spid="10"/>
                                        </p:tgtEl>
                                        <p:attrNameLst>
                                          <p:attrName>ppt_h</p:attrName>
                                        </p:attrNameLst>
                                      </p:cBhvr>
                                      <p:tavLst>
                                        <p:tav tm="0">
                                          <p:val>
                                            <p:fltVal val="0"/>
                                          </p:val>
                                        </p:tav>
                                        <p:tav tm="100000">
                                          <p:val>
                                            <p:strVal val="#ppt_h"/>
                                          </p:val>
                                        </p:tav>
                                      </p:tavLst>
                                    </p:anim>
                                  </p:childTnLst>
                                </p:cTn>
                              </p:par>
                              <p:par>
                                <p:cTn id="36" presetID="23" presetClass="entr" presetSubtype="16"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p:cTn id="38" dur="500" fill="hold"/>
                                        <p:tgtEl>
                                          <p:spTgt spid="11"/>
                                        </p:tgtEl>
                                        <p:attrNameLst>
                                          <p:attrName>ppt_w</p:attrName>
                                        </p:attrNameLst>
                                      </p:cBhvr>
                                      <p:tavLst>
                                        <p:tav tm="0">
                                          <p:val>
                                            <p:fltVal val="0"/>
                                          </p:val>
                                        </p:tav>
                                        <p:tav tm="100000">
                                          <p:val>
                                            <p:strVal val="#ppt_w"/>
                                          </p:val>
                                        </p:tav>
                                      </p:tavLst>
                                    </p:anim>
                                    <p:anim calcmode="lin" valueType="num">
                                      <p:cBhvr>
                                        <p:cTn id="39"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250"/>
                                        <p:tgtEl>
                                          <p:spTgt spid="6"/>
                                        </p:tgtEl>
                                      </p:cBhvr>
                                    </p:animEffect>
                                  </p:childTnLst>
                                </p:cTn>
                              </p:par>
                              <p:par>
                                <p:cTn id="45" presetID="0" presetClass="path" presetSubtype="0" accel="50000" decel="50000" fill="hold" grpId="1" nodeType="withEffect">
                                  <p:stCondLst>
                                    <p:cond delay="0"/>
                                  </p:stCondLst>
                                  <p:childTnLst>
                                    <p:animMotion origin="layout" path="M -2.77778E-7 4.44444E-6 L -0.09427 -0.09746 " pathEditMode="relative" rAng="0" ptsTypes="AA">
                                      <p:cBhvr>
                                        <p:cTn id="46" dur="2000" fill="hold"/>
                                        <p:tgtEl>
                                          <p:spTgt spid="6"/>
                                        </p:tgtEl>
                                        <p:attrNameLst>
                                          <p:attrName>ppt_x</p:attrName>
                                          <p:attrName>ppt_y</p:attrName>
                                        </p:attrNameLst>
                                      </p:cBhvr>
                                      <p:rCtr x="-4722" y="-4884"/>
                                    </p:animMotion>
                                  </p:childTnLst>
                                </p:cTn>
                              </p:par>
                              <p:par>
                                <p:cTn id="47" presetID="10" presetClass="exit" presetSubtype="0" fill="hold" grpId="1" nodeType="withEffect">
                                  <p:stCondLst>
                                    <p:cond delay="0"/>
                                  </p:stCondLst>
                                  <p:childTnLst>
                                    <p:animEffect transition="out" filter="fade">
                                      <p:cBhvr>
                                        <p:cTn id="48" dur="1500"/>
                                        <p:tgtEl>
                                          <p:spTgt spid="3074"/>
                                        </p:tgtEl>
                                      </p:cBhvr>
                                    </p:animEffect>
                                    <p:set>
                                      <p:cBhvr>
                                        <p:cTn id="49" dur="1" fill="hold">
                                          <p:stCondLst>
                                            <p:cond delay="1499"/>
                                          </p:stCondLst>
                                        </p:cTn>
                                        <p:tgtEl>
                                          <p:spTgt spid="3074"/>
                                        </p:tgtEl>
                                        <p:attrNameLst>
                                          <p:attrName>style.visibility</p:attrName>
                                        </p:attrNameLst>
                                      </p:cBhvr>
                                      <p:to>
                                        <p:strVal val="hidden"/>
                                      </p:to>
                                    </p:set>
                                  </p:childTnLst>
                                </p:cTn>
                              </p:par>
                              <p:par>
                                <p:cTn id="50" presetID="10" presetClass="exit" presetSubtype="0" fill="hold" grpId="2" nodeType="withEffect">
                                  <p:stCondLst>
                                    <p:cond delay="0"/>
                                  </p:stCondLst>
                                  <p:childTnLst>
                                    <p:animEffect transition="out" filter="fade">
                                      <p:cBhvr>
                                        <p:cTn id="51" dur="500"/>
                                        <p:tgtEl>
                                          <p:spTgt spid="5"/>
                                        </p:tgtEl>
                                      </p:cBhvr>
                                    </p:animEffect>
                                    <p:set>
                                      <p:cBhvr>
                                        <p:cTn id="52" dur="1" fill="hold">
                                          <p:stCondLst>
                                            <p:cond delay="499"/>
                                          </p:stCondLst>
                                        </p:cTn>
                                        <p:tgtEl>
                                          <p:spTgt spid="5"/>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9"/>
                                        </p:tgtEl>
                                      </p:cBhvr>
                                    </p:animEffect>
                                    <p:set>
                                      <p:cBhvr>
                                        <p:cTn id="55" dur="1" fill="hold">
                                          <p:stCondLst>
                                            <p:cond delay="499"/>
                                          </p:stCondLst>
                                        </p:cTn>
                                        <p:tgtEl>
                                          <p:spTgt spid="9"/>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10"/>
                                        </p:tgtEl>
                                      </p:cBhvr>
                                    </p:animEffect>
                                    <p:set>
                                      <p:cBhvr>
                                        <p:cTn id="58" dur="1" fill="hold">
                                          <p:stCondLst>
                                            <p:cond delay="499"/>
                                          </p:stCondLst>
                                        </p:cTn>
                                        <p:tgtEl>
                                          <p:spTgt spid="10"/>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1"/>
                                        </p:tgtEl>
                                      </p:cBhvr>
                                    </p:animEffect>
                                    <p:set>
                                      <p:cBhvr>
                                        <p:cTn id="61" dur="1" fill="hold">
                                          <p:stCondLst>
                                            <p:cond delay="499"/>
                                          </p:stCondLst>
                                        </p:cTn>
                                        <p:tgtEl>
                                          <p:spTgt spid="11"/>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8"/>
                                        </p:tgtEl>
                                      </p:cBhvr>
                                    </p:animEffect>
                                    <p:set>
                                      <p:cBhvr>
                                        <p:cTn id="64"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3074" grpId="0"/>
      <p:bldP spid="3074" grpId="1"/>
      <p:bldP spid="3074" grpId="2"/>
      <p:bldP spid="4" grpId="2"/>
      <p:bldP spid="6" grpId="0"/>
      <p:bldP spid="6" grpId="1"/>
      <p:bldP spid="8" grpId="0"/>
      <p:bldP spid="8" grpId="1"/>
      <p:bldP spid="9" grpId="0"/>
      <p:bldP spid="9" grpId="1"/>
      <p:bldP spid="10" grpId="0"/>
      <p:bldP spid="10" grpId="1"/>
      <p:bldP spid="11" grpId="0"/>
      <p:bldP spid="11"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934200"/>
          </a:xfrm>
          <a:prstGeom prst="rect">
            <a:avLst/>
          </a:prstGeom>
        </p:spPr>
      </p:pic>
      <p:sp>
        <p:nvSpPr>
          <p:cNvPr id="6" name="Title 1"/>
          <p:cNvSpPr txBox="1">
            <a:spLocks/>
          </p:cNvSpPr>
          <p:nvPr/>
        </p:nvSpPr>
        <p:spPr>
          <a:xfrm>
            <a:off x="887390" y="4599185"/>
            <a:ext cx="4234401"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into their labors</a:t>
            </a:r>
          </a:p>
        </p:txBody>
      </p:sp>
      <p:sp>
        <p:nvSpPr>
          <p:cNvPr id="3074" name="Rectangle 2"/>
          <p:cNvSpPr>
            <a:spLocks noGrp="1" noChangeArrowheads="1"/>
          </p:cNvSpPr>
          <p:nvPr>
            <p:ph type="title"/>
          </p:nvPr>
        </p:nvSpPr>
        <p:spPr>
          <a:xfrm>
            <a:off x="457200" y="1143000"/>
            <a:ext cx="8229600" cy="4678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"For in this the saying is true: 'One sows and another reaps.' I sent you to reap that for which you have not labored; others have labored, and you have entered into their labors." </a:t>
            </a:r>
            <a:r>
              <a:rPr lang="en-US" altLang="en-US" sz="3200" b="1" i="1"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 John 4:37-38 </a:t>
            </a:r>
          </a:p>
        </p:txBody>
      </p:sp>
      <p:sp>
        <p:nvSpPr>
          <p:cNvPr id="4" name="Rectangle 2"/>
          <p:cNvSpPr txBox="1">
            <a:spLocks noChangeArrowheads="1"/>
          </p:cNvSpPr>
          <p:nvPr/>
        </p:nvSpPr>
        <p:spPr bwMode="auto">
          <a:xfrm>
            <a:off x="2181468" y="2592916"/>
            <a:ext cx="1990942"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reap</a:t>
            </a:r>
            <a:endParaRPr lang="en-US" altLang="en-US" sz="3200" b="1" i="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p:cNvSpPr txBox="1">
            <a:spLocks noChangeArrowheads="1"/>
          </p:cNvSpPr>
          <p:nvPr/>
        </p:nvSpPr>
        <p:spPr bwMode="auto">
          <a:xfrm>
            <a:off x="243066" y="5210959"/>
            <a:ext cx="5474825"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sp3d extrusionH="57150" contourW="12700">
              <a:bevelT w="38100" h="38100"/>
              <a:contourClr>
                <a:srgbClr val="F6E5A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410" b="1" dirty="0">
                <a:solidFill>
                  <a:srgbClr val="CC9900"/>
                </a:solidFill>
                <a:effectLst>
                  <a:glow rad="88900">
                    <a:schemeClr val="tx1"/>
                  </a:glow>
                </a:effectLst>
                <a:latin typeface="Calibri" panose="020F0502020204030204" pitchFamily="34" charset="0"/>
                <a:ea typeface="+mn-ea"/>
                <a:cs typeface="Calibri" panose="020F0502020204030204" pitchFamily="34" charset="0"/>
              </a:rPr>
              <a:t>Christ Jesus our Lord</a:t>
            </a:r>
          </a:p>
        </p:txBody>
      </p:sp>
      <p:sp>
        <p:nvSpPr>
          <p:cNvPr id="7" name="Rectangle 2" hidden="1"/>
          <p:cNvSpPr txBox="1">
            <a:spLocks noChangeArrowheads="1"/>
          </p:cNvSpPr>
          <p:nvPr/>
        </p:nvSpPr>
        <p:spPr bwMode="auto">
          <a:xfrm>
            <a:off x="2002417" y="2737674"/>
            <a:ext cx="5474825"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Christ Jesus our Lord</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7D37C5A3-E75C-43A5-AA6B-219A6366A3E5}"/>
              </a:ext>
            </a:extLst>
          </p:cNvPr>
          <p:cNvSpPr txBox="1">
            <a:spLocks noChangeArrowheads="1"/>
          </p:cNvSpPr>
          <p:nvPr/>
        </p:nvSpPr>
        <p:spPr bwMode="auto">
          <a:xfrm>
            <a:off x="857250" y="4776787"/>
            <a:ext cx="4311649" cy="758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into their labors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459175222"/>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par>
                          <p:cTn id="10" fill="hold">
                            <p:stCondLst>
                              <p:cond delay="1000"/>
                            </p:stCondLst>
                            <p:childTnLst>
                              <p:par>
                                <p:cTn id="11" presetID="10" presetClass="exit" presetSubtype="0" fill="hold" grpId="2" nodeType="afterEffect">
                                  <p:stCondLst>
                                    <p:cond delay="0"/>
                                  </p:stCondLst>
                                  <p:childTnLst>
                                    <p:animEffect transition="out" filter="fade">
                                      <p:cBhvr>
                                        <p:cTn id="12" dur="250"/>
                                        <p:tgtEl>
                                          <p:spTgt spid="4"/>
                                        </p:tgtEl>
                                      </p:cBhvr>
                                    </p:animEffect>
                                    <p:set>
                                      <p:cBhvr>
                                        <p:cTn id="13" dur="1" fill="hold">
                                          <p:stCondLst>
                                            <p:cond delay="24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par>
                                <p:cTn id="19" presetID="18" presetClass="emph" presetSubtype="0" fill="hold" grpId="1" nodeType="withEffect">
                                  <p:stCondLst>
                                    <p:cond delay="0"/>
                                  </p:stCondLst>
                                  <p:childTnLst>
                                    <p:set>
                                      <p:cBhvr override="childStyle">
                                        <p:cTn id="20" dur="500" fill="hold"/>
                                        <p:tgtEl>
                                          <p:spTgt spid="6"/>
                                        </p:tgtEl>
                                        <p:attrNameLst>
                                          <p:attrName>style.textDecorationUnderline</p:attrName>
                                        </p:attrNameLst>
                                      </p:cBhvr>
                                      <p:to>
                                        <p:strVal val="true"/>
                                      </p:to>
                                    </p:set>
                                  </p:childTnLst>
                                </p:cTn>
                              </p:par>
                              <p:par>
                                <p:cTn id="21" presetID="22" presetClass="entr" presetSubtype="8"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par>
                                <p:cTn id="31" presetID="23" presetClass="entr" presetSubtype="16" fill="hold" grpId="2" nodeType="with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1000" fill="hold"/>
                                        <p:tgtEl>
                                          <p:spTgt spid="5"/>
                                        </p:tgtEl>
                                        <p:attrNameLst>
                                          <p:attrName>ppt_w</p:attrName>
                                        </p:attrNameLst>
                                      </p:cBhvr>
                                      <p:tavLst>
                                        <p:tav tm="0">
                                          <p:val>
                                            <p:fltVal val="0"/>
                                          </p:val>
                                        </p:tav>
                                        <p:tav tm="100000">
                                          <p:val>
                                            <p:strVal val="#ppt_w"/>
                                          </p:val>
                                        </p:tav>
                                      </p:tavLst>
                                    </p:anim>
                                    <p:anim calcmode="lin" valueType="num">
                                      <p:cBhvr>
                                        <p:cTn id="34" dur="1000" fill="hold"/>
                                        <p:tgtEl>
                                          <p:spTgt spid="5"/>
                                        </p:tgtEl>
                                        <p:attrNameLst>
                                          <p:attrName>ppt_h</p:attrName>
                                        </p:attrNameLst>
                                      </p:cBhvr>
                                      <p:tavLst>
                                        <p:tav tm="0">
                                          <p:val>
                                            <p:flt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0" presetClass="path" presetSubtype="0" accel="50000" decel="50000" fill="hold" grpId="1" nodeType="clickEffect">
                                  <p:stCondLst>
                                    <p:cond delay="0"/>
                                  </p:stCondLst>
                                  <p:childTnLst>
                                    <p:animMotion origin="layout" path="M 1.94444E-6 -3.33333E-6 L 0.19253 -0.36018 " pathEditMode="relative" rAng="0" ptsTypes="AA">
                                      <p:cBhvr>
                                        <p:cTn id="38" dur="2000" fill="hold"/>
                                        <p:tgtEl>
                                          <p:spTgt spid="5"/>
                                        </p:tgtEl>
                                        <p:attrNameLst>
                                          <p:attrName>ppt_x</p:attrName>
                                          <p:attrName>ppt_y</p:attrName>
                                        </p:attrNameLst>
                                      </p:cBhvr>
                                      <p:rCtr x="9618" y="-18009"/>
                                    </p:animMotion>
                                  </p:childTnLst>
                                </p:cTn>
                              </p:par>
                              <p:par>
                                <p:cTn id="39" presetID="10" presetClass="exit" presetSubtype="0" fill="hold" grpId="1" nodeType="withEffect">
                                  <p:stCondLst>
                                    <p:cond delay="0"/>
                                  </p:stCondLst>
                                  <p:childTnLst>
                                    <p:animEffect transition="out" filter="fade">
                                      <p:cBhvr>
                                        <p:cTn id="40" dur="1250"/>
                                        <p:tgtEl>
                                          <p:spTgt spid="3074"/>
                                        </p:tgtEl>
                                      </p:cBhvr>
                                    </p:animEffect>
                                    <p:set>
                                      <p:cBhvr>
                                        <p:cTn id="41" dur="1" fill="hold">
                                          <p:stCondLst>
                                            <p:cond delay="1249"/>
                                          </p:stCondLst>
                                        </p:cTn>
                                        <p:tgtEl>
                                          <p:spTgt spid="3074"/>
                                        </p:tgtEl>
                                        <p:attrNameLst>
                                          <p:attrName>style.visibility</p:attrName>
                                        </p:attrNameLst>
                                      </p:cBhvr>
                                      <p:to>
                                        <p:strVal val="hidden"/>
                                      </p:to>
                                    </p:set>
                                  </p:childTnLst>
                                </p:cTn>
                              </p:par>
                              <p:par>
                                <p:cTn id="42" presetID="10" presetClass="exit" presetSubtype="0" fill="hold" grpId="2" nodeType="withEffect">
                                  <p:stCondLst>
                                    <p:cond delay="0"/>
                                  </p:stCondLst>
                                  <p:childTnLst>
                                    <p:animEffect transition="out" filter="fade">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childTnLst>
                          </p:cTn>
                        </p:par>
                        <p:par>
                          <p:cTn id="45" fill="hold">
                            <p:stCondLst>
                              <p:cond delay="2000"/>
                            </p:stCondLst>
                            <p:childTnLst>
                              <p:par>
                                <p:cTn id="46" presetID="10" presetClass="exit" presetSubtype="0" fill="hold" grpId="1" nodeType="afterEffect">
                                  <p:stCondLst>
                                    <p:cond delay="0"/>
                                  </p:stCondLst>
                                  <p:childTnLst>
                                    <p:animEffect transition="out" filter="fade">
                                      <p:cBhvr>
                                        <p:cTn id="47" dur="250"/>
                                        <p:tgtEl>
                                          <p:spTgt spid="7"/>
                                        </p:tgtEl>
                                      </p:cBhvr>
                                    </p:animEffect>
                                    <p:set>
                                      <p:cBhvr>
                                        <p:cTn id="48" dur="1" fill="hold">
                                          <p:stCondLst>
                                            <p:cond delay="249"/>
                                          </p:stCondLst>
                                        </p:cTn>
                                        <p:tgtEl>
                                          <p:spTgt spid="7"/>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100"/>
                                        <p:tgtEl>
                                          <p:spTgt spid="7"/>
                                        </p:tgtEl>
                                      </p:cBhvr>
                                    </p:animEffect>
                                  </p:childTnLst>
                                </p:cTn>
                              </p:par>
                              <p:par>
                                <p:cTn id="54" presetID="10" presetClass="exit" presetSubtype="0" fill="hold" grpId="1" nodeType="withEffect">
                                  <p:stCondLst>
                                    <p:cond delay="0"/>
                                  </p:stCondLst>
                                  <p:childTnLst>
                                    <p:animEffect transition="out" filter="fade">
                                      <p:cBhvr>
                                        <p:cTn id="55" dur="500"/>
                                        <p:tgtEl>
                                          <p:spTgt spid="8"/>
                                        </p:tgtEl>
                                      </p:cBhvr>
                                    </p:animEffect>
                                    <p:set>
                                      <p:cBhvr>
                                        <p:cTn id="56"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3074" grpId="0"/>
      <p:bldP spid="3074" grpId="1"/>
      <p:bldP spid="4" grpId="2"/>
      <p:bldP spid="5" grpId="0"/>
      <p:bldP spid="5" grpId="1"/>
      <p:bldP spid="5" grpId="2"/>
      <p:bldP spid="7" grpId="0"/>
      <p:bldP spid="7" grpId="1"/>
      <p:bldP spid="8" grpId="0"/>
      <p:bldP spid="8"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905"/>
            <a:ext cx="9144000" cy="6921905"/>
          </a:xfrm>
          <a:prstGeom prst="rect">
            <a:avLst/>
          </a:prstGeom>
        </p:spPr>
      </p:pic>
      <p:sp>
        <p:nvSpPr>
          <p:cNvPr id="3074" name="Rectangle 2"/>
          <p:cNvSpPr>
            <a:spLocks noGrp="1" noChangeArrowheads="1"/>
          </p:cNvSpPr>
          <p:nvPr>
            <p:ph type="title"/>
          </p:nvPr>
        </p:nvSpPr>
        <p:spPr>
          <a:xfrm>
            <a:off x="1295400" y="2133600"/>
            <a:ext cx="6324600" cy="246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"Therefore bear fruits worthy of repentance,  …" </a:t>
            </a:r>
            <a:r>
              <a:rPr lang="en-US" altLang="en-US" sz="3200" b="1" i="1"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 Matthew 3:8 </a:t>
            </a:r>
            <a:r>
              <a:rPr lang="en-US" altLang="en-US" sz="4000" b="1" i="1"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 </a:t>
            </a:r>
          </a:p>
        </p:txBody>
      </p:sp>
      <p:sp>
        <p:nvSpPr>
          <p:cNvPr id="5" name="Rectangle 2"/>
          <p:cNvSpPr txBox="1">
            <a:spLocks noChangeArrowheads="1"/>
          </p:cNvSpPr>
          <p:nvPr/>
        </p:nvSpPr>
        <p:spPr bwMode="auto">
          <a:xfrm>
            <a:off x="2286000" y="2772366"/>
            <a:ext cx="4343400" cy="1249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rPr>
              <a:t>bear good fruits</a:t>
            </a:r>
            <a:endParaRPr lang="en-US" altLang="en-US" sz="3200" b="1" i="1" kern="0"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p:cNvSpPr txBox="1">
            <a:spLocks noChangeArrowheads="1"/>
          </p:cNvSpPr>
          <p:nvPr/>
        </p:nvSpPr>
        <p:spPr bwMode="auto">
          <a:xfrm>
            <a:off x="2345055" y="2960961"/>
            <a:ext cx="1583055" cy="86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rPr>
              <a:t>bear</a:t>
            </a:r>
            <a:endParaRPr lang="en-US" altLang="en-US" sz="3200" b="1" i="1" kern="0"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endParaRPr>
          </a:p>
        </p:txBody>
      </p:sp>
      <p:sp>
        <p:nvSpPr>
          <p:cNvPr id="4" name="Rectangle 2"/>
          <p:cNvSpPr txBox="1">
            <a:spLocks noChangeArrowheads="1"/>
          </p:cNvSpPr>
          <p:nvPr/>
        </p:nvSpPr>
        <p:spPr bwMode="auto">
          <a:xfrm>
            <a:off x="4711065" y="2848566"/>
            <a:ext cx="1981200"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rPr>
              <a:t>fruits</a:t>
            </a:r>
            <a:endParaRPr lang="en-US" altLang="en-US" sz="3200" b="1" i="1" kern="0"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hidden="1"/>
          <p:cNvSpPr txBox="1">
            <a:spLocks noChangeArrowheads="1"/>
          </p:cNvSpPr>
          <p:nvPr/>
        </p:nvSpPr>
        <p:spPr bwMode="auto">
          <a:xfrm>
            <a:off x="1028845" y="3764425"/>
            <a:ext cx="1981200"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fruits</a:t>
            </a:r>
          </a:p>
        </p:txBody>
      </p:sp>
      <p:sp>
        <p:nvSpPr>
          <p:cNvPr id="9" name="Rectangle 2" hidden="1"/>
          <p:cNvSpPr txBox="1">
            <a:spLocks noChangeArrowheads="1"/>
          </p:cNvSpPr>
          <p:nvPr/>
        </p:nvSpPr>
        <p:spPr bwMode="auto">
          <a:xfrm>
            <a:off x="6770539" y="1859317"/>
            <a:ext cx="1583055" cy="86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bear</a:t>
            </a:r>
          </a:p>
        </p:txBody>
      </p:sp>
    </p:spTree>
    <p:extLst>
      <p:ext uri="{BB962C8B-B14F-4D97-AF65-F5344CB8AC3E}">
        <p14:creationId xmlns:p14="http://schemas.microsoft.com/office/powerpoint/2010/main" val="14591752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50"/>
                                        <p:tgtEl>
                                          <p:spTgt spid="4"/>
                                        </p:tgtEl>
                                      </p:cBhvr>
                                    </p:animEffect>
                                  </p:childTnLst>
                                </p:cTn>
                              </p:par>
                              <p:par>
                                <p:cTn id="11" presetID="3" presetClass="emph" presetSubtype="2" fill="hold" grpId="2" nodeType="withEffect">
                                  <p:stCondLst>
                                    <p:cond delay="0"/>
                                  </p:stCondLst>
                                  <p:childTnLst>
                                    <p:animClr clrSpc="rgb" dir="cw">
                                      <p:cBhvr override="childStyle">
                                        <p:cTn id="12" dur="2000" fill="hold"/>
                                        <p:tgtEl>
                                          <p:spTgt spid="7"/>
                                        </p:tgtEl>
                                        <p:attrNameLst>
                                          <p:attrName>style.color</p:attrName>
                                        </p:attrNameLst>
                                      </p:cBhvr>
                                      <p:to>
                                        <a:srgbClr val="00B050"/>
                                      </p:to>
                                    </p:animClr>
                                  </p:childTnLst>
                                </p:cTn>
                              </p:par>
                              <p:par>
                                <p:cTn id="13" presetID="3" presetClass="emph" presetSubtype="2" fill="hold" grpId="3" nodeType="withEffect">
                                  <p:stCondLst>
                                    <p:cond delay="0"/>
                                  </p:stCondLst>
                                  <p:childTnLst>
                                    <p:animClr clrSpc="rgb" dir="cw">
                                      <p:cBhvr override="childStyle">
                                        <p:cTn id="14" dur="2000" fill="hold"/>
                                        <p:tgtEl>
                                          <p:spTgt spid="4"/>
                                        </p:tgtEl>
                                        <p:attrNameLst>
                                          <p:attrName>style.color</p:attrName>
                                        </p:attrNameLst>
                                      </p:cBhvr>
                                      <p:to>
                                        <a:srgbClr val="00B050"/>
                                      </p:to>
                                    </p:animClr>
                                  </p:childTnLst>
                                </p:cTn>
                              </p:par>
                              <p:par>
                                <p:cTn id="15" presetID="0" presetClass="path" presetSubtype="0" accel="50000" decel="50000" fill="hold" grpId="1" nodeType="withEffect">
                                  <p:stCondLst>
                                    <p:cond delay="0"/>
                                  </p:stCondLst>
                                  <p:childTnLst>
                                    <p:animMotion origin="layout" path="M -1.94444E-6 0.00023 L 0.21632 -0.09746 " pathEditMode="relative" rAng="0" ptsTypes="AA">
                                      <p:cBhvr>
                                        <p:cTn id="16" dur="2000" fill="hold"/>
                                        <p:tgtEl>
                                          <p:spTgt spid="7"/>
                                        </p:tgtEl>
                                        <p:attrNameLst>
                                          <p:attrName>ppt_x</p:attrName>
                                          <p:attrName>ppt_y</p:attrName>
                                        </p:attrNameLst>
                                      </p:cBhvr>
                                      <p:rCtr x="10816" y="-4884"/>
                                    </p:animMotion>
                                  </p:childTnLst>
                                </p:cTn>
                              </p:par>
                              <p:par>
                                <p:cTn id="17" presetID="0" presetClass="path" presetSubtype="0" accel="50000" decel="50000" fill="hold" grpId="1" nodeType="withEffect">
                                  <p:stCondLst>
                                    <p:cond delay="0"/>
                                  </p:stCondLst>
                                  <p:childTnLst>
                                    <p:animMotion origin="layout" path="M 0.00035 0.00023 L 0.07448 -0.09769 " pathEditMode="relative" rAng="0" ptsTypes="AA">
                                      <p:cBhvr>
                                        <p:cTn id="18" dur="2000" fill="hold"/>
                                        <p:tgtEl>
                                          <p:spTgt spid="4"/>
                                        </p:tgtEl>
                                        <p:attrNameLst>
                                          <p:attrName>ppt_x</p:attrName>
                                          <p:attrName>ppt_y</p:attrName>
                                        </p:attrNameLst>
                                      </p:cBhvr>
                                      <p:rCtr x="3698" y="-4907"/>
                                    </p:animMotion>
                                  </p:childTnLst>
                                </p:cTn>
                              </p:par>
                              <p:par>
                                <p:cTn id="19" presetID="10" presetClass="exit" presetSubtype="0" fill="hold" grpId="0" nodeType="withEffect">
                                  <p:stCondLst>
                                    <p:cond delay="0"/>
                                  </p:stCondLst>
                                  <p:childTnLst>
                                    <p:animEffect transition="out" filter="fade">
                                      <p:cBhvr>
                                        <p:cTn id="20" dur="1250"/>
                                        <p:tgtEl>
                                          <p:spTgt spid="5"/>
                                        </p:tgtEl>
                                      </p:cBhvr>
                                    </p:animEffect>
                                    <p:set>
                                      <p:cBhvr>
                                        <p:cTn id="21" dur="1" fill="hold">
                                          <p:stCondLst>
                                            <p:cond delay="1249"/>
                                          </p:stCondLst>
                                        </p:cTn>
                                        <p:tgtEl>
                                          <p:spTgt spid="5"/>
                                        </p:tgtEl>
                                        <p:attrNameLst>
                                          <p:attrName>style.visibility</p:attrName>
                                        </p:attrNameLst>
                                      </p:cBhvr>
                                      <p:to>
                                        <p:strVal val="hidden"/>
                                      </p:to>
                                    </p:set>
                                  </p:childTnLst>
                                </p:cTn>
                              </p:par>
                            </p:childTnLst>
                          </p:cTn>
                        </p:par>
                        <p:par>
                          <p:cTn id="22" fill="hold">
                            <p:stCondLst>
                              <p:cond delay="2000"/>
                            </p:stCondLst>
                            <p:childTnLst>
                              <p:par>
                                <p:cTn id="23" presetID="23" presetClass="entr" presetSubtype="16" fill="hold" grpId="0" nodeType="afterEffect">
                                  <p:stCondLst>
                                    <p:cond delay="0"/>
                                  </p:stCondLst>
                                  <p:childTnLst>
                                    <p:set>
                                      <p:cBhvr>
                                        <p:cTn id="24" dur="1" fill="hold">
                                          <p:stCondLst>
                                            <p:cond delay="0"/>
                                          </p:stCondLst>
                                        </p:cTn>
                                        <p:tgtEl>
                                          <p:spTgt spid="3074"/>
                                        </p:tgtEl>
                                        <p:attrNameLst>
                                          <p:attrName>style.visibility</p:attrName>
                                        </p:attrNameLst>
                                      </p:cBhvr>
                                      <p:to>
                                        <p:strVal val="visible"/>
                                      </p:to>
                                    </p:set>
                                    <p:anim calcmode="lin" valueType="num">
                                      <p:cBhvr>
                                        <p:cTn id="25" dur="750" fill="hold"/>
                                        <p:tgtEl>
                                          <p:spTgt spid="3074"/>
                                        </p:tgtEl>
                                        <p:attrNameLst>
                                          <p:attrName>ppt_w</p:attrName>
                                        </p:attrNameLst>
                                      </p:cBhvr>
                                      <p:tavLst>
                                        <p:tav tm="0">
                                          <p:val>
                                            <p:fltVal val="0"/>
                                          </p:val>
                                        </p:tav>
                                        <p:tav tm="100000">
                                          <p:val>
                                            <p:strVal val="#ppt_w"/>
                                          </p:val>
                                        </p:tav>
                                      </p:tavLst>
                                    </p:anim>
                                    <p:anim calcmode="lin" valueType="num">
                                      <p:cBhvr>
                                        <p:cTn id="26" dur="750" fill="hold"/>
                                        <p:tgtEl>
                                          <p:spTgt spid="3074"/>
                                        </p:tgtEl>
                                        <p:attrNameLst>
                                          <p:attrName>ppt_h</p:attrName>
                                        </p:attrNameLst>
                                      </p:cBhvr>
                                      <p:tavLst>
                                        <p:tav tm="0">
                                          <p:val>
                                            <p:fltVal val="0"/>
                                          </p:val>
                                        </p:tav>
                                        <p:tav tm="100000">
                                          <p:val>
                                            <p:strVal val="#ppt_h"/>
                                          </p:val>
                                        </p:tav>
                                      </p:tavLst>
                                    </p:anim>
                                  </p:childTnLst>
                                </p:cTn>
                              </p:par>
                              <p:par>
                                <p:cTn id="27" presetID="8" presetClass="entr" presetSubtype="32" fill="hold" grpId="2" nodeType="withEffect">
                                  <p:stCondLst>
                                    <p:cond delay="0"/>
                                  </p:stCondLst>
                                  <p:childTnLst>
                                    <p:set>
                                      <p:cBhvr>
                                        <p:cTn id="28" dur="1" fill="hold">
                                          <p:stCondLst>
                                            <p:cond delay="0"/>
                                          </p:stCondLst>
                                        </p:cTn>
                                        <p:tgtEl>
                                          <p:spTgt spid="3074"/>
                                        </p:tgtEl>
                                        <p:attrNameLst>
                                          <p:attrName>style.visibility</p:attrName>
                                        </p:attrNameLst>
                                      </p:cBhvr>
                                      <p:to>
                                        <p:strVal val="visible"/>
                                      </p:to>
                                    </p:set>
                                    <p:animEffect transition="in" filter="diamond(out)">
                                      <p:cBhvr>
                                        <p:cTn id="29" dur="1000"/>
                                        <p:tgtEl>
                                          <p:spTgt spid="3074"/>
                                        </p:tgtEl>
                                      </p:cBhvr>
                                    </p:animEffect>
                                  </p:childTnLst>
                                </p:cTn>
                              </p:par>
                            </p:childTnLst>
                          </p:cTn>
                        </p:par>
                      </p:childTnLst>
                    </p:cTn>
                  </p:par>
                  <p:par>
                    <p:cTn id="30" fill="hold">
                      <p:stCondLst>
                        <p:cond delay="indefinite"/>
                      </p:stCondLst>
                      <p:childTnLst>
                        <p:par>
                          <p:cTn id="31" fill="hold">
                            <p:stCondLst>
                              <p:cond delay="0"/>
                            </p:stCondLst>
                            <p:childTnLst>
                              <p:par>
                                <p:cTn id="32" presetID="0" presetClass="path" presetSubtype="0" accel="43000" decel="57000" fill="hold" grpId="4" nodeType="clickEffect">
                                  <p:stCondLst>
                                    <p:cond delay="0"/>
                                  </p:stCondLst>
                                  <p:childTnLst>
                                    <p:animMotion origin="layout" path="M 0.07448 -0.09769 C 0.07101 -0.08588 0.06754 -0.04861 0.05365 -0.02685 C 0.03976 -0.00509 0.01788 0.01667 -0.00851 0.03287 C -0.03489 0.04907 -0.0618 0.0581 -0.10451 0.07037 C -0.14739 0.08287 -0.21545 0.09768 -0.2651 0.1081 C -0.31493 0.11875 -0.3743 0.12824 -0.40278 0.13356 " pathEditMode="relative" rAng="0" ptsTypes="AAAAAA">
                                      <p:cBhvr>
                                        <p:cTn id="33" dur="2000" fill="hold"/>
                                        <p:tgtEl>
                                          <p:spTgt spid="4"/>
                                        </p:tgtEl>
                                        <p:attrNameLst>
                                          <p:attrName>ppt_x</p:attrName>
                                          <p:attrName>ppt_y</p:attrName>
                                        </p:attrNameLst>
                                      </p:cBhvr>
                                      <p:rCtr x="-23872" y="11551"/>
                                    </p:animMotion>
                                  </p:childTnLst>
                                </p:cTn>
                              </p:par>
                              <p:par>
                                <p:cTn id="34" presetID="0" presetClass="path" presetSubtype="0" accel="63000" decel="37000" fill="hold" grpId="3" nodeType="withEffect">
                                  <p:stCondLst>
                                    <p:cond delay="0"/>
                                  </p:stCondLst>
                                  <p:childTnLst>
                                    <p:animMotion origin="layout" path="M 0.21632 -0.09746 L 0.48438 -0.16019 " pathEditMode="relative" rAng="0" ptsTypes="AA">
                                      <p:cBhvr>
                                        <p:cTn id="35" dur="2000" fill="hold"/>
                                        <p:tgtEl>
                                          <p:spTgt spid="7"/>
                                        </p:tgtEl>
                                        <p:attrNameLst>
                                          <p:attrName>ppt_x</p:attrName>
                                          <p:attrName>ppt_y</p:attrName>
                                        </p:attrNameLst>
                                      </p:cBhvr>
                                      <p:rCtr x="13403" y="-3148"/>
                                    </p:animMotion>
                                  </p:childTnLst>
                                </p:cTn>
                              </p:par>
                              <p:par>
                                <p:cTn id="36" presetID="10" presetClass="exit" presetSubtype="0" fill="hold" grpId="1" nodeType="withEffect">
                                  <p:stCondLst>
                                    <p:cond delay="0"/>
                                  </p:stCondLst>
                                  <p:childTnLst>
                                    <p:animEffect transition="out" filter="fade">
                                      <p:cBhvr>
                                        <p:cTn id="37" dur="1500"/>
                                        <p:tgtEl>
                                          <p:spTgt spid="3074"/>
                                        </p:tgtEl>
                                      </p:cBhvr>
                                    </p:animEffect>
                                    <p:set>
                                      <p:cBhvr>
                                        <p:cTn id="38" dur="1" fill="hold">
                                          <p:stCondLst>
                                            <p:cond delay="149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074" grpId="2"/>
      <p:bldP spid="5" grpId="0"/>
      <p:bldP spid="7" grpId="0"/>
      <p:bldP spid="7" grpId="1"/>
      <p:bldP spid="7" grpId="2"/>
      <p:bldP spid="7" grpId="3"/>
      <p:bldP spid="4" grpId="0"/>
      <p:bldP spid="4" grpId="1"/>
      <p:bldP spid="4" grpId="3"/>
      <p:bldP spid="4" grpId="4"/>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4661"/>
          <a:stretch/>
        </p:blipFill>
        <p:spPr>
          <a:xfrm>
            <a:off x="0" y="0"/>
            <a:ext cx="9144000" cy="6858001"/>
          </a:xfrm>
          <a:prstGeom prst="rect">
            <a:avLst/>
          </a:prstGeom>
        </p:spPr>
      </p:pic>
      <p:sp>
        <p:nvSpPr>
          <p:cNvPr id="3074" name="Rectangle 2"/>
          <p:cNvSpPr>
            <a:spLocks noGrp="1" noChangeArrowheads="1"/>
          </p:cNvSpPr>
          <p:nvPr>
            <p:ph type="title"/>
          </p:nvPr>
        </p:nvSpPr>
        <p:spPr>
          <a:xfrm>
            <a:off x="685800" y="1493838"/>
            <a:ext cx="7696200" cy="2849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For the wages of sin is death, but the gift of God is eternal life in Christ Jesus our Lord.              </a:t>
            </a:r>
            <a:r>
              <a:rPr lang="en-US" altLang="en-US" sz="3200" b="1" i="1"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 Romans 6:23 </a:t>
            </a:r>
            <a:r>
              <a:rPr lang="en-US" altLang="en-US" sz="4000" b="1" i="1"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p:cNvSpPr txBox="1">
            <a:spLocks noChangeArrowheads="1"/>
          </p:cNvSpPr>
          <p:nvPr/>
        </p:nvSpPr>
        <p:spPr bwMode="auto">
          <a:xfrm>
            <a:off x="2002417" y="2737674"/>
            <a:ext cx="5474825"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sp3d extrusionH="57150" contourW="12700">
              <a:bevelT w="38100" h="38100"/>
              <a:contourClr>
                <a:srgbClr val="F6E5A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410" b="1" dirty="0">
                <a:solidFill>
                  <a:srgbClr val="CC9900"/>
                </a:solidFill>
                <a:effectLst>
                  <a:glow rad="88900">
                    <a:schemeClr val="tx1"/>
                  </a:glow>
                </a:effectLst>
                <a:latin typeface="Calibri" panose="020F0502020204030204" pitchFamily="34" charset="0"/>
                <a:ea typeface="+mn-ea"/>
                <a:cs typeface="Calibri" panose="020F0502020204030204" pitchFamily="34" charset="0"/>
              </a:rPr>
              <a:t>Christ Jesus our Lord</a:t>
            </a:r>
          </a:p>
        </p:txBody>
      </p:sp>
      <p:sp>
        <p:nvSpPr>
          <p:cNvPr id="6" name="Rectangle 2"/>
          <p:cNvSpPr txBox="1">
            <a:spLocks noChangeArrowheads="1"/>
          </p:cNvSpPr>
          <p:nvPr/>
        </p:nvSpPr>
        <p:spPr bwMode="auto">
          <a:xfrm>
            <a:off x="5982497" y="1389319"/>
            <a:ext cx="2210760"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death</a:t>
            </a:r>
            <a:endParaRPr lang="en-US" altLang="en-US" sz="3200" b="1" i="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endParaRPr>
          </a:p>
        </p:txBody>
      </p:sp>
      <p:sp>
        <p:nvSpPr>
          <p:cNvPr id="8" name="Title 1"/>
          <p:cNvSpPr txBox="1">
            <a:spLocks/>
          </p:cNvSpPr>
          <p:nvPr/>
        </p:nvSpPr>
        <p:spPr bwMode="auto">
          <a:xfrm>
            <a:off x="706055" y="1552936"/>
            <a:ext cx="7783975" cy="2835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"For I have no pleasure in        the death of one who dies,"          says the Lord GOD. "Therefore turn and live!" </a:t>
            </a:r>
            <a:r>
              <a:rPr lang="en-US" altLang="en-US" sz="3200" b="1" i="1" kern="0"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 </a:t>
            </a:r>
            <a:r>
              <a:rPr lang="en-US" sz="3200" b="1" i="1" kern="0"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Ezekiel 18:32 </a:t>
            </a:r>
          </a:p>
        </p:txBody>
      </p:sp>
      <p:sp>
        <p:nvSpPr>
          <p:cNvPr id="9" name="Rectangle 2"/>
          <p:cNvSpPr txBox="1">
            <a:spLocks noChangeArrowheads="1"/>
          </p:cNvSpPr>
          <p:nvPr/>
        </p:nvSpPr>
        <p:spPr bwMode="auto">
          <a:xfrm>
            <a:off x="1235236" y="3474721"/>
            <a:ext cx="3527264" cy="10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turn and live</a:t>
            </a:r>
            <a:endParaRPr lang="en-US" altLang="en-US" sz="3200" b="1" i="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6">
            <a:extLst>
              <a:ext uri="{FF2B5EF4-FFF2-40B4-BE49-F238E27FC236}">
                <a16:creationId xmlns:a16="http://schemas.microsoft.com/office/drawing/2014/main" id="{3A487A53-3909-4AAD-9AC4-1FD5A6FB8C12}"/>
              </a:ext>
            </a:extLst>
          </p:cNvPr>
          <p:cNvSpPr>
            <a:spLocks noChangeArrowheads="1"/>
          </p:cNvSpPr>
          <p:nvPr/>
        </p:nvSpPr>
        <p:spPr bwMode="auto">
          <a:xfrm>
            <a:off x="1606863" y="2811151"/>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7" name="Rectangle 2" hidden="1"/>
          <p:cNvSpPr txBox="1">
            <a:spLocks noChangeArrowheads="1"/>
          </p:cNvSpPr>
          <p:nvPr/>
        </p:nvSpPr>
        <p:spPr bwMode="auto">
          <a:xfrm>
            <a:off x="6751610" y="4999381"/>
            <a:ext cx="2210760"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death</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4591752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out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stCondLst>
                                            <p:cond delay="0"/>
                                          </p:stCondLst>
                                        </p:cTn>
                                        <p:tgtEl>
                                          <p:spTgt spid="10"/>
                                        </p:tgtEl>
                                      </p:cBhvr>
                                    </p:animEffect>
                                    <p:anim to="" calcmode="lin" valueType="num">
                                      <p:cBhvr>
                                        <p:cTn id="13"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14"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50"/>
                                        <p:tgtEl>
                                          <p:spTgt spid="6"/>
                                        </p:tgtEl>
                                      </p:cBhvr>
                                    </p:animEffect>
                                  </p:childTnLst>
                                </p:cTn>
                              </p:par>
                              <p:par>
                                <p:cTn id="20" presetID="6" presetClass="emph" presetSubtype="0" fill="hold" grpId="3" nodeType="withEffect">
                                  <p:stCondLst>
                                    <p:cond delay="0"/>
                                  </p:stCondLst>
                                  <p:childTnLst>
                                    <p:animScale>
                                      <p:cBhvr>
                                        <p:cTn id="21" dur="2000" fill="hold"/>
                                        <p:tgtEl>
                                          <p:spTgt spid="6"/>
                                        </p:tgtEl>
                                      </p:cBhvr>
                                      <p:by x="90000" y="90000"/>
                                    </p:animScale>
                                  </p:childTnLst>
                                </p:cTn>
                              </p:par>
                              <p:par>
                                <p:cTn id="22" presetID="0" presetClass="path" presetSubtype="0" accel="50000" decel="50000" fill="hold" grpId="1" nodeType="withEffect">
                                  <p:stCondLst>
                                    <p:cond delay="0"/>
                                  </p:stCondLst>
                                  <p:childTnLst>
                                    <p:animMotion origin="layout" path="M -3.61111E-6 2.59259E-6 L 0.08386 0.52639 " pathEditMode="relative" rAng="0" ptsTypes="AA">
                                      <p:cBhvr>
                                        <p:cTn id="23" dur="2000" fill="hold"/>
                                        <p:tgtEl>
                                          <p:spTgt spid="6"/>
                                        </p:tgtEl>
                                        <p:attrNameLst>
                                          <p:attrName>ppt_x</p:attrName>
                                          <p:attrName>ppt_y</p:attrName>
                                        </p:attrNameLst>
                                      </p:cBhvr>
                                      <p:rCtr x="4184" y="26319"/>
                                    </p:animMotion>
                                  </p:childTnLst>
                                </p:cTn>
                              </p:par>
                              <p:par>
                                <p:cTn id="24" presetID="10" presetClass="exit" presetSubtype="0" fill="hold" grpId="1" nodeType="withEffect">
                                  <p:stCondLst>
                                    <p:cond delay="0"/>
                                  </p:stCondLst>
                                  <p:childTnLst>
                                    <p:animEffect transition="out" filter="fade">
                                      <p:cBhvr>
                                        <p:cTn id="25" dur="1500"/>
                                        <p:tgtEl>
                                          <p:spTgt spid="3074"/>
                                        </p:tgtEl>
                                      </p:cBhvr>
                                    </p:animEffect>
                                    <p:set>
                                      <p:cBhvr>
                                        <p:cTn id="26" dur="1" fill="hold">
                                          <p:stCondLst>
                                            <p:cond delay="1499"/>
                                          </p:stCondLst>
                                        </p:cTn>
                                        <p:tgtEl>
                                          <p:spTgt spid="3074"/>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0"/>
                                        </p:tgtEl>
                                      </p:cBhvr>
                                    </p:animEffect>
                                    <p:set>
                                      <p:cBhvr>
                                        <p:cTn id="29" dur="1" fill="hold">
                                          <p:stCondLst>
                                            <p:cond delay="499"/>
                                          </p:stCondLst>
                                        </p:cTn>
                                        <p:tgtEl>
                                          <p:spTgt spid="10"/>
                                        </p:tgtEl>
                                        <p:attrNameLst>
                                          <p:attrName>style.visibility</p:attrName>
                                        </p:attrNameLst>
                                      </p:cBhvr>
                                      <p:to>
                                        <p:strVal val="hidden"/>
                                      </p:to>
                                    </p:set>
                                  </p:childTnLst>
                                </p:cTn>
                              </p:par>
                              <p:par>
                                <p:cTn id="30" presetID="10" presetClass="exit" presetSubtype="0" fill="hold" grpId="2" nodeType="withEffect">
                                  <p:stCondLst>
                                    <p:cond delay="0"/>
                                  </p:stCondLst>
                                  <p:childTnLst>
                                    <p:animEffect transition="out" filter="fade">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par>
                                <p:cTn id="33" presetID="42" presetClass="entr" presetSubtype="0" fill="hold" grpId="0" nodeType="withEffect">
                                  <p:stCondLst>
                                    <p:cond delay="100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9" presetClass="entr" presetSubtype="1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4000" fill="hold"/>
                                        <p:tgtEl>
                                          <p:spTgt spid="9"/>
                                        </p:tgtEl>
                                        <p:attrNameLst>
                                          <p:attrName>ppt_w</p:attrName>
                                        </p:attrNameLst>
                                      </p:cBhvr>
                                      <p:tavLst>
                                        <p:tav tm="0" fmla="#ppt_w*sin(2.5*pi*$)">
                                          <p:val>
                                            <p:fltVal val="0"/>
                                          </p:val>
                                        </p:tav>
                                        <p:tav tm="100000">
                                          <p:val>
                                            <p:fltVal val="1"/>
                                          </p:val>
                                        </p:tav>
                                      </p:tavLst>
                                    </p:anim>
                                    <p:anim calcmode="lin" valueType="num">
                                      <p:cBhvr>
                                        <p:cTn id="43" dur="4000" fill="hold"/>
                                        <p:tgtEl>
                                          <p:spTgt spid="9"/>
                                        </p:tgtEl>
                                        <p:attrNameLst>
                                          <p:attrName>ppt_h</p:attrName>
                                        </p:attrNameLst>
                                      </p:cBhvr>
                                      <p:tavLst>
                                        <p:tav tm="0">
                                          <p:val>
                                            <p:strVal val="#ppt_h"/>
                                          </p:val>
                                        </p:tav>
                                        <p:tav tm="100000">
                                          <p:val>
                                            <p:strVal val="#ppt_h"/>
                                          </p:val>
                                        </p:tav>
                                      </p:tavLst>
                                    </p:anim>
                                  </p:childTnLst>
                                </p:cTn>
                              </p:par>
                              <p:par>
                                <p:cTn id="44" presetID="23" presetClass="exit" presetSubtype="32" fill="hold" grpId="1" nodeType="withEffect">
                                  <p:stCondLst>
                                    <p:cond delay="1000"/>
                                  </p:stCondLst>
                                  <p:childTnLst>
                                    <p:anim calcmode="lin" valueType="num">
                                      <p:cBhvr>
                                        <p:cTn id="45" dur="2000"/>
                                        <p:tgtEl>
                                          <p:spTgt spid="8"/>
                                        </p:tgtEl>
                                        <p:attrNameLst>
                                          <p:attrName>ppt_w</p:attrName>
                                        </p:attrNameLst>
                                      </p:cBhvr>
                                      <p:tavLst>
                                        <p:tav tm="0">
                                          <p:val>
                                            <p:strVal val="ppt_w"/>
                                          </p:val>
                                        </p:tav>
                                        <p:tav tm="100000">
                                          <p:val>
                                            <p:fltVal val="0"/>
                                          </p:val>
                                        </p:tav>
                                      </p:tavLst>
                                    </p:anim>
                                    <p:anim calcmode="lin" valueType="num">
                                      <p:cBhvr>
                                        <p:cTn id="46" dur="2000"/>
                                        <p:tgtEl>
                                          <p:spTgt spid="8"/>
                                        </p:tgtEl>
                                        <p:attrNameLst>
                                          <p:attrName>ppt_h</p:attrName>
                                        </p:attrNameLst>
                                      </p:cBhvr>
                                      <p:tavLst>
                                        <p:tav tm="0">
                                          <p:val>
                                            <p:strVal val="ppt_h"/>
                                          </p:val>
                                        </p:tav>
                                        <p:tav tm="100000">
                                          <p:val>
                                            <p:fltVal val="0"/>
                                          </p:val>
                                        </p:tav>
                                      </p:tavLst>
                                    </p:anim>
                                    <p:set>
                                      <p:cBhvr>
                                        <p:cTn id="47" dur="1" fill="hold">
                                          <p:stCondLst>
                                            <p:cond delay="1999"/>
                                          </p:stCondLst>
                                        </p:cTn>
                                        <p:tgtEl>
                                          <p:spTgt spid="8"/>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3" presetClass="exit" presetSubtype="32" fill="hold" grpId="2" nodeType="clickEffect">
                                  <p:stCondLst>
                                    <p:cond delay="0"/>
                                  </p:stCondLst>
                                  <p:childTnLst>
                                    <p:anim calcmode="lin" valueType="num">
                                      <p:cBhvr>
                                        <p:cTn id="51" dur="750"/>
                                        <p:tgtEl>
                                          <p:spTgt spid="9"/>
                                        </p:tgtEl>
                                        <p:attrNameLst>
                                          <p:attrName>ppt_w</p:attrName>
                                        </p:attrNameLst>
                                      </p:cBhvr>
                                      <p:tavLst>
                                        <p:tav tm="0">
                                          <p:val>
                                            <p:strVal val="ppt_w"/>
                                          </p:val>
                                        </p:tav>
                                        <p:tav tm="100000">
                                          <p:val>
                                            <p:fltVal val="0"/>
                                          </p:val>
                                        </p:tav>
                                      </p:tavLst>
                                    </p:anim>
                                    <p:anim calcmode="lin" valueType="num">
                                      <p:cBhvr>
                                        <p:cTn id="52" dur="750"/>
                                        <p:tgtEl>
                                          <p:spTgt spid="9"/>
                                        </p:tgtEl>
                                        <p:attrNameLst>
                                          <p:attrName>ppt_h</p:attrName>
                                        </p:attrNameLst>
                                      </p:cBhvr>
                                      <p:tavLst>
                                        <p:tav tm="0">
                                          <p:val>
                                            <p:strVal val="ppt_h"/>
                                          </p:val>
                                        </p:tav>
                                        <p:tav tm="100000">
                                          <p:val>
                                            <p:fltVal val="0"/>
                                          </p:val>
                                        </p:tav>
                                      </p:tavLst>
                                    </p:anim>
                                    <p:set>
                                      <p:cBhvr>
                                        <p:cTn id="53" dur="1" fill="hold">
                                          <p:stCondLst>
                                            <p:cond delay="749"/>
                                          </p:stCondLst>
                                        </p:cTn>
                                        <p:tgtEl>
                                          <p:spTgt spid="9"/>
                                        </p:tgtEl>
                                        <p:attrNameLst>
                                          <p:attrName>style.visibility</p:attrName>
                                        </p:attrNameLst>
                                      </p:cBhvr>
                                      <p:to>
                                        <p:strVal val="hidden"/>
                                      </p:to>
                                    </p:set>
                                  </p:childTnLst>
                                </p:cTn>
                              </p:par>
                              <p:par>
                                <p:cTn id="54" presetID="0" presetClass="path" presetSubtype="0" accel="50000" decel="50000" fill="hold" grpId="1" nodeType="withEffect">
                                  <p:stCondLst>
                                    <p:cond delay="0"/>
                                  </p:stCondLst>
                                  <p:childTnLst>
                                    <p:animMotion origin="layout" path="M 0 0 L 0.09114 -0.04394 " pathEditMode="relative" ptsTypes="AA">
                                      <p:cBhvr>
                                        <p:cTn id="55" dur="750" fill="hold"/>
                                        <p:tgtEl>
                                          <p:spTgt spid="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5" grpId="2"/>
      <p:bldP spid="6" grpId="0"/>
      <p:bldP spid="6" grpId="1"/>
      <p:bldP spid="6" grpId="3"/>
      <p:bldP spid="8" grpId="0"/>
      <p:bldP spid="8" grpId="1"/>
      <p:bldP spid="9" grpId="0"/>
      <p:bldP spid="9" grpId="1"/>
      <p:bldP spid="9" grpId="2"/>
      <p:bldP spid="10" grpId="0"/>
      <p:bldP spid="10"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7" y="762001"/>
            <a:ext cx="9147395" cy="5334000"/>
          </a:xfrm>
          <a:prstGeom prst="rect">
            <a:avLst/>
          </a:prstGeom>
        </p:spPr>
      </p:pic>
      <p:sp>
        <p:nvSpPr>
          <p:cNvPr id="8" name="Rectangle 2"/>
          <p:cNvSpPr txBox="1">
            <a:spLocks noChangeArrowheads="1"/>
          </p:cNvSpPr>
          <p:nvPr/>
        </p:nvSpPr>
        <p:spPr bwMode="auto">
          <a:xfrm>
            <a:off x="6751610" y="4999381"/>
            <a:ext cx="2210760"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death</a:t>
            </a:r>
            <a:endParaRPr lang="en-US" altLang="en-US" sz="4000" b="1" i="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endParaRPr>
          </a:p>
        </p:txBody>
      </p:sp>
      <p:sp>
        <p:nvSpPr>
          <p:cNvPr id="5" name="Title 1"/>
          <p:cNvSpPr txBox="1">
            <a:spLocks/>
          </p:cNvSpPr>
          <p:nvPr/>
        </p:nvSpPr>
        <p:spPr>
          <a:xfrm>
            <a:off x="204489" y="3152351"/>
            <a:ext cx="4066572"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bear fruit to God</a:t>
            </a:r>
          </a:p>
        </p:txBody>
      </p:sp>
      <p:sp>
        <p:nvSpPr>
          <p:cNvPr id="6" name="Title 1"/>
          <p:cNvSpPr txBox="1">
            <a:spLocks/>
          </p:cNvSpPr>
          <p:nvPr/>
        </p:nvSpPr>
        <p:spPr>
          <a:xfrm>
            <a:off x="3588158" y="3769494"/>
            <a:ext cx="3530278"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sinful passions</a:t>
            </a:r>
          </a:p>
        </p:txBody>
      </p:sp>
      <p:sp>
        <p:nvSpPr>
          <p:cNvPr id="7" name="Title 1"/>
          <p:cNvSpPr txBox="1">
            <a:spLocks/>
          </p:cNvSpPr>
          <p:nvPr/>
        </p:nvSpPr>
        <p:spPr>
          <a:xfrm>
            <a:off x="4120586" y="4991761"/>
            <a:ext cx="4818927"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bear fruit to death</a:t>
            </a:r>
          </a:p>
        </p:txBody>
      </p:sp>
      <p:sp>
        <p:nvSpPr>
          <p:cNvPr id="3074" name="Rectangle 2"/>
          <p:cNvSpPr>
            <a:spLocks noGrp="1" noChangeArrowheads="1"/>
          </p:cNvSpPr>
          <p:nvPr>
            <p:ph type="title"/>
          </p:nvPr>
        </p:nvSpPr>
        <p:spPr>
          <a:xfrm>
            <a:off x="304800" y="274638"/>
            <a:ext cx="8534400" cy="62785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Therefore, my brethren, you also    have become dead to the law through the body of Christ, that you may be married to another -- to Him who was raised from the dead, that we should bear fruit to God. For when we were in the flesh, the sinful passions which were aroused by the law were at work in our members to bear fruit to death.</a:t>
            </a:r>
            <a:r>
              <a:rPr lang="en-US" altLang="en-US" sz="3200" b="1" i="1"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 — Romans 7:4-5</a:t>
            </a:r>
            <a:r>
              <a:rPr lang="en-US" altLang="en-US" sz="4000" b="1"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 </a:t>
            </a:r>
          </a:p>
        </p:txBody>
      </p:sp>
      <p:sp>
        <p:nvSpPr>
          <p:cNvPr id="9" name="Title 1"/>
          <p:cNvSpPr txBox="1">
            <a:spLocks/>
          </p:cNvSpPr>
          <p:nvPr/>
        </p:nvSpPr>
        <p:spPr>
          <a:xfrm>
            <a:off x="4803492" y="1885706"/>
            <a:ext cx="2116342" cy="1219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rgbClr val="9966FF"/>
                  </a:glow>
                  <a:outerShdw blurRad="50800" algn="tl" rotWithShape="0">
                    <a:srgbClr val="000000"/>
                  </a:outerShdw>
                </a:effectLst>
                <a:latin typeface="Calibri" panose="020F0502020204030204" pitchFamily="34" charset="0"/>
              </a:rPr>
              <a:t>to Him</a:t>
            </a:r>
            <a:endParaRPr lang="en-US" sz="4000" b="1" dirty="0">
              <a:ln w="17780" cmpd="sng">
                <a:noFill/>
                <a:prstDash val="solid"/>
                <a:miter lim="800000"/>
              </a:ln>
              <a:solidFill>
                <a:srgbClr val="FF0000"/>
              </a:solidFill>
              <a:effectLst>
                <a:glow rad="38100">
                  <a:srgbClr val="9966FF"/>
                </a:glow>
                <a:outerShdw blurRad="50800" algn="tl" rotWithShape="0">
                  <a:srgbClr val="000000"/>
                </a:outerShdw>
              </a:effectLst>
              <a:latin typeface="Calibri" panose="020F0502020204030204" pitchFamily="34" charset="0"/>
            </a:endParaRPr>
          </a:p>
        </p:txBody>
      </p:sp>
      <p:sp>
        <p:nvSpPr>
          <p:cNvPr id="10" name="Rectangle 9"/>
          <p:cNvSpPr>
            <a:spLocks noChangeArrowheads="1"/>
          </p:cNvSpPr>
          <p:nvPr/>
        </p:nvSpPr>
        <p:spPr bwMode="auto">
          <a:xfrm>
            <a:off x="8085981" y="3200375"/>
            <a:ext cx="800100" cy="1030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0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1" name="Rectangle 2"/>
          <p:cNvSpPr txBox="1">
            <a:spLocks noChangeArrowheads="1"/>
          </p:cNvSpPr>
          <p:nvPr/>
        </p:nvSpPr>
        <p:spPr bwMode="auto">
          <a:xfrm>
            <a:off x="1375193" y="3870801"/>
            <a:ext cx="1683824" cy="913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flesh</a:t>
            </a:r>
            <a:endParaRPr lang="en-US" altLang="en-US" sz="4000" b="1" i="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endParaRPr>
          </a:p>
        </p:txBody>
      </p:sp>
      <p:sp>
        <p:nvSpPr>
          <p:cNvPr id="12" name="Rectangle 2" hidden="1"/>
          <p:cNvSpPr txBox="1">
            <a:spLocks noChangeArrowheads="1"/>
          </p:cNvSpPr>
          <p:nvPr/>
        </p:nvSpPr>
        <p:spPr bwMode="auto">
          <a:xfrm>
            <a:off x="4444269" y="1982248"/>
            <a:ext cx="1683824" cy="913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flesh</a:t>
            </a:r>
            <a:endParaRPr lang="en-US" altLang="en-US" sz="4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9B32BC87-C9C2-4248-B529-89332B4A2EB7}"/>
              </a:ext>
            </a:extLst>
          </p:cNvPr>
          <p:cNvSpPr txBox="1">
            <a:spLocks noChangeArrowheads="1"/>
          </p:cNvSpPr>
          <p:nvPr/>
        </p:nvSpPr>
        <p:spPr bwMode="auto">
          <a:xfrm>
            <a:off x="108282" y="3332000"/>
            <a:ext cx="4249866" cy="772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bear fruit to God</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CD97D905-021F-47CD-A255-313DCF09AB6E}"/>
              </a:ext>
            </a:extLst>
          </p:cNvPr>
          <p:cNvSpPr txBox="1">
            <a:spLocks noChangeArrowheads="1"/>
          </p:cNvSpPr>
          <p:nvPr/>
        </p:nvSpPr>
        <p:spPr bwMode="auto">
          <a:xfrm>
            <a:off x="3344776" y="3957642"/>
            <a:ext cx="3987630" cy="747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sinful passions</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a:extLst>
              <a:ext uri="{FF2B5EF4-FFF2-40B4-BE49-F238E27FC236}">
                <a16:creationId xmlns:a16="http://schemas.microsoft.com/office/drawing/2014/main" id="{982C64B9-CE64-484C-83A8-9947FC258C78}"/>
              </a:ext>
            </a:extLst>
          </p:cNvPr>
          <p:cNvSpPr txBox="1">
            <a:spLocks noChangeArrowheads="1"/>
          </p:cNvSpPr>
          <p:nvPr/>
        </p:nvSpPr>
        <p:spPr bwMode="auto">
          <a:xfrm>
            <a:off x="4365005" y="5160800"/>
            <a:ext cx="4307304" cy="770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bear fruit to death</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4591752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par>
                          <p:cTn id="11" fill="hold">
                            <p:stCondLst>
                              <p:cond delay="1000"/>
                            </p:stCondLst>
                            <p:childTnLst>
                              <p:par>
                                <p:cTn id="12" presetID="10" presetClass="exit" presetSubtype="0" fill="hold" grpId="2" nodeType="afterEffect">
                                  <p:stCondLst>
                                    <p:cond delay="0"/>
                                  </p:stCondLst>
                                  <p:childTnLst>
                                    <p:animEffect transition="out" filter="fade">
                                      <p:cBhvr>
                                        <p:cTn id="13" dur="250"/>
                                        <p:tgtEl>
                                          <p:spTgt spid="8"/>
                                        </p:tgtEl>
                                      </p:cBhvr>
                                    </p:animEffect>
                                    <p:set>
                                      <p:cBhvr>
                                        <p:cTn id="14" dur="1" fill="hold">
                                          <p:stCondLst>
                                            <p:cond delay="249"/>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par>
                                <p:cTn id="25" presetID="18" presetClass="emph" presetSubtype="0" fill="hold" grpId="1" nodeType="withEffect">
                                  <p:stCondLst>
                                    <p:cond delay="0"/>
                                  </p:stCondLst>
                                  <p:childTnLst>
                                    <p:set>
                                      <p:cBhvr override="childStyle">
                                        <p:cTn id="26" dur="500" fill="hold"/>
                                        <p:tgtEl>
                                          <p:spTgt spid="5"/>
                                        </p:tgtEl>
                                        <p:attrNameLst>
                                          <p:attrName>style.textDecorationUnderline</p:attrName>
                                        </p:attrNameLst>
                                      </p:cBhvr>
                                      <p:to>
                                        <p:strVal val="true"/>
                                      </p:to>
                                    </p:set>
                                  </p:childTnLst>
                                </p:cTn>
                              </p:par>
                              <p:par>
                                <p:cTn id="27" presetID="22" presetClass="entr" presetSubtype="8"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0"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dissolve">
                                      <p:cBhvr>
                                        <p:cTn id="34" dur="500">
                                          <p:stCondLst>
                                            <p:cond delay="0"/>
                                          </p:stCondLst>
                                        </p:cTn>
                                        <p:tgtEl>
                                          <p:spTgt spid="10"/>
                                        </p:tgtEl>
                                      </p:cBhvr>
                                    </p:animEffect>
                                    <p:anim to="" calcmode="lin" valueType="num">
                                      <p:cBhvr>
                                        <p:cTn id="35"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36"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left)">
                                      <p:cBhvr>
                                        <p:cTn id="41" dur="500"/>
                                        <p:tgtEl>
                                          <p:spTgt spid="6"/>
                                        </p:tgtEl>
                                      </p:cBhvr>
                                    </p:animEffect>
                                  </p:childTnLst>
                                </p:cTn>
                              </p:par>
                              <p:par>
                                <p:cTn id="42" presetID="18" presetClass="emph" presetSubtype="0" fill="hold" grpId="1" nodeType="withEffect">
                                  <p:stCondLst>
                                    <p:cond delay="0"/>
                                  </p:stCondLst>
                                  <p:childTnLst>
                                    <p:set>
                                      <p:cBhvr override="childStyle">
                                        <p:cTn id="43" dur="500" fill="hold"/>
                                        <p:tgtEl>
                                          <p:spTgt spid="6"/>
                                        </p:tgtEl>
                                        <p:attrNameLst>
                                          <p:attrName>style.textDecorationUnderline</p:attrName>
                                        </p:attrNameLst>
                                      </p:cBhvr>
                                      <p:to>
                                        <p:strVal val="true"/>
                                      </p:to>
                                    </p:set>
                                  </p:childTnLst>
                                </p:cTn>
                              </p:par>
                              <p:par>
                                <p:cTn id="44" presetID="22" presetClass="entr" presetSubtype="8"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left)">
                                      <p:cBhvr>
                                        <p:cTn id="46" dur="500"/>
                                        <p:tgtEl>
                                          <p:spTgt spid="14"/>
                                        </p:tgtEl>
                                      </p:cBhvr>
                                    </p:animEffect>
                                  </p:childTnLst>
                                </p:cTn>
                              </p:par>
                              <p:par>
                                <p:cTn id="47" presetID="10" presetClass="exit" presetSubtype="0" fill="hold" grpId="2" nodeType="withEffect">
                                  <p:stCondLst>
                                    <p:cond delay="0"/>
                                  </p:stCondLst>
                                  <p:childTnLst>
                                    <p:animEffect transition="out" filter="fade">
                                      <p:cBhvr>
                                        <p:cTn id="48" dur="500"/>
                                        <p:tgtEl>
                                          <p:spTgt spid="5"/>
                                        </p:tgtEl>
                                      </p:cBhvr>
                                    </p:animEffect>
                                    <p:set>
                                      <p:cBhvr>
                                        <p:cTn id="49" dur="1" fill="hold">
                                          <p:stCondLst>
                                            <p:cond delay="499"/>
                                          </p:stCondLst>
                                        </p:cTn>
                                        <p:tgtEl>
                                          <p:spTgt spid="5"/>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9"/>
                                        </p:tgtEl>
                                      </p:cBhvr>
                                    </p:animEffect>
                                    <p:set>
                                      <p:cBhvr>
                                        <p:cTn id="55" dur="1" fill="hold">
                                          <p:stCondLst>
                                            <p:cond delay="499"/>
                                          </p:stCondLst>
                                        </p:cTn>
                                        <p:tgtEl>
                                          <p:spTgt spid="9"/>
                                        </p:tgtEl>
                                        <p:attrNameLst>
                                          <p:attrName>style.visibility</p:attrName>
                                        </p:attrNameLst>
                                      </p:cBhvr>
                                      <p:to>
                                        <p:strVal val="hidden"/>
                                      </p:to>
                                    </p:set>
                                  </p:childTnLst>
                                </p:cTn>
                              </p:par>
                              <p:par>
                                <p:cTn id="56" presetID="22" presetClass="entr" presetSubtype="8" fill="hold" grpId="0" nodeType="withEffect">
                                  <p:stCondLst>
                                    <p:cond delay="400"/>
                                  </p:stCondLst>
                                  <p:childTnLst>
                                    <p:set>
                                      <p:cBhvr>
                                        <p:cTn id="57" dur="1" fill="hold">
                                          <p:stCondLst>
                                            <p:cond delay="0"/>
                                          </p:stCondLst>
                                        </p:cTn>
                                        <p:tgtEl>
                                          <p:spTgt spid="7"/>
                                        </p:tgtEl>
                                        <p:attrNameLst>
                                          <p:attrName>style.visibility</p:attrName>
                                        </p:attrNameLst>
                                      </p:cBhvr>
                                      <p:to>
                                        <p:strVal val="visible"/>
                                      </p:to>
                                    </p:set>
                                    <p:animEffect transition="in" filter="wipe(left)">
                                      <p:cBhvr>
                                        <p:cTn id="58" dur="500"/>
                                        <p:tgtEl>
                                          <p:spTgt spid="7"/>
                                        </p:tgtEl>
                                      </p:cBhvr>
                                    </p:animEffect>
                                  </p:childTnLst>
                                </p:cTn>
                              </p:par>
                              <p:par>
                                <p:cTn id="59" presetID="18" presetClass="emph" presetSubtype="0" fill="hold" grpId="1" nodeType="withEffect">
                                  <p:stCondLst>
                                    <p:cond delay="400"/>
                                  </p:stCondLst>
                                  <p:childTnLst>
                                    <p:set>
                                      <p:cBhvr override="childStyle">
                                        <p:cTn id="60" dur="500" fill="hold"/>
                                        <p:tgtEl>
                                          <p:spTgt spid="7"/>
                                        </p:tgtEl>
                                        <p:attrNameLst>
                                          <p:attrName>style.textDecorationUnderline</p:attrName>
                                        </p:attrNameLst>
                                      </p:cBhvr>
                                      <p:to>
                                        <p:strVal val="true"/>
                                      </p:to>
                                    </p:set>
                                  </p:childTnLst>
                                </p:cTn>
                              </p:par>
                              <p:par>
                                <p:cTn id="61" presetID="22" presetClass="entr" presetSubtype="8" fill="hold" grpId="0" nodeType="withEffect">
                                  <p:stCondLst>
                                    <p:cond delay="400"/>
                                  </p:stCondLst>
                                  <p:childTnLst>
                                    <p:set>
                                      <p:cBhvr>
                                        <p:cTn id="62" dur="1" fill="hold">
                                          <p:stCondLst>
                                            <p:cond delay="0"/>
                                          </p:stCondLst>
                                        </p:cTn>
                                        <p:tgtEl>
                                          <p:spTgt spid="15"/>
                                        </p:tgtEl>
                                        <p:attrNameLst>
                                          <p:attrName>style.visibility</p:attrName>
                                        </p:attrNameLst>
                                      </p:cBhvr>
                                      <p:to>
                                        <p:strVal val="visible"/>
                                      </p:to>
                                    </p:set>
                                    <p:animEffect transition="in" filter="wipe(left)">
                                      <p:cBhvr>
                                        <p:cTn id="63" dur="500"/>
                                        <p:tgtEl>
                                          <p:spTgt spid="15"/>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fade">
                                      <p:cBhvr>
                                        <p:cTn id="68" dur="250"/>
                                        <p:tgtEl>
                                          <p:spTgt spid="11"/>
                                        </p:tgtEl>
                                      </p:cBhvr>
                                    </p:animEffect>
                                  </p:childTnLst>
                                </p:cTn>
                              </p:par>
                              <p:par>
                                <p:cTn id="69" presetID="6" presetClass="emph" presetSubtype="0" fill="hold" grpId="1" nodeType="withEffect">
                                  <p:stCondLst>
                                    <p:cond delay="0"/>
                                  </p:stCondLst>
                                  <p:childTnLst>
                                    <p:animScale>
                                      <p:cBhvr>
                                        <p:cTn id="70" dur="2000" fill="hold"/>
                                        <p:tgtEl>
                                          <p:spTgt spid="11"/>
                                        </p:tgtEl>
                                      </p:cBhvr>
                                      <p:by x="104000" y="104000"/>
                                    </p:animScale>
                                  </p:childTnLst>
                                </p:cTn>
                              </p:par>
                              <p:par>
                                <p:cTn id="71" presetID="0" presetClass="path" presetSubtype="0" accel="50000" decel="50000" fill="hold" grpId="2" nodeType="withEffect">
                                  <p:stCondLst>
                                    <p:cond delay="0"/>
                                  </p:stCondLst>
                                  <p:childTnLst>
                                    <p:animMotion origin="layout" path="M -1.11111E-6 1.48148E-6 L 0.33542 -0.27523 " pathEditMode="relative" rAng="0" ptsTypes="AA">
                                      <p:cBhvr>
                                        <p:cTn id="72" dur="2000" fill="hold"/>
                                        <p:tgtEl>
                                          <p:spTgt spid="11"/>
                                        </p:tgtEl>
                                        <p:attrNameLst>
                                          <p:attrName>ppt_x</p:attrName>
                                          <p:attrName>ppt_y</p:attrName>
                                        </p:attrNameLst>
                                      </p:cBhvr>
                                      <p:rCtr x="16771" y="-13773"/>
                                    </p:animMotion>
                                  </p:childTnLst>
                                </p:cTn>
                              </p:par>
                              <p:par>
                                <p:cTn id="73" presetID="10" presetClass="exit" presetSubtype="0" fill="hold" grpId="1" nodeType="withEffect">
                                  <p:stCondLst>
                                    <p:cond delay="0"/>
                                  </p:stCondLst>
                                  <p:childTnLst>
                                    <p:animEffect transition="out" filter="fade">
                                      <p:cBhvr>
                                        <p:cTn id="74" dur="1500"/>
                                        <p:tgtEl>
                                          <p:spTgt spid="3074"/>
                                        </p:tgtEl>
                                      </p:cBhvr>
                                    </p:animEffect>
                                    <p:set>
                                      <p:cBhvr>
                                        <p:cTn id="75" dur="1" fill="hold">
                                          <p:stCondLst>
                                            <p:cond delay="1499"/>
                                          </p:stCondLst>
                                        </p:cTn>
                                        <p:tgtEl>
                                          <p:spTgt spid="3074"/>
                                        </p:tgtEl>
                                        <p:attrNameLst>
                                          <p:attrName>style.visibility</p:attrName>
                                        </p:attrNameLst>
                                      </p:cBhvr>
                                      <p:to>
                                        <p:strVal val="hidden"/>
                                      </p:to>
                                    </p:set>
                                  </p:childTnLst>
                                </p:cTn>
                              </p:par>
                              <p:par>
                                <p:cTn id="76" presetID="10" presetClass="exit" presetSubtype="0" fill="hold" grpId="2" nodeType="withEffect">
                                  <p:stCondLst>
                                    <p:cond delay="0"/>
                                  </p:stCondLst>
                                  <p:childTnLst>
                                    <p:animEffect transition="out" filter="fade">
                                      <p:cBhvr>
                                        <p:cTn id="77" dur="500"/>
                                        <p:tgtEl>
                                          <p:spTgt spid="6"/>
                                        </p:tgtEl>
                                      </p:cBhvr>
                                    </p:animEffect>
                                    <p:set>
                                      <p:cBhvr>
                                        <p:cTn id="78" dur="1" fill="hold">
                                          <p:stCondLst>
                                            <p:cond delay="499"/>
                                          </p:stCondLst>
                                        </p:cTn>
                                        <p:tgtEl>
                                          <p:spTgt spid="6"/>
                                        </p:tgtEl>
                                        <p:attrNameLst>
                                          <p:attrName>style.visibility</p:attrName>
                                        </p:attrNameLst>
                                      </p:cBhvr>
                                      <p:to>
                                        <p:strVal val="hidden"/>
                                      </p:to>
                                    </p:set>
                                  </p:childTnLst>
                                </p:cTn>
                              </p:par>
                              <p:par>
                                <p:cTn id="79" presetID="10" presetClass="exit" presetSubtype="0" fill="hold" grpId="2" nodeType="withEffect">
                                  <p:stCondLst>
                                    <p:cond delay="0"/>
                                  </p:stCondLst>
                                  <p:childTnLst>
                                    <p:animEffect transition="out" filter="fade">
                                      <p:cBhvr>
                                        <p:cTn id="80" dur="500"/>
                                        <p:tgtEl>
                                          <p:spTgt spid="7"/>
                                        </p:tgtEl>
                                      </p:cBhvr>
                                    </p:animEffect>
                                    <p:set>
                                      <p:cBhvr>
                                        <p:cTn id="81" dur="1" fill="hold">
                                          <p:stCondLst>
                                            <p:cond delay="499"/>
                                          </p:stCondLst>
                                        </p:cTn>
                                        <p:tgtEl>
                                          <p:spTgt spid="7"/>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500"/>
                                        <p:tgtEl>
                                          <p:spTgt spid="14"/>
                                        </p:tgtEl>
                                      </p:cBhvr>
                                    </p:animEffect>
                                    <p:set>
                                      <p:cBhvr>
                                        <p:cTn id="84" dur="1" fill="hold">
                                          <p:stCondLst>
                                            <p:cond delay="499"/>
                                          </p:stCondLst>
                                        </p:cTn>
                                        <p:tgtEl>
                                          <p:spTgt spid="14"/>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500"/>
                                        <p:tgtEl>
                                          <p:spTgt spid="15"/>
                                        </p:tgtEl>
                                      </p:cBhvr>
                                    </p:animEffect>
                                    <p:set>
                                      <p:cBhvr>
                                        <p:cTn id="87" dur="1" fill="hold">
                                          <p:stCondLst>
                                            <p:cond delay="499"/>
                                          </p:stCondLst>
                                        </p:cTn>
                                        <p:tgtEl>
                                          <p:spTgt spid="15"/>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10"/>
                                        </p:tgtEl>
                                      </p:cBhvr>
                                    </p:animEffect>
                                    <p:set>
                                      <p:cBhvr>
                                        <p:cTn id="90"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2"/>
      <p:bldP spid="5" grpId="0"/>
      <p:bldP spid="5" grpId="1"/>
      <p:bldP spid="5" grpId="2"/>
      <p:bldP spid="6" grpId="0"/>
      <p:bldP spid="6" grpId="1"/>
      <p:bldP spid="6" grpId="2"/>
      <p:bldP spid="7" grpId="0"/>
      <p:bldP spid="7" grpId="1"/>
      <p:bldP spid="7" grpId="2"/>
      <p:bldP spid="3074" grpId="0"/>
      <p:bldP spid="3074" grpId="1"/>
      <p:bldP spid="9" grpId="0"/>
      <p:bldP spid="9" grpId="1"/>
      <p:bldP spid="10" grpId="0"/>
      <p:bldP spid="10" grpId="1"/>
      <p:bldP spid="11" grpId="0"/>
      <p:bldP spid="11" grpId="1"/>
      <p:bldP spid="11" grpId="2"/>
      <p:bldP spid="13" grpId="0"/>
      <p:bldP spid="13" grpId="1"/>
      <p:bldP spid="14" grpId="0"/>
      <p:bldP spid="14" grpId="1"/>
      <p:bldP spid="15" grpId="0"/>
      <p:bldP spid="15"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687" r="2349"/>
          <a:stretch/>
        </p:blipFill>
        <p:spPr>
          <a:xfrm>
            <a:off x="1" y="0"/>
            <a:ext cx="9144000" cy="6858000"/>
          </a:xfrm>
          <a:prstGeom prst="rect">
            <a:avLst/>
          </a:prstGeom>
        </p:spPr>
      </p:pic>
      <p:sp>
        <p:nvSpPr>
          <p:cNvPr id="6" name="Title 1"/>
          <p:cNvSpPr txBox="1">
            <a:spLocks/>
          </p:cNvSpPr>
          <p:nvPr/>
        </p:nvSpPr>
        <p:spPr>
          <a:xfrm>
            <a:off x="5509549" y="2581155"/>
            <a:ext cx="2523281" cy="10041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00" b="1" dirty="0">
                <a:ln w="6350"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sows to</a:t>
            </a:r>
          </a:p>
        </p:txBody>
      </p:sp>
      <p:sp>
        <p:nvSpPr>
          <p:cNvPr id="3074" name="Rectangle 2"/>
          <p:cNvSpPr>
            <a:spLocks noGrp="1" noChangeArrowheads="1"/>
          </p:cNvSpPr>
          <p:nvPr>
            <p:ph type="title"/>
          </p:nvPr>
        </p:nvSpPr>
        <p:spPr>
          <a:xfrm>
            <a:off x="304800" y="198438"/>
            <a:ext cx="8534400" cy="6430962"/>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92D050"/>
                </a:solidFill>
                <a:effectLst>
                  <a:glow rad="101600">
                    <a:schemeClr val="tx1"/>
                  </a:glow>
                  <a:outerShdw blurRad="50800" algn="tl" rotWithShape="0">
                    <a:srgbClr val="000000"/>
                  </a:outerShdw>
                </a:effectLst>
                <a:latin typeface="Calibri" panose="020F0502020204030204" pitchFamily="34" charset="0"/>
              </a:rPr>
              <a:t>Do not be deceived, God is not mocked; for whatever a man sows, that he will also reap. For he who sows to his flesh will of the flesh reap corruption, but he who sows to the Spirit will of the Spirit reap everlasting life. And let us not grow weary while doing good, for in due season we shall reap if we do not lose heart.</a:t>
            </a:r>
            <a:r>
              <a:rPr lang="en-US" altLang="en-US" sz="3200" b="1" i="1" dirty="0">
                <a:ln w="17780" cmpd="sng">
                  <a:solidFill>
                    <a:srgbClr val="FFFFFF"/>
                  </a:solidFill>
                  <a:prstDash val="solid"/>
                  <a:miter lim="800000"/>
                </a:ln>
                <a:solidFill>
                  <a:srgbClr val="92D050"/>
                </a:solidFill>
                <a:effectLst>
                  <a:glow rad="101600">
                    <a:schemeClr val="tx1"/>
                  </a:glow>
                  <a:outerShdw blurRad="50800" algn="tl" rotWithShape="0">
                    <a:srgbClr val="000000"/>
                  </a:outerShdw>
                </a:effectLst>
                <a:latin typeface="Calibri" panose="020F0502020204030204" pitchFamily="34" charset="0"/>
              </a:rPr>
              <a:t> — Galatians 6:7-9</a:t>
            </a:r>
            <a:r>
              <a:rPr lang="en-US" altLang="en-US" b="1" dirty="0">
                <a:ln w="17780" cmpd="sng">
                  <a:solidFill>
                    <a:srgbClr val="FFFFFF"/>
                  </a:solidFill>
                  <a:prstDash val="solid"/>
                  <a:miter lim="800000"/>
                </a:ln>
                <a:solidFill>
                  <a:srgbClr val="92D050"/>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p:cNvSpPr txBox="1">
            <a:spLocks noChangeArrowheads="1"/>
          </p:cNvSpPr>
          <p:nvPr/>
        </p:nvSpPr>
        <p:spPr bwMode="auto">
          <a:xfrm>
            <a:off x="6224841" y="1980318"/>
            <a:ext cx="1683824" cy="913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92D050"/>
                </a:solidFill>
                <a:effectLst>
                  <a:glow rad="63500">
                    <a:schemeClr val="tx1"/>
                  </a:glow>
                  <a:outerShdw blurRad="50800" algn="tl" rotWithShape="0">
                    <a:srgbClr val="000000"/>
                  </a:outerShdw>
                </a:effectLst>
                <a:latin typeface="Calibri" panose="020F0502020204030204" pitchFamily="34" charset="0"/>
              </a:rPr>
              <a:t>flesh</a:t>
            </a:r>
            <a:endParaRPr lang="en-US" altLang="en-US" sz="4200" b="1" i="1" kern="0" dirty="0">
              <a:ln w="17780" cmpd="sng">
                <a:solidFill>
                  <a:srgbClr val="FFFFFF"/>
                </a:solidFill>
                <a:prstDash val="solid"/>
                <a:miter lim="800000"/>
              </a:ln>
              <a:solidFill>
                <a:srgbClr val="92D050"/>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p:cNvSpPr txBox="1">
            <a:spLocks noChangeArrowheads="1"/>
          </p:cNvSpPr>
          <p:nvPr/>
        </p:nvSpPr>
        <p:spPr bwMode="auto">
          <a:xfrm>
            <a:off x="2684917" y="1981958"/>
            <a:ext cx="1683824" cy="913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92D050"/>
                </a:solidFill>
                <a:effectLst>
                  <a:glow rad="63500">
                    <a:schemeClr val="tx1"/>
                  </a:glow>
                  <a:outerShdw blurRad="50800" algn="tl" rotWithShape="0">
                    <a:srgbClr val="000000"/>
                  </a:outerShdw>
                </a:effectLst>
                <a:latin typeface="Calibri" panose="020F0502020204030204" pitchFamily="34" charset="0"/>
              </a:rPr>
              <a:t>flesh</a:t>
            </a:r>
            <a:endParaRPr lang="en-US" altLang="en-US" sz="4200" b="1" i="1" kern="0" dirty="0">
              <a:ln w="17780" cmpd="sng">
                <a:solidFill>
                  <a:srgbClr val="FFFFFF"/>
                </a:solidFill>
                <a:prstDash val="solid"/>
                <a:miter lim="800000"/>
              </a:ln>
              <a:solidFill>
                <a:srgbClr val="92D050"/>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p:cNvSpPr txBox="1">
            <a:spLocks noChangeArrowheads="1"/>
          </p:cNvSpPr>
          <p:nvPr/>
        </p:nvSpPr>
        <p:spPr bwMode="auto">
          <a:xfrm>
            <a:off x="4988134" y="3259417"/>
            <a:ext cx="1683824" cy="913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92D050"/>
                </a:solidFill>
                <a:effectLst>
                  <a:glow rad="63500">
                    <a:schemeClr val="tx1"/>
                  </a:glow>
                  <a:outerShdw blurRad="50800" algn="tl" rotWithShape="0">
                    <a:srgbClr val="000000"/>
                  </a:outerShdw>
                </a:effectLst>
                <a:latin typeface="Calibri" panose="020F0502020204030204" pitchFamily="34" charset="0"/>
              </a:rPr>
              <a:t>Spirit</a:t>
            </a:r>
            <a:endParaRPr lang="en-US" altLang="en-US" sz="4200" b="1" i="1" kern="0" dirty="0">
              <a:ln w="17780" cmpd="sng">
                <a:solidFill>
                  <a:srgbClr val="FFFFFF"/>
                </a:solidFill>
                <a:prstDash val="solid"/>
                <a:miter lim="800000"/>
              </a:ln>
              <a:solidFill>
                <a:srgbClr val="92D050"/>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p:cNvSpPr txBox="1">
            <a:spLocks noChangeArrowheads="1"/>
          </p:cNvSpPr>
          <p:nvPr/>
        </p:nvSpPr>
        <p:spPr bwMode="auto">
          <a:xfrm>
            <a:off x="1344014" y="3263227"/>
            <a:ext cx="1683824" cy="913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92D050"/>
                </a:solidFill>
                <a:effectLst>
                  <a:glow rad="63500">
                    <a:schemeClr val="tx1"/>
                  </a:glow>
                  <a:outerShdw blurRad="50800" algn="tl" rotWithShape="0">
                    <a:srgbClr val="000000"/>
                  </a:outerShdw>
                </a:effectLst>
                <a:latin typeface="Calibri" panose="020F0502020204030204" pitchFamily="34" charset="0"/>
              </a:rPr>
              <a:t>Spirit</a:t>
            </a:r>
            <a:endParaRPr lang="en-US" altLang="en-US" sz="4200" b="1" i="1" kern="0" dirty="0">
              <a:ln w="17780" cmpd="sng">
                <a:solidFill>
                  <a:srgbClr val="FFFFFF"/>
                </a:solidFill>
                <a:prstDash val="solid"/>
                <a:miter lim="800000"/>
              </a:ln>
              <a:solidFill>
                <a:srgbClr val="92D050"/>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p:cNvSpPr txBox="1">
            <a:spLocks noChangeArrowheads="1"/>
          </p:cNvSpPr>
          <p:nvPr/>
        </p:nvSpPr>
        <p:spPr bwMode="auto">
          <a:xfrm>
            <a:off x="3161263" y="3261346"/>
            <a:ext cx="1683824" cy="913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92D050"/>
                </a:solidFill>
                <a:effectLst>
                  <a:glow rad="63500">
                    <a:schemeClr val="tx1"/>
                  </a:glow>
                  <a:outerShdw blurRad="50800" algn="tl" rotWithShape="0">
                    <a:srgbClr val="000000"/>
                  </a:outerShdw>
                </a:effectLst>
                <a:latin typeface="Calibri" panose="020F0502020204030204" pitchFamily="34" charset="0"/>
              </a:rPr>
              <a:t>Spirit</a:t>
            </a:r>
          </a:p>
        </p:txBody>
      </p:sp>
      <p:sp>
        <p:nvSpPr>
          <p:cNvPr id="10" name="Rectangle 2"/>
          <p:cNvSpPr txBox="1">
            <a:spLocks noChangeArrowheads="1"/>
          </p:cNvSpPr>
          <p:nvPr/>
        </p:nvSpPr>
        <p:spPr bwMode="auto">
          <a:xfrm>
            <a:off x="4444269" y="1982248"/>
            <a:ext cx="1683824" cy="913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flesh</a:t>
            </a:r>
          </a:p>
        </p:txBody>
      </p:sp>
      <p:sp>
        <p:nvSpPr>
          <p:cNvPr id="12" name="Rectangle 2"/>
          <p:cNvSpPr txBox="1">
            <a:spLocks noChangeArrowheads="1"/>
          </p:cNvSpPr>
          <p:nvPr/>
        </p:nvSpPr>
        <p:spPr bwMode="auto">
          <a:xfrm>
            <a:off x="5727418" y="2620495"/>
            <a:ext cx="2083444" cy="913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92D050"/>
                </a:solidFill>
                <a:effectLst>
                  <a:glow rad="63500">
                    <a:schemeClr val="tx1"/>
                  </a:glow>
                  <a:outerShdw blurRad="50800" algn="tl" rotWithShape="0">
                    <a:srgbClr val="000000"/>
                  </a:outerShdw>
                </a:effectLst>
                <a:latin typeface="Calibri" panose="020F0502020204030204" pitchFamily="34" charset="0"/>
              </a:rPr>
              <a:t>sows to</a:t>
            </a:r>
            <a:endParaRPr lang="en-US" altLang="en-US" sz="4200" b="1" i="1" kern="0" dirty="0">
              <a:ln w="17780" cmpd="sng">
                <a:solidFill>
                  <a:srgbClr val="FFFFFF"/>
                </a:solidFill>
                <a:prstDash val="solid"/>
                <a:miter lim="800000"/>
              </a:ln>
              <a:solidFill>
                <a:srgbClr val="92D050"/>
              </a:solidFill>
              <a:effectLst>
                <a:glow rad="63500">
                  <a:schemeClr val="tx1"/>
                </a:glow>
                <a:outerShdw blurRad="50800" algn="tl" rotWithShape="0">
                  <a:srgbClr val="000000"/>
                </a:outerShdw>
              </a:effectLst>
              <a:latin typeface="Calibri" panose="020F0502020204030204" pitchFamily="34" charset="0"/>
            </a:endParaRPr>
          </a:p>
        </p:txBody>
      </p:sp>
      <p:sp>
        <p:nvSpPr>
          <p:cNvPr id="13" name="Rectangle 2"/>
          <p:cNvSpPr txBox="1">
            <a:spLocks noChangeArrowheads="1"/>
          </p:cNvSpPr>
          <p:nvPr/>
        </p:nvSpPr>
        <p:spPr bwMode="auto">
          <a:xfrm>
            <a:off x="7463622" y="2620495"/>
            <a:ext cx="1291804" cy="913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92D050"/>
                </a:solidFill>
                <a:effectLst>
                  <a:glow rad="101600">
                    <a:schemeClr val="tx1"/>
                  </a:glow>
                  <a:outerShdw blurRad="50800" algn="tl" rotWithShape="0">
                    <a:srgbClr val="000000"/>
                  </a:outerShdw>
                </a:effectLst>
                <a:latin typeface="Calibri" panose="020F0502020204030204" pitchFamily="34" charset="0"/>
              </a:rPr>
              <a:t>the</a:t>
            </a:r>
            <a:endParaRPr lang="en-US" altLang="en-US" sz="4200" b="1" i="1" kern="0" dirty="0">
              <a:ln w="17780" cmpd="sng">
                <a:solidFill>
                  <a:srgbClr val="FFFFFF"/>
                </a:solidFill>
                <a:prstDash val="solid"/>
                <a:miter lim="800000"/>
              </a:ln>
              <a:solidFill>
                <a:srgbClr val="92D050"/>
              </a:solidFill>
              <a:effectLst>
                <a:glow rad="101600">
                  <a:schemeClr val="tx1"/>
                </a:glow>
                <a:outerShdw blurRad="50800" algn="tl" rotWithShape="0">
                  <a:srgbClr val="000000"/>
                </a:outerShdw>
              </a:effectLst>
              <a:latin typeface="Calibri" panose="020F0502020204030204" pitchFamily="34" charset="0"/>
            </a:endParaRPr>
          </a:p>
        </p:txBody>
      </p:sp>
      <p:sp>
        <p:nvSpPr>
          <p:cNvPr id="14" name="Rectangle 2"/>
          <p:cNvSpPr txBox="1">
            <a:spLocks noChangeArrowheads="1"/>
          </p:cNvSpPr>
          <p:nvPr/>
        </p:nvSpPr>
        <p:spPr bwMode="auto">
          <a:xfrm>
            <a:off x="1342883" y="3261057"/>
            <a:ext cx="1683824" cy="913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92D050"/>
                </a:solidFill>
                <a:effectLst>
                  <a:glow rad="63500">
                    <a:schemeClr val="tx1"/>
                  </a:glow>
                  <a:outerShdw blurRad="50800" algn="tl" rotWithShape="0">
                    <a:srgbClr val="000000"/>
                  </a:outerShdw>
                </a:effectLst>
                <a:latin typeface="Calibri" panose="020F0502020204030204" pitchFamily="34" charset="0"/>
              </a:rPr>
              <a:t>Spirit</a:t>
            </a:r>
            <a:endParaRPr lang="en-US" altLang="en-US" sz="4200" b="1" i="1" kern="0" dirty="0">
              <a:ln w="17780" cmpd="sng">
                <a:solidFill>
                  <a:srgbClr val="FFFFFF"/>
                </a:solidFill>
                <a:prstDash val="solid"/>
                <a:miter lim="800000"/>
              </a:ln>
              <a:solidFill>
                <a:srgbClr val="92D050"/>
              </a:solidFill>
              <a:effectLst>
                <a:glow rad="63500">
                  <a:schemeClr val="tx1"/>
                </a:glow>
                <a:outerShdw blurRad="50800" algn="tl" rotWithShape="0">
                  <a:srgbClr val="000000"/>
                </a:outerShdw>
              </a:effectLst>
              <a:latin typeface="Calibri" panose="020F0502020204030204" pitchFamily="34" charset="0"/>
            </a:endParaRPr>
          </a:p>
        </p:txBody>
      </p:sp>
      <p:sp>
        <p:nvSpPr>
          <p:cNvPr id="15" name="Rectangle 2"/>
          <p:cNvSpPr txBox="1">
            <a:spLocks noChangeArrowheads="1"/>
          </p:cNvSpPr>
          <p:nvPr/>
        </p:nvSpPr>
        <p:spPr bwMode="auto">
          <a:xfrm>
            <a:off x="3466544" y="3262962"/>
            <a:ext cx="3298785" cy="913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92D050"/>
                </a:solidFill>
                <a:effectLst>
                  <a:glow rad="63500">
                    <a:schemeClr val="tx1"/>
                  </a:glow>
                  <a:outerShdw blurRad="50800" algn="tl" rotWithShape="0">
                    <a:srgbClr val="000000"/>
                  </a:outerShdw>
                </a:effectLst>
                <a:latin typeface="Calibri" panose="020F0502020204030204" pitchFamily="34" charset="0"/>
              </a:rPr>
              <a:t>of the Spirit</a:t>
            </a:r>
            <a:endParaRPr lang="en-US" altLang="en-US" sz="4200" b="1" i="1" kern="0" dirty="0">
              <a:ln w="17780" cmpd="sng">
                <a:solidFill>
                  <a:srgbClr val="FFFFFF"/>
                </a:solidFill>
                <a:prstDash val="solid"/>
                <a:miter lim="800000"/>
              </a:ln>
              <a:solidFill>
                <a:srgbClr val="92D050"/>
              </a:solidFill>
              <a:effectLst>
                <a:glow rad="63500">
                  <a:schemeClr val="tx1"/>
                </a:glow>
                <a:outerShdw blurRad="50800" algn="tl" rotWithShape="0">
                  <a:srgbClr val="000000"/>
                </a:outerShdw>
              </a:effectLst>
              <a:latin typeface="Calibri" panose="020F0502020204030204" pitchFamily="34" charset="0"/>
            </a:endParaRPr>
          </a:p>
        </p:txBody>
      </p:sp>
      <p:sp>
        <p:nvSpPr>
          <p:cNvPr id="16" name="Rectangle 2"/>
          <p:cNvSpPr txBox="1">
            <a:spLocks noChangeArrowheads="1"/>
          </p:cNvSpPr>
          <p:nvPr/>
        </p:nvSpPr>
        <p:spPr bwMode="auto">
          <a:xfrm>
            <a:off x="6318016" y="3262962"/>
            <a:ext cx="1446835" cy="913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92D050"/>
                </a:solidFill>
                <a:effectLst>
                  <a:glow rad="101600">
                    <a:schemeClr val="tx1"/>
                  </a:glow>
                  <a:outerShdw blurRad="50800" algn="tl" rotWithShape="0">
                    <a:srgbClr val="000000"/>
                  </a:outerShdw>
                </a:effectLst>
                <a:latin typeface="Calibri" panose="020F0502020204030204" pitchFamily="34" charset="0"/>
              </a:rPr>
              <a:t>reap</a:t>
            </a:r>
            <a:endParaRPr lang="en-US" altLang="en-US" sz="4200" b="1" i="1" kern="0" dirty="0">
              <a:ln w="17780" cmpd="sng">
                <a:solidFill>
                  <a:srgbClr val="FFFFFF"/>
                </a:solidFill>
                <a:prstDash val="solid"/>
                <a:miter lim="800000"/>
              </a:ln>
              <a:solidFill>
                <a:srgbClr val="92D050"/>
              </a:solidFill>
              <a:effectLst>
                <a:glow rad="101600">
                  <a:schemeClr val="tx1"/>
                </a:glow>
                <a:outerShdw blurRad="50800" algn="tl" rotWithShape="0">
                  <a:srgbClr val="000000"/>
                </a:outerShdw>
              </a:effectLst>
              <a:latin typeface="Calibri" panose="020F0502020204030204" pitchFamily="34" charset="0"/>
            </a:endParaRPr>
          </a:p>
        </p:txBody>
      </p:sp>
      <p:sp>
        <p:nvSpPr>
          <p:cNvPr id="17" name="Rectangle 2"/>
          <p:cNvSpPr txBox="1">
            <a:spLocks noChangeArrowheads="1"/>
          </p:cNvSpPr>
          <p:nvPr/>
        </p:nvSpPr>
        <p:spPr bwMode="auto">
          <a:xfrm>
            <a:off x="412954" y="3903380"/>
            <a:ext cx="3709394" cy="913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92D050"/>
                </a:solidFill>
                <a:effectLst>
                  <a:glow rad="101600">
                    <a:schemeClr val="tx1"/>
                  </a:glow>
                  <a:outerShdw blurRad="50800" algn="tl" rotWithShape="0">
                    <a:srgbClr val="000000"/>
                  </a:outerShdw>
                </a:effectLst>
                <a:latin typeface="Calibri" panose="020F0502020204030204" pitchFamily="34" charset="0"/>
              </a:rPr>
              <a:t>everlasting life</a:t>
            </a:r>
            <a:endParaRPr lang="en-US" altLang="en-US" sz="4200" b="1" i="1" kern="0" dirty="0">
              <a:ln w="17780" cmpd="sng">
                <a:solidFill>
                  <a:srgbClr val="FFFFFF"/>
                </a:solidFill>
                <a:prstDash val="solid"/>
                <a:miter lim="800000"/>
              </a:ln>
              <a:solidFill>
                <a:srgbClr val="92D050"/>
              </a:solidFill>
              <a:effectLst>
                <a:glow rad="101600">
                  <a:schemeClr val="tx1"/>
                </a:glow>
                <a:outerShdw blurRad="50800" algn="tl" rotWithShape="0">
                  <a:srgbClr val="000000"/>
                </a:outerShdw>
              </a:effectLst>
              <a:latin typeface="Calibri" panose="020F0502020204030204" pitchFamily="34" charset="0"/>
            </a:endParaRPr>
          </a:p>
        </p:txBody>
      </p:sp>
      <p:sp>
        <p:nvSpPr>
          <p:cNvPr id="18" name="Rectangle 2"/>
          <p:cNvSpPr txBox="1">
            <a:spLocks noChangeArrowheads="1"/>
          </p:cNvSpPr>
          <p:nvPr/>
        </p:nvSpPr>
        <p:spPr bwMode="auto">
          <a:xfrm>
            <a:off x="2731956" y="3216926"/>
            <a:ext cx="1446835" cy="913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8000" b="1" kern="0" dirty="0">
                <a:ln w="17780" cmpd="sng">
                  <a:solidFill>
                    <a:srgbClr val="FFFFFF"/>
                  </a:solidFill>
                  <a:prstDash val="solid"/>
                  <a:miter lim="800000"/>
                </a:ln>
                <a:solidFill>
                  <a:srgbClr val="92D050"/>
                </a:solidFill>
                <a:effectLst>
                  <a:glow rad="63500">
                    <a:schemeClr val="tx1"/>
                  </a:glow>
                  <a:outerShdw blurRad="50800" algn="tl" rotWithShape="0">
                    <a:srgbClr val="000000"/>
                  </a:outerShdw>
                </a:effectLst>
                <a:latin typeface="Calibri" panose="020F0502020204030204" pitchFamily="34" charset="0"/>
              </a:rPr>
              <a:t>=</a:t>
            </a:r>
            <a:endParaRPr lang="en-US" altLang="en-US" sz="8000" b="1" i="1" kern="0" dirty="0">
              <a:ln w="17780" cmpd="sng">
                <a:solidFill>
                  <a:srgbClr val="FFFFFF"/>
                </a:solidFill>
                <a:prstDash val="solid"/>
                <a:miter lim="800000"/>
              </a:ln>
              <a:solidFill>
                <a:srgbClr val="92D050"/>
              </a:solidFill>
              <a:effectLst>
                <a:glow rad="63500">
                  <a:schemeClr val="tx1"/>
                </a:glow>
                <a:outerShdw blurRad="50800" algn="tl" rotWithShape="0">
                  <a:srgbClr val="000000"/>
                </a:outerShdw>
              </a:effectLst>
              <a:latin typeface="Calibri" panose="020F0502020204030204" pitchFamily="34" charset="0"/>
            </a:endParaRPr>
          </a:p>
        </p:txBody>
      </p:sp>
      <p:sp>
        <p:nvSpPr>
          <p:cNvPr id="19" name="Rectangle 2">
            <a:extLst>
              <a:ext uri="{FF2B5EF4-FFF2-40B4-BE49-F238E27FC236}">
                <a16:creationId xmlns:a16="http://schemas.microsoft.com/office/drawing/2014/main" id="{7D620940-A785-4DCF-A568-0F80B38F4804}"/>
              </a:ext>
            </a:extLst>
          </p:cNvPr>
          <p:cNvSpPr txBox="1">
            <a:spLocks noChangeArrowheads="1"/>
          </p:cNvSpPr>
          <p:nvPr/>
        </p:nvSpPr>
        <p:spPr bwMode="auto">
          <a:xfrm>
            <a:off x="5660570" y="2708070"/>
            <a:ext cx="2216605" cy="744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sows to</a:t>
            </a:r>
            <a:endParaRPr kumimoji="0" lang="en-US" altLang="en-US" sz="42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hidden="1"/>
          <p:cNvSpPr txBox="1">
            <a:spLocks noChangeArrowheads="1"/>
          </p:cNvSpPr>
          <p:nvPr/>
        </p:nvSpPr>
        <p:spPr bwMode="auto">
          <a:xfrm>
            <a:off x="1018571" y="2995128"/>
            <a:ext cx="7430947" cy="1426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4200" b="1" kern="0" dirty="0">
                <a:ln w="17780" cmpd="sng">
                  <a:solidFill>
                    <a:srgbClr val="FFFFFF"/>
                  </a:solidFill>
                  <a:prstDash val="solid"/>
                  <a:miter lim="800000"/>
                </a:ln>
                <a:solidFill>
                  <a:srgbClr val="92D050"/>
                </a:solidFill>
                <a:effectLst>
                  <a:outerShdw blurRad="50800" algn="tl" rotWithShape="0">
                    <a:srgbClr val="000000"/>
                  </a:outerShdw>
                </a:effectLst>
                <a:latin typeface="Calibri" panose="020F0502020204030204" pitchFamily="34" charset="0"/>
              </a:rPr>
              <a:t> </a:t>
            </a:r>
            <a:r>
              <a:rPr lang="en-US" altLang="en-US" sz="4200" b="1" kern="0" dirty="0">
                <a:ln w="17780" cmpd="sng">
                  <a:solidFill>
                    <a:srgbClr val="FFFFFF"/>
                  </a:solidFill>
                  <a:prstDash val="solid"/>
                  <a:miter lim="800000"/>
                </a:ln>
                <a:solidFill>
                  <a:srgbClr val="FF0000"/>
                </a:solidFill>
                <a:effectLst>
                  <a:outerShdw blurRad="50800" algn="tl" rotWithShape="0">
                    <a:srgbClr val="000000"/>
                  </a:outerShdw>
                </a:effectLst>
                <a:latin typeface="Calibri" panose="020F0502020204030204" pitchFamily="34" charset="0"/>
              </a:rPr>
              <a:t>sows to 	       of the Spirit </a:t>
            </a:r>
          </a:p>
          <a:p>
            <a:pPr algn="l" eaLnBrk="1" hangingPunct="1"/>
            <a:r>
              <a:rPr lang="en-US" altLang="en-US" sz="4200" b="1" kern="0" dirty="0">
                <a:ln w="17780" cmpd="sng">
                  <a:solidFill>
                    <a:srgbClr val="FFFFFF"/>
                  </a:solidFill>
                  <a:prstDash val="solid"/>
                  <a:miter lim="800000"/>
                </a:ln>
                <a:solidFill>
                  <a:srgbClr val="FF0000"/>
                </a:solidFill>
                <a:effectLst>
                  <a:outerShdw blurRad="50800" algn="tl" rotWithShape="0">
                    <a:srgbClr val="000000"/>
                  </a:outerShdw>
                </a:effectLst>
                <a:latin typeface="Calibri" panose="020F0502020204030204" pitchFamily="34" charset="0"/>
              </a:rPr>
              <a:t>the Spirit </a:t>
            </a:r>
            <a:r>
              <a:rPr lang="en-US" altLang="en-US" b="1" kern="0" dirty="0">
                <a:ln w="17780" cmpd="sng">
                  <a:solidFill>
                    <a:srgbClr val="FFFFFF"/>
                  </a:solidFill>
                  <a:prstDash val="solid"/>
                  <a:miter lim="800000"/>
                </a:ln>
                <a:solidFill>
                  <a:srgbClr val="FF0000"/>
                </a:solidFill>
                <a:effectLst>
                  <a:outerShdw blurRad="50800" algn="tl" rotWithShape="0">
                    <a:srgbClr val="000000"/>
                  </a:outerShdw>
                </a:effectLst>
                <a:latin typeface="Calibri" panose="020F0502020204030204" pitchFamily="34" charset="0"/>
              </a:rPr>
              <a:t>=</a:t>
            </a:r>
            <a:r>
              <a:rPr lang="en-US" altLang="en-US" sz="4200" b="1" kern="0" dirty="0">
                <a:ln w="17780" cmpd="sng">
                  <a:solidFill>
                    <a:srgbClr val="FFFFFF"/>
                  </a:solidFill>
                  <a:prstDash val="solid"/>
                  <a:miter lim="800000"/>
                </a:ln>
                <a:solidFill>
                  <a:srgbClr val="FF0000"/>
                </a:solidFill>
                <a:effectLst>
                  <a:outerShdw blurRad="50800" algn="tl" rotWithShape="0">
                    <a:srgbClr val="000000"/>
                  </a:outerShdw>
                </a:effectLst>
                <a:latin typeface="Calibri" panose="020F0502020204030204" pitchFamily="34" charset="0"/>
              </a:rPr>
              <a:t>  reap everlasting life</a:t>
            </a:r>
            <a:endParaRPr lang="en-US" altLang="en-US" sz="4200" b="1" i="1" kern="0" dirty="0">
              <a:ln w="17780" cmpd="sng">
                <a:solidFill>
                  <a:srgbClr val="FFFFFF"/>
                </a:solid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45917522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grpId="1" nodeType="withEffect">
                                  <p:stCondLst>
                                    <p:cond delay="0"/>
                                  </p:stCondLst>
                                  <p:childTnLst>
                                    <p:animClr clrSpc="rgb" dir="cw">
                                      <p:cBhvr override="childStyle">
                                        <p:cTn id="6" dur="2000" fill="hold"/>
                                        <p:tgtEl>
                                          <p:spTgt spid="10"/>
                                        </p:tgtEl>
                                        <p:attrNameLst>
                                          <p:attrName>style.color</p:attrName>
                                        </p:attrNameLst>
                                      </p:cBhvr>
                                      <p:to>
                                        <a:srgbClr val="92D050"/>
                                      </p:to>
                                    </p:animClr>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9"/>
                                        </p:tgtEl>
                                        <p:attrNameLst>
                                          <p:attrName>style.visibility</p:attrName>
                                        </p:attrNameLst>
                                      </p:cBhvr>
                                      <p:to>
                                        <p:strVal val="hidden"/>
                                      </p:to>
                                    </p:set>
                                  </p:childTnLst>
                                </p:cTn>
                              </p:par>
                              <p:par>
                                <p:cTn id="16" presetID="1" presetClass="exit"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hidden"/>
                                      </p:to>
                                    </p:set>
                                  </p:childTnLst>
                                </p:cTn>
                              </p:par>
                              <p:par>
                                <p:cTn id="18" presetID="1"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childTnLst>
                                </p:cTn>
                              </p:par>
                              <p:par>
                                <p:cTn id="26" presetID="0" presetClass="path" presetSubtype="0" accel="50000" decel="50000" fill="hold" grpId="2" nodeType="withEffect">
                                  <p:stCondLst>
                                    <p:cond delay="0"/>
                                  </p:stCondLst>
                                  <p:childTnLst>
                                    <p:animMotion origin="layout" path="M -3.05556E-6 -4.07407E-6 L -0.19461 0.00024 " pathEditMode="relative" rAng="0" ptsTypes="AA">
                                      <p:cBhvr>
                                        <p:cTn id="27" dur="2000" spd="-100000" fill="hold"/>
                                        <p:tgtEl>
                                          <p:spTgt spid="4"/>
                                        </p:tgtEl>
                                        <p:attrNameLst>
                                          <p:attrName>ppt_x</p:attrName>
                                          <p:attrName>ppt_y</p:attrName>
                                        </p:attrNameLst>
                                      </p:cBhvr>
                                      <p:rCtr x="-9740" y="0"/>
                                    </p:animMotion>
                                  </p:childTnLst>
                                </p:cTn>
                              </p:par>
                              <p:par>
                                <p:cTn id="28" presetID="0" presetClass="path" presetSubtype="0" accel="50000" decel="50000" fill="hold" grpId="2" nodeType="withEffect">
                                  <p:stCondLst>
                                    <p:cond delay="0"/>
                                  </p:stCondLst>
                                  <p:childTnLst>
                                    <p:animMotion origin="layout" path="M -2.77778E-7 4.44444E-6 L 0.19271 0.00023 " pathEditMode="relative" rAng="0" ptsTypes="AA">
                                      <p:cBhvr>
                                        <p:cTn id="29" dur="2000" spd="-100000" fill="hold"/>
                                        <p:tgtEl>
                                          <p:spTgt spid="5"/>
                                        </p:tgtEl>
                                        <p:attrNameLst>
                                          <p:attrName>ppt_x</p:attrName>
                                          <p:attrName>ppt_y</p:attrName>
                                        </p:attrNameLst>
                                      </p:cBhvr>
                                      <p:rCtr x="9635" y="0"/>
                                    </p:animMotion>
                                  </p:childTnLst>
                                </p:cTn>
                              </p:par>
                              <p:par>
                                <p:cTn id="30" presetID="0" presetClass="path" presetSubtype="0" accel="50000" decel="50000" fill="hold" grpId="1" nodeType="withEffect">
                                  <p:stCondLst>
                                    <p:cond delay="0"/>
                                  </p:stCondLst>
                                  <p:childTnLst>
                                    <p:animMotion origin="layout" path="M 0 1.85185E-6 L -0.19931 0.00023 " pathEditMode="relative" rAng="0" ptsTypes="AA">
                                      <p:cBhvr>
                                        <p:cTn id="31" dur="2000" spd="-100000" fill="hold"/>
                                        <p:tgtEl>
                                          <p:spTgt spid="7"/>
                                        </p:tgtEl>
                                        <p:attrNameLst>
                                          <p:attrName>ppt_x</p:attrName>
                                          <p:attrName>ppt_y</p:attrName>
                                        </p:attrNameLst>
                                      </p:cBhvr>
                                      <p:rCtr x="-9965" y="0"/>
                                    </p:animMotion>
                                  </p:childTnLst>
                                </p:cTn>
                              </p:par>
                              <p:par>
                                <p:cTn id="32" presetID="0" presetClass="path" presetSubtype="0" accel="50000" decel="50000" fill="hold" grpId="1" nodeType="withEffect">
                                  <p:stCondLst>
                                    <p:cond delay="0"/>
                                  </p:stCondLst>
                                  <p:childTnLst>
                                    <p:animMotion origin="layout" path="M -2.5E-6 -1.11111E-6 L 0.19879 -0.00023 " pathEditMode="relative" rAng="0" ptsTypes="AA">
                                      <p:cBhvr>
                                        <p:cTn id="33" dur="2000" spd="-100000" fill="hold"/>
                                        <p:tgtEl>
                                          <p:spTgt spid="8"/>
                                        </p:tgtEl>
                                        <p:attrNameLst>
                                          <p:attrName>ppt_x</p:attrName>
                                          <p:attrName>ppt_y</p:attrName>
                                        </p:attrNameLst>
                                      </p:cBhvr>
                                      <p:rCtr x="9931" y="-23"/>
                                    </p:animMotion>
                                  </p:childTnLst>
                                </p:cTn>
                              </p:par>
                            </p:childTnLst>
                          </p:cTn>
                        </p:par>
                        <p:par>
                          <p:cTn id="34" fill="hold">
                            <p:stCondLst>
                              <p:cond delay="2000"/>
                            </p:stCondLst>
                            <p:childTnLst>
                              <p:par>
                                <p:cTn id="35" presetID="30" presetClass="entr" presetSubtype="0" fill="hold" grpId="0" nodeType="afterEffect">
                                  <p:stCondLst>
                                    <p:cond delay="0"/>
                                  </p:stCondLst>
                                  <p:childTnLst>
                                    <p:set>
                                      <p:cBhvr>
                                        <p:cTn id="36" dur="1" fill="hold">
                                          <p:stCondLst>
                                            <p:cond delay="0"/>
                                          </p:stCondLst>
                                        </p:cTn>
                                        <p:tgtEl>
                                          <p:spTgt spid="3074"/>
                                        </p:tgtEl>
                                        <p:attrNameLst>
                                          <p:attrName>style.visibility</p:attrName>
                                        </p:attrNameLst>
                                      </p:cBhvr>
                                      <p:to>
                                        <p:strVal val="visible"/>
                                      </p:to>
                                    </p:set>
                                    <p:animEffect transition="in" filter="fade">
                                      <p:cBhvr>
                                        <p:cTn id="37" dur="800" decel="100000"/>
                                        <p:tgtEl>
                                          <p:spTgt spid="3074"/>
                                        </p:tgtEl>
                                      </p:cBhvr>
                                    </p:animEffect>
                                    <p:anim calcmode="lin" valueType="num">
                                      <p:cBhvr>
                                        <p:cTn id="38" dur="800" decel="100000" fill="hold"/>
                                        <p:tgtEl>
                                          <p:spTgt spid="3074"/>
                                        </p:tgtEl>
                                        <p:attrNameLst>
                                          <p:attrName>style.rotation</p:attrName>
                                        </p:attrNameLst>
                                      </p:cBhvr>
                                      <p:tavLst>
                                        <p:tav tm="0">
                                          <p:val>
                                            <p:fltVal val="-90"/>
                                          </p:val>
                                        </p:tav>
                                        <p:tav tm="100000">
                                          <p:val>
                                            <p:fltVal val="0"/>
                                          </p:val>
                                        </p:tav>
                                      </p:tavLst>
                                    </p:anim>
                                    <p:anim calcmode="lin" valueType="num">
                                      <p:cBhvr>
                                        <p:cTn id="39" dur="800" decel="100000" fill="hold"/>
                                        <p:tgtEl>
                                          <p:spTgt spid="3074"/>
                                        </p:tgtEl>
                                        <p:attrNameLst>
                                          <p:attrName>ppt_x</p:attrName>
                                        </p:attrNameLst>
                                      </p:cBhvr>
                                      <p:tavLst>
                                        <p:tav tm="0">
                                          <p:val>
                                            <p:strVal val="#ppt_x+0.4"/>
                                          </p:val>
                                        </p:tav>
                                        <p:tav tm="100000">
                                          <p:val>
                                            <p:strVal val="#ppt_x-0.05"/>
                                          </p:val>
                                        </p:tav>
                                      </p:tavLst>
                                    </p:anim>
                                    <p:anim calcmode="lin" valueType="num">
                                      <p:cBhvr>
                                        <p:cTn id="40" dur="800" decel="100000" fill="hold"/>
                                        <p:tgtEl>
                                          <p:spTgt spid="3074"/>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3074"/>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3074"/>
                                        </p:tgtEl>
                                        <p:attrNameLst>
                                          <p:attrName>ppt_y</p:attrName>
                                        </p:attrNameLst>
                                      </p:cBhvr>
                                      <p:tavLst>
                                        <p:tav tm="0">
                                          <p:val>
                                            <p:strVal val="#ppt_y+0.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wipe(left)">
                                      <p:cBhvr>
                                        <p:cTn id="47" dur="500"/>
                                        <p:tgtEl>
                                          <p:spTgt spid="6"/>
                                        </p:tgtEl>
                                      </p:cBhvr>
                                    </p:animEffect>
                                  </p:childTnLst>
                                </p:cTn>
                              </p:par>
                              <p:par>
                                <p:cTn id="48" presetID="18" presetClass="emph" presetSubtype="0" fill="hold" grpId="1" nodeType="withEffect">
                                  <p:stCondLst>
                                    <p:cond delay="0"/>
                                  </p:stCondLst>
                                  <p:childTnLst>
                                    <p:set>
                                      <p:cBhvr override="childStyle">
                                        <p:cTn id="49" dur="500" fill="hold"/>
                                        <p:tgtEl>
                                          <p:spTgt spid="6"/>
                                        </p:tgtEl>
                                        <p:attrNameLst>
                                          <p:attrName>style.textDecorationUnderline</p:attrName>
                                        </p:attrNameLst>
                                      </p:cBhvr>
                                      <p:to>
                                        <p:strVal val="true"/>
                                      </p:to>
                                    </p:set>
                                  </p:childTnLst>
                                </p:cTn>
                              </p:par>
                              <p:par>
                                <p:cTn id="50" presetID="22" presetClass="entr" presetSubtype="8"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left)">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250"/>
                                        <p:tgtEl>
                                          <p:spTgt spid="12"/>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250"/>
                                        <p:tgtEl>
                                          <p:spTgt spid="13"/>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250"/>
                                        <p:tgtEl>
                                          <p:spTgt spid="14"/>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250"/>
                                        <p:tgtEl>
                                          <p:spTgt spid="15"/>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fade">
                                      <p:cBhvr>
                                        <p:cTn id="69" dur="250"/>
                                        <p:tgtEl>
                                          <p:spTgt spid="16"/>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250"/>
                                        <p:tgtEl>
                                          <p:spTgt spid="17"/>
                                        </p:tgtEl>
                                      </p:cBhvr>
                                    </p:animEffect>
                                  </p:childTnLst>
                                </p:cTn>
                              </p:par>
                              <p:par>
                                <p:cTn id="73" presetID="0" presetClass="path" presetSubtype="0" accel="50000" decel="50000" fill="hold" grpId="1" nodeType="withEffect">
                                  <p:stCondLst>
                                    <p:cond delay="0"/>
                                  </p:stCondLst>
                                  <p:childTnLst>
                                    <p:animMotion origin="layout" path="M 2.22222E-6 -0.00069 C -0.00278 -0.00393 -0.00573 -0.00903 -0.03177 -0.01204 C -0.05747 -0.01528 -0.11129 -0.01967 -0.15521 -0.01991 C -0.19913 -0.01991 -0.25504 -0.01736 -0.29531 -0.01319 C -0.33559 -0.00926 -0.36476 -0.00208 -0.39688 0.00509 C -0.429 0.01204 -0.46927 0.02292 -0.48854 0.02917 C -0.50781 0.03542 -0.50781 0.04005 -0.51285 0.04306 " pathEditMode="relative" rAng="0" ptsTypes="AAAAAAA">
                                      <p:cBhvr>
                                        <p:cTn id="74" dur="2000" fill="hold"/>
                                        <p:tgtEl>
                                          <p:spTgt spid="12"/>
                                        </p:tgtEl>
                                        <p:attrNameLst>
                                          <p:attrName>ppt_x</p:attrName>
                                          <p:attrName>ppt_y</p:attrName>
                                        </p:attrNameLst>
                                      </p:cBhvr>
                                      <p:rCtr x="-25642" y="1227"/>
                                    </p:animMotion>
                                  </p:childTnLst>
                                </p:cTn>
                              </p:par>
                              <p:par>
                                <p:cTn id="75" presetID="0" presetClass="path" presetSubtype="0" accel="50000" decel="50000" fill="hold" grpId="1" nodeType="withEffect">
                                  <p:stCondLst>
                                    <p:cond delay="0"/>
                                  </p:stCondLst>
                                  <p:childTnLst>
                                    <p:animMotion origin="layout" path="M 1.11111E-6 3.7037E-7 L 0.04062 0.04676 " pathEditMode="relative" rAng="0" ptsTypes="AA">
                                      <p:cBhvr>
                                        <p:cTn id="76" dur="2000" fill="hold"/>
                                        <p:tgtEl>
                                          <p:spTgt spid="14"/>
                                        </p:tgtEl>
                                        <p:attrNameLst>
                                          <p:attrName>ppt_x</p:attrName>
                                          <p:attrName>ppt_y</p:attrName>
                                        </p:attrNameLst>
                                      </p:cBhvr>
                                      <p:rCtr x="2031" y="2338"/>
                                    </p:animMotion>
                                  </p:childTnLst>
                                </p:cTn>
                              </p:par>
                              <p:par>
                                <p:cTn id="77" presetID="0" presetClass="path" presetSubtype="0" accel="50000" decel="50000" fill="hold" grpId="1" nodeType="withEffect">
                                  <p:stCondLst>
                                    <p:cond delay="0"/>
                                  </p:stCondLst>
                                  <p:childTnLst>
                                    <p:animMotion origin="layout" path="M 3.33333E-6 1.85185E-6 C 0.01875 0.00069 0.07604 0.00416 0.11284 0.0044 C 0.14982 0.0044 0.18767 0.0037 0.22066 0.00208 C 0.25382 0.00046 0.28073 -0.00162 0.31163 -0.00533 C 0.34253 -0.0088 0.3809 -0.01227 0.40677 -0.01921 C 0.43264 -0.02616 0.45486 -0.04121 0.46771 -0.04676 " pathEditMode="relative" rAng="0" ptsTypes="AAAAAA">
                                      <p:cBhvr>
                                        <p:cTn id="78" dur="2000" fill="hold"/>
                                        <p:tgtEl>
                                          <p:spTgt spid="17"/>
                                        </p:tgtEl>
                                        <p:attrNameLst>
                                          <p:attrName>ppt_x</p:attrName>
                                          <p:attrName>ppt_y</p:attrName>
                                        </p:attrNameLst>
                                      </p:cBhvr>
                                      <p:rCtr x="23385" y="-2130"/>
                                    </p:animMotion>
                                  </p:childTnLst>
                                </p:cTn>
                              </p:par>
                              <p:par>
                                <p:cTn id="79" presetID="0" presetClass="path" presetSubtype="0" accel="66000" decel="34000" fill="hold" grpId="1" nodeType="withEffect">
                                  <p:stCondLst>
                                    <p:cond delay="0"/>
                                  </p:stCondLst>
                                  <p:childTnLst>
                                    <p:animMotion origin="layout" path="M 4.72222E-6 -1.11111E-6 C 0.00138 0.0213 0.00277 0.04259 4.72222E-6 0.06065 C -0.00278 0.0787 -0.00608 0.09236 -0.01632 0.10787 C -0.02657 0.12338 -0.03872 0.14167 -0.06112 0.15301 C -0.08351 0.16435 -0.12257 0.17315 -0.15105 0.17662 C -0.17952 0.18009 -0.21268 0.17685 -0.23247 0.17431 C -0.25226 0.17176 -0.25973 0.16713 -0.26997 0.16088 C -0.28021 0.15463 -0.28803 0.14722 -0.2941 0.13658 C -0.30018 0.12593 -0.30539 0.11134 -0.3066 0.09653 C -0.30782 0.08171 -0.30226 0.05741 -0.30122 0.04722 " pathEditMode="relative" rAng="0" ptsTypes="aaaaaaaaaa">
                                      <p:cBhvr>
                                        <p:cTn id="80" dur="2000" fill="hold"/>
                                        <p:tgtEl>
                                          <p:spTgt spid="16"/>
                                        </p:tgtEl>
                                        <p:attrNameLst>
                                          <p:attrName>ppt_x</p:attrName>
                                          <p:attrName>ppt_y</p:attrName>
                                        </p:attrNameLst>
                                      </p:cBhvr>
                                      <p:rCtr x="-15260" y="9005"/>
                                    </p:animMotion>
                                  </p:childTnLst>
                                </p:cTn>
                              </p:par>
                              <p:par>
                                <p:cTn id="81" presetID="0" presetClass="path" presetSubtype="0" accel="50000" decel="50000" fill="hold" grpId="1" nodeType="withEffect">
                                  <p:stCondLst>
                                    <p:cond delay="0"/>
                                  </p:stCondLst>
                                  <p:childTnLst>
                                    <p:animMotion origin="layout" path="M -0.00018 -0.00023 C -0.00712 -0.00787 -0.01806 -0.03217 -0.04098 -0.04537 C -0.06389 -0.0588 -0.09636 -0.07153 -0.13768 -0.08079 C -0.17917 -0.09028 -0.24046 -0.09838 -0.28959 -0.10278 C -0.33872 -0.10741 -0.39011 -0.11042 -0.43316 -0.10787 C -0.47622 -0.10532 -0.51216 -0.09653 -0.54983 -0.08796 C -0.5875 -0.07917 -0.6283 -0.06643 -0.65955 -0.05555 C -0.69046 -0.04444 -0.71719 -0.03449 -0.73629 -0.02106 C -0.75487 -0.00764 -0.76546 0.00972 -0.77257 0.0257 C -0.78004 0.04167 -0.78091 0.0588 -0.77934 0.07454 C -0.77778 0.09005 -0.7724 0.10903 -0.76389 0.11991 C -0.75487 0.13125 -0.73421 0.13727 -0.7257 0.14028 " pathEditMode="relative" rAng="0" ptsTypes="AAAAAAAAAAAA">
                                      <p:cBhvr>
                                        <p:cTn id="82" dur="2000" fill="hold"/>
                                        <p:tgtEl>
                                          <p:spTgt spid="13"/>
                                        </p:tgtEl>
                                        <p:attrNameLst>
                                          <p:attrName>ppt_x</p:attrName>
                                          <p:attrName>ppt_y</p:attrName>
                                        </p:attrNameLst>
                                      </p:cBhvr>
                                      <p:rCtr x="-38993" y="1597"/>
                                    </p:animMotion>
                                  </p:childTnLst>
                                </p:cTn>
                              </p:par>
                              <p:par>
                                <p:cTn id="83" presetID="0" presetClass="path" presetSubtype="0" accel="50000" decel="50000" fill="hold" grpId="1" nodeType="withEffect">
                                  <p:stCondLst>
                                    <p:cond delay="0"/>
                                  </p:stCondLst>
                                  <p:childTnLst>
                                    <p:animMotion origin="layout" path="M 1.38889E-6 -1.11111E-6 C 0.00295 -0.00486 0.00885 -0.0213 0.01788 -0.02893 C 0.02708 -0.03657 0.04184 -0.04259 0.05503 -0.04606 C 0.06805 -0.04954 0.08819 -0.04954 0.09705 -0.05046 " pathEditMode="relative" rAng="0" ptsTypes="AAAA">
                                      <p:cBhvr>
                                        <p:cTn id="84" dur="2000" fill="hold"/>
                                        <p:tgtEl>
                                          <p:spTgt spid="15"/>
                                        </p:tgtEl>
                                        <p:attrNameLst>
                                          <p:attrName>ppt_x</p:attrName>
                                          <p:attrName>ppt_y</p:attrName>
                                        </p:attrNameLst>
                                      </p:cBhvr>
                                      <p:rCtr x="4844" y="-2523"/>
                                    </p:animMotion>
                                  </p:childTnLst>
                                </p:cTn>
                              </p:par>
                              <p:par>
                                <p:cTn id="85" presetID="10" presetClass="exit" presetSubtype="0" fill="hold" grpId="1" nodeType="withEffect">
                                  <p:stCondLst>
                                    <p:cond delay="0"/>
                                  </p:stCondLst>
                                  <p:childTnLst>
                                    <p:animEffect transition="out" filter="fade">
                                      <p:cBhvr>
                                        <p:cTn id="86" dur="1250"/>
                                        <p:tgtEl>
                                          <p:spTgt spid="3074"/>
                                        </p:tgtEl>
                                      </p:cBhvr>
                                    </p:animEffect>
                                    <p:set>
                                      <p:cBhvr>
                                        <p:cTn id="87" dur="1" fill="hold">
                                          <p:stCondLst>
                                            <p:cond delay="1249"/>
                                          </p:stCondLst>
                                        </p:cTn>
                                        <p:tgtEl>
                                          <p:spTgt spid="3074"/>
                                        </p:tgtEl>
                                        <p:attrNameLst>
                                          <p:attrName>style.visibility</p:attrName>
                                        </p:attrNameLst>
                                      </p:cBhvr>
                                      <p:to>
                                        <p:strVal val="hidden"/>
                                      </p:to>
                                    </p:set>
                                  </p:childTnLst>
                                </p:cTn>
                              </p:par>
                              <p:par>
                                <p:cTn id="88" presetID="10" presetClass="exit" presetSubtype="0" fill="hold" grpId="2" nodeType="withEffect">
                                  <p:stCondLst>
                                    <p:cond delay="0"/>
                                  </p:stCondLst>
                                  <p:childTnLst>
                                    <p:animEffect transition="out" filter="fade">
                                      <p:cBhvr>
                                        <p:cTn id="89" dur="500"/>
                                        <p:tgtEl>
                                          <p:spTgt spid="6"/>
                                        </p:tgtEl>
                                      </p:cBhvr>
                                    </p:animEffect>
                                    <p:set>
                                      <p:cBhvr>
                                        <p:cTn id="90" dur="1" fill="hold">
                                          <p:stCondLst>
                                            <p:cond delay="499"/>
                                          </p:stCondLst>
                                        </p:cTn>
                                        <p:tgtEl>
                                          <p:spTgt spid="6"/>
                                        </p:tgtEl>
                                        <p:attrNameLst>
                                          <p:attrName>style.visibility</p:attrName>
                                        </p:attrNameLst>
                                      </p:cBhvr>
                                      <p:to>
                                        <p:strVal val="hidden"/>
                                      </p:to>
                                    </p:set>
                                  </p:childTnLst>
                                </p:cTn>
                              </p:par>
                              <p:par>
                                <p:cTn id="91" presetID="10" presetClass="exit" presetSubtype="0" fill="hold" grpId="3" nodeType="withEffect">
                                  <p:stCondLst>
                                    <p:cond delay="0"/>
                                  </p:stCondLst>
                                  <p:childTnLst>
                                    <p:animEffect transition="out" filter="fade">
                                      <p:cBhvr>
                                        <p:cTn id="92" dur="500"/>
                                        <p:tgtEl>
                                          <p:spTgt spid="4"/>
                                        </p:tgtEl>
                                      </p:cBhvr>
                                    </p:animEffect>
                                    <p:set>
                                      <p:cBhvr>
                                        <p:cTn id="93" dur="1" fill="hold">
                                          <p:stCondLst>
                                            <p:cond delay="499"/>
                                          </p:stCondLst>
                                        </p:cTn>
                                        <p:tgtEl>
                                          <p:spTgt spid="4"/>
                                        </p:tgtEl>
                                        <p:attrNameLst>
                                          <p:attrName>style.visibility</p:attrName>
                                        </p:attrNameLst>
                                      </p:cBhvr>
                                      <p:to>
                                        <p:strVal val="hidden"/>
                                      </p:to>
                                    </p:set>
                                  </p:childTnLst>
                                </p:cTn>
                              </p:par>
                              <p:par>
                                <p:cTn id="94" presetID="10" presetClass="exit" presetSubtype="0" fill="hold" grpId="3" nodeType="withEffect">
                                  <p:stCondLst>
                                    <p:cond delay="0"/>
                                  </p:stCondLst>
                                  <p:childTnLst>
                                    <p:animEffect transition="out" filter="fade">
                                      <p:cBhvr>
                                        <p:cTn id="95" dur="500"/>
                                        <p:tgtEl>
                                          <p:spTgt spid="5"/>
                                        </p:tgtEl>
                                      </p:cBhvr>
                                    </p:animEffect>
                                    <p:set>
                                      <p:cBhvr>
                                        <p:cTn id="96" dur="1" fill="hold">
                                          <p:stCondLst>
                                            <p:cond delay="499"/>
                                          </p:stCondLst>
                                        </p:cTn>
                                        <p:tgtEl>
                                          <p:spTgt spid="5"/>
                                        </p:tgtEl>
                                        <p:attrNameLst>
                                          <p:attrName>style.visibility</p:attrName>
                                        </p:attrNameLst>
                                      </p:cBhvr>
                                      <p:to>
                                        <p:strVal val="hidden"/>
                                      </p:to>
                                    </p:set>
                                  </p:childTnLst>
                                </p:cTn>
                              </p:par>
                              <p:par>
                                <p:cTn id="97" presetID="10" presetClass="exit" presetSubtype="0" fill="hold" grpId="2" nodeType="withEffect">
                                  <p:stCondLst>
                                    <p:cond delay="0"/>
                                  </p:stCondLst>
                                  <p:childTnLst>
                                    <p:animEffect transition="out" filter="fade">
                                      <p:cBhvr>
                                        <p:cTn id="98" dur="500"/>
                                        <p:tgtEl>
                                          <p:spTgt spid="7"/>
                                        </p:tgtEl>
                                      </p:cBhvr>
                                    </p:animEffect>
                                    <p:set>
                                      <p:cBhvr>
                                        <p:cTn id="99" dur="1" fill="hold">
                                          <p:stCondLst>
                                            <p:cond delay="499"/>
                                          </p:stCondLst>
                                        </p:cTn>
                                        <p:tgtEl>
                                          <p:spTgt spid="7"/>
                                        </p:tgtEl>
                                        <p:attrNameLst>
                                          <p:attrName>style.visibility</p:attrName>
                                        </p:attrNameLst>
                                      </p:cBhvr>
                                      <p:to>
                                        <p:strVal val="hidden"/>
                                      </p:to>
                                    </p:set>
                                  </p:childTnLst>
                                </p:cTn>
                              </p:par>
                              <p:par>
                                <p:cTn id="100" presetID="10" presetClass="exit" presetSubtype="0" fill="hold" grpId="2" nodeType="withEffect">
                                  <p:stCondLst>
                                    <p:cond delay="0"/>
                                  </p:stCondLst>
                                  <p:childTnLst>
                                    <p:animEffect transition="out" filter="fade">
                                      <p:cBhvr>
                                        <p:cTn id="101" dur="500"/>
                                        <p:tgtEl>
                                          <p:spTgt spid="8"/>
                                        </p:tgtEl>
                                      </p:cBhvr>
                                    </p:animEffect>
                                    <p:set>
                                      <p:cBhvr>
                                        <p:cTn id="102" dur="1" fill="hold">
                                          <p:stCondLst>
                                            <p:cond delay="499"/>
                                          </p:stCondLst>
                                        </p:cTn>
                                        <p:tgtEl>
                                          <p:spTgt spid="8"/>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500"/>
                                        <p:tgtEl>
                                          <p:spTgt spid="19"/>
                                        </p:tgtEl>
                                      </p:cBhvr>
                                    </p:animEffect>
                                    <p:set>
                                      <p:cBhvr>
                                        <p:cTn id="105" dur="1" fill="hold">
                                          <p:stCondLst>
                                            <p:cond delay="499"/>
                                          </p:stCondLst>
                                        </p:cTn>
                                        <p:tgtEl>
                                          <p:spTgt spid="19"/>
                                        </p:tgtEl>
                                        <p:attrNameLst>
                                          <p:attrName>style.visibility</p:attrName>
                                        </p:attrNameLst>
                                      </p:cBhvr>
                                      <p:to>
                                        <p:strVal val="hidden"/>
                                      </p:to>
                                    </p:set>
                                  </p:childTnLst>
                                </p:cTn>
                              </p:par>
                              <p:par>
                                <p:cTn id="106" presetID="10" presetClass="entr" presetSubtype="0" fill="hold" grpId="0" nodeType="withEffect">
                                  <p:stCondLst>
                                    <p:cond delay="1750"/>
                                  </p:stCondLst>
                                  <p:childTnLst>
                                    <p:set>
                                      <p:cBhvr>
                                        <p:cTn id="107" dur="1" fill="hold">
                                          <p:stCondLst>
                                            <p:cond delay="0"/>
                                          </p:stCondLst>
                                        </p:cTn>
                                        <p:tgtEl>
                                          <p:spTgt spid="18"/>
                                        </p:tgtEl>
                                        <p:attrNameLst>
                                          <p:attrName>style.visibility</p:attrName>
                                        </p:attrNameLst>
                                      </p:cBhvr>
                                      <p:to>
                                        <p:strVal val="visible"/>
                                      </p:to>
                                    </p:set>
                                    <p:animEffect transition="in" filter="fade">
                                      <p:cBhvr>
                                        <p:cTn id="10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3074" grpId="0"/>
      <p:bldP spid="3074" grpId="1"/>
      <p:bldP spid="4" grpId="0"/>
      <p:bldP spid="4" grpId="2"/>
      <p:bldP spid="4" grpId="3"/>
      <p:bldP spid="5" grpId="0"/>
      <p:bldP spid="5" grpId="2"/>
      <p:bldP spid="5" grpId="3"/>
      <p:bldP spid="7" grpId="0"/>
      <p:bldP spid="7" grpId="1"/>
      <p:bldP spid="7" grpId="2"/>
      <p:bldP spid="8" grpId="0"/>
      <p:bldP spid="8" grpId="1"/>
      <p:bldP spid="8" grpId="2"/>
      <p:bldP spid="9" grpId="0"/>
      <p:bldP spid="9" grpId="1"/>
      <p:bldP spid="10" grpId="0"/>
      <p:bldP spid="10" grpId="1"/>
      <p:bldP spid="12" grpId="0"/>
      <p:bldP spid="12" grpId="1"/>
      <p:bldP spid="13" grpId="0"/>
      <p:bldP spid="13" grpId="1"/>
      <p:bldP spid="14" grpId="0"/>
      <p:bldP spid="14" grpId="1"/>
      <p:bldP spid="15" grpId="0"/>
      <p:bldP spid="15" grpId="1"/>
      <p:bldP spid="16" grpId="0"/>
      <p:bldP spid="16" grpId="1"/>
      <p:bldP spid="17" grpId="0"/>
      <p:bldP spid="17" grpId="1"/>
      <p:bldP spid="18" grpId="0"/>
      <p:bldP spid="19" grpId="0"/>
      <p:bldP spid="19" grpId="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457200" y="503238"/>
            <a:ext cx="8229600" cy="5745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chemeClr val="accent5">
                    <a:lumMod val="90000"/>
                  </a:schemeClr>
                </a:solidFill>
                <a:effectLst>
                  <a:glow rad="101600">
                    <a:schemeClr val="tx1"/>
                  </a:glow>
                  <a:outerShdw blurRad="50800" algn="tl" rotWithShape="0">
                    <a:srgbClr val="000000"/>
                  </a:outerShdw>
                </a:effectLst>
                <a:latin typeface="Calibri" panose="020F0502020204030204" pitchFamily="34" charset="0"/>
              </a:rPr>
              <a:t>"I am the true vine, and My Father is the vinedresser. Every branch in Me that does not bear fruit He takes away; and every branch that bears fruit He prunes, that it may bear more fruit. You are already clean because of the word which I have spoken to you." </a:t>
            </a:r>
            <a:r>
              <a:rPr lang="en-US" altLang="en-US" sz="3200" b="1" i="1" dirty="0">
                <a:ln w="17780" cmpd="sng">
                  <a:solidFill>
                    <a:srgbClr val="FFFFFF"/>
                  </a:solidFill>
                  <a:prstDash val="solid"/>
                  <a:miter lim="800000"/>
                </a:ln>
                <a:solidFill>
                  <a:schemeClr val="accent5">
                    <a:lumMod val="90000"/>
                  </a:schemeClr>
                </a:solidFill>
                <a:effectLst>
                  <a:glow rad="101600">
                    <a:schemeClr val="tx1"/>
                  </a:glow>
                  <a:outerShdw blurRad="50800" algn="tl" rotWithShape="0">
                    <a:srgbClr val="000000"/>
                  </a:outerShdw>
                </a:effectLst>
                <a:latin typeface="Calibri" panose="020F0502020204030204" pitchFamily="34" charset="0"/>
              </a:rPr>
              <a:t>— John 15:1-3 </a:t>
            </a:r>
          </a:p>
        </p:txBody>
      </p:sp>
      <p:sp>
        <p:nvSpPr>
          <p:cNvPr id="4" name="Rectangle 2"/>
          <p:cNvSpPr txBox="1">
            <a:spLocks noChangeArrowheads="1"/>
          </p:cNvSpPr>
          <p:nvPr/>
        </p:nvSpPr>
        <p:spPr bwMode="auto">
          <a:xfrm>
            <a:off x="5966534" y="1821367"/>
            <a:ext cx="1777074"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accent5">
                    <a:lumMod val="90000"/>
                  </a:schemeClr>
                </a:solidFill>
                <a:effectLst>
                  <a:glow rad="63500">
                    <a:schemeClr val="tx1"/>
                  </a:glow>
                  <a:outerShdw blurRad="50800" algn="tl" rotWithShape="0">
                    <a:srgbClr val="000000"/>
                  </a:outerShdw>
                </a:effectLst>
                <a:latin typeface="Calibri" panose="020F0502020204030204" pitchFamily="34" charset="0"/>
              </a:rPr>
              <a:t>fruit</a:t>
            </a:r>
            <a:endParaRPr lang="en-US" altLang="en-US" sz="3200" b="1" i="1" kern="0" dirty="0">
              <a:ln w="17780" cmpd="sng">
                <a:solidFill>
                  <a:srgbClr val="FFFFFF"/>
                </a:solidFill>
                <a:prstDash val="solid"/>
                <a:miter lim="800000"/>
              </a:ln>
              <a:solidFill>
                <a:schemeClr val="accent5">
                  <a:lumMod val="90000"/>
                </a:schemeClr>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p:cNvSpPr txBox="1">
            <a:spLocks noChangeArrowheads="1"/>
          </p:cNvSpPr>
          <p:nvPr/>
        </p:nvSpPr>
        <p:spPr bwMode="auto">
          <a:xfrm>
            <a:off x="1734323" y="3163909"/>
            <a:ext cx="1777074"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accent5">
                    <a:lumMod val="90000"/>
                  </a:schemeClr>
                </a:solidFill>
                <a:effectLst>
                  <a:glow rad="63500">
                    <a:schemeClr val="tx1"/>
                  </a:glow>
                  <a:outerShdw blurRad="50800" algn="tl" rotWithShape="0">
                    <a:srgbClr val="000000"/>
                  </a:outerShdw>
                </a:effectLst>
                <a:latin typeface="Calibri" panose="020F0502020204030204" pitchFamily="34" charset="0"/>
              </a:rPr>
              <a:t>fruit</a:t>
            </a:r>
            <a:endParaRPr lang="en-US" altLang="en-US" sz="3200" b="1" i="1" kern="0" dirty="0">
              <a:ln w="17780" cmpd="sng">
                <a:solidFill>
                  <a:srgbClr val="FFFFFF"/>
                </a:solidFill>
                <a:prstDash val="solid"/>
                <a:miter lim="800000"/>
              </a:ln>
              <a:solidFill>
                <a:schemeClr val="accent5">
                  <a:lumMod val="90000"/>
                </a:schemeClr>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p:cNvSpPr txBox="1">
            <a:spLocks noChangeArrowheads="1"/>
          </p:cNvSpPr>
          <p:nvPr/>
        </p:nvSpPr>
        <p:spPr bwMode="auto">
          <a:xfrm>
            <a:off x="2997720" y="3836050"/>
            <a:ext cx="1777074"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accent5">
                    <a:lumMod val="90000"/>
                  </a:schemeClr>
                </a:solidFill>
                <a:effectLst>
                  <a:glow rad="63500">
                    <a:schemeClr val="tx1"/>
                  </a:glow>
                  <a:outerShdw blurRad="50800" algn="tl" rotWithShape="0">
                    <a:srgbClr val="000000"/>
                  </a:outerShdw>
                </a:effectLst>
                <a:latin typeface="Calibri" panose="020F0502020204030204" pitchFamily="34" charset="0"/>
              </a:rPr>
              <a:t>fruit</a:t>
            </a:r>
            <a:endParaRPr lang="en-US" altLang="en-US" sz="3200" b="1" i="1" kern="0" dirty="0">
              <a:ln w="17780" cmpd="sng">
                <a:solidFill>
                  <a:srgbClr val="FFFFFF"/>
                </a:solidFill>
                <a:prstDash val="solid"/>
                <a:miter lim="800000"/>
              </a:ln>
              <a:solidFill>
                <a:schemeClr val="accent5">
                  <a:lumMod val="90000"/>
                </a:schemeClr>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hidden="1"/>
          <p:cNvSpPr txBox="1">
            <a:spLocks noChangeArrowheads="1"/>
          </p:cNvSpPr>
          <p:nvPr/>
        </p:nvSpPr>
        <p:spPr bwMode="auto">
          <a:xfrm>
            <a:off x="4890085" y="884019"/>
            <a:ext cx="1990942"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fruit</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45917522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heckerboard(across)">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2"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50"/>
                                        <p:tgtEl>
                                          <p:spTgt spid="4"/>
                                        </p:tgtEl>
                                      </p:cBhvr>
                                    </p:animEffect>
                                  </p:childTnLst>
                                </p:cTn>
                              </p:par>
                              <p:par>
                                <p:cTn id="13" presetID="10" presetClass="entr" presetSubtype="0" fill="hold" grpId="2"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50"/>
                                        <p:tgtEl>
                                          <p:spTgt spid="5"/>
                                        </p:tgtEl>
                                      </p:cBhvr>
                                    </p:animEffect>
                                  </p:childTnLst>
                                </p:cTn>
                              </p:par>
                              <p:par>
                                <p:cTn id="16" presetID="10" presetClass="entr" presetSubtype="0" fill="hold" grpId="2"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250"/>
                                        <p:tgtEl>
                                          <p:spTgt spid="6"/>
                                        </p:tgtEl>
                                      </p:cBhvr>
                                    </p:animEffect>
                                  </p:childTnLst>
                                </p:cTn>
                              </p:par>
                              <p:par>
                                <p:cTn id="19" presetID="3" presetClass="emph" presetSubtype="2" fill="hold" grpId="3" nodeType="withEffect">
                                  <p:stCondLst>
                                    <p:cond delay="0"/>
                                  </p:stCondLst>
                                  <p:childTnLst>
                                    <p:animClr clrSpc="rgb" dir="cw">
                                      <p:cBhvr override="childStyle">
                                        <p:cTn id="20" dur="2000" fill="hold"/>
                                        <p:tgtEl>
                                          <p:spTgt spid="4"/>
                                        </p:tgtEl>
                                        <p:attrNameLst>
                                          <p:attrName>style.color</p:attrName>
                                        </p:attrNameLst>
                                      </p:cBhvr>
                                      <p:to>
                                        <a:srgbClr val="00B050"/>
                                      </p:to>
                                    </p:animClr>
                                  </p:childTnLst>
                                </p:cTn>
                              </p:par>
                              <p:par>
                                <p:cTn id="21" presetID="3" presetClass="emph" presetSubtype="2" fill="hold" grpId="3" nodeType="withEffect">
                                  <p:stCondLst>
                                    <p:cond delay="0"/>
                                  </p:stCondLst>
                                  <p:childTnLst>
                                    <p:animClr clrSpc="rgb" dir="cw">
                                      <p:cBhvr override="childStyle">
                                        <p:cTn id="22" dur="2000" fill="hold"/>
                                        <p:tgtEl>
                                          <p:spTgt spid="5"/>
                                        </p:tgtEl>
                                        <p:attrNameLst>
                                          <p:attrName>style.color</p:attrName>
                                        </p:attrNameLst>
                                      </p:cBhvr>
                                      <p:to>
                                        <a:srgbClr val="00B050"/>
                                      </p:to>
                                    </p:animClr>
                                  </p:childTnLst>
                                </p:cTn>
                              </p:par>
                              <p:par>
                                <p:cTn id="23" presetID="3" presetClass="emph" presetSubtype="2" fill="hold" grpId="3" nodeType="withEffect">
                                  <p:stCondLst>
                                    <p:cond delay="0"/>
                                  </p:stCondLst>
                                  <p:childTnLst>
                                    <p:animClr clrSpc="rgb" dir="cw">
                                      <p:cBhvr override="childStyle">
                                        <p:cTn id="24" dur="2000" fill="hold"/>
                                        <p:tgtEl>
                                          <p:spTgt spid="6"/>
                                        </p:tgtEl>
                                        <p:attrNameLst>
                                          <p:attrName>style.color</p:attrName>
                                        </p:attrNameLst>
                                      </p:cBhvr>
                                      <p:to>
                                        <a:srgbClr val="00B050"/>
                                      </p:to>
                                    </p:animClr>
                                  </p:childTnLst>
                                </p:cTn>
                              </p:par>
                              <p:par>
                                <p:cTn id="25" presetID="0" presetClass="path" presetSubtype="0" accel="50000" decel="50000" fill="hold" grpId="1" nodeType="withEffect">
                                  <p:stCondLst>
                                    <p:cond delay="0"/>
                                  </p:stCondLst>
                                  <p:childTnLst>
                                    <p:animMotion origin="layout" path="M -2.77778E-6 -3.7037E-7 L -0.10573 -0.13657 " pathEditMode="relative" rAng="0" ptsTypes="AA">
                                      <p:cBhvr>
                                        <p:cTn id="26" dur="2000" fill="hold"/>
                                        <p:tgtEl>
                                          <p:spTgt spid="4"/>
                                        </p:tgtEl>
                                        <p:attrNameLst>
                                          <p:attrName>ppt_x</p:attrName>
                                          <p:attrName>ppt_y</p:attrName>
                                        </p:attrNameLst>
                                      </p:cBhvr>
                                      <p:rCtr x="-5295" y="-6829"/>
                                    </p:animMotion>
                                  </p:childTnLst>
                                </p:cTn>
                              </p:par>
                              <p:par>
                                <p:cTn id="27" presetID="0" presetClass="path" presetSubtype="0" accel="50000" decel="50000" fill="hold" grpId="1" nodeType="withEffect">
                                  <p:stCondLst>
                                    <p:cond delay="0"/>
                                  </p:stCondLst>
                                  <p:childTnLst>
                                    <p:animMotion origin="layout" path="M 4.44444E-6 -3.7037E-6 L 0.35694 -0.33264 " pathEditMode="relative" rAng="0" ptsTypes="AA">
                                      <p:cBhvr>
                                        <p:cTn id="28" dur="2000" fill="hold"/>
                                        <p:tgtEl>
                                          <p:spTgt spid="5"/>
                                        </p:tgtEl>
                                        <p:attrNameLst>
                                          <p:attrName>ppt_x</p:attrName>
                                          <p:attrName>ppt_y</p:attrName>
                                        </p:attrNameLst>
                                      </p:cBhvr>
                                      <p:rCtr x="17847" y="-16644"/>
                                    </p:animMotion>
                                  </p:childTnLst>
                                </p:cTn>
                              </p:par>
                              <p:par>
                                <p:cTn id="29" presetID="0" presetClass="path" presetSubtype="0" accel="50000" decel="50000" fill="hold" grpId="1" nodeType="withEffect">
                                  <p:stCondLst>
                                    <p:cond delay="0"/>
                                  </p:stCondLst>
                                  <p:childTnLst>
                                    <p:animMotion origin="layout" path="M 5.55112E-17 -3.7037E-7 L 0.21875 -0.43032 " pathEditMode="relative" rAng="0" ptsTypes="AA">
                                      <p:cBhvr>
                                        <p:cTn id="30" dur="2000" fill="hold"/>
                                        <p:tgtEl>
                                          <p:spTgt spid="6"/>
                                        </p:tgtEl>
                                        <p:attrNameLst>
                                          <p:attrName>ppt_x</p:attrName>
                                          <p:attrName>ppt_y</p:attrName>
                                        </p:attrNameLst>
                                      </p:cBhvr>
                                      <p:rCtr x="10938" y="-21528"/>
                                    </p:animMotion>
                                  </p:childTnLst>
                                </p:cTn>
                              </p:par>
                              <p:par>
                                <p:cTn id="31" presetID="10" presetClass="exit" presetSubtype="0" fill="hold" grpId="1" nodeType="withEffect">
                                  <p:stCondLst>
                                    <p:cond delay="0"/>
                                  </p:stCondLst>
                                  <p:childTnLst>
                                    <p:animEffect transition="out" filter="fade">
                                      <p:cBhvr>
                                        <p:cTn id="32" dur="1500"/>
                                        <p:tgtEl>
                                          <p:spTgt spid="3074"/>
                                        </p:tgtEl>
                                      </p:cBhvr>
                                    </p:animEffect>
                                    <p:set>
                                      <p:cBhvr>
                                        <p:cTn id="33" dur="1" fill="hold">
                                          <p:stCondLst>
                                            <p:cond delay="1499"/>
                                          </p:stCondLst>
                                        </p:cTn>
                                        <p:tgtEl>
                                          <p:spTgt spid="3074"/>
                                        </p:tgtEl>
                                        <p:attrNameLst>
                                          <p:attrName>style.visibility</p:attrName>
                                        </p:attrNameLst>
                                      </p:cBhvr>
                                      <p:to>
                                        <p:strVal val="hidden"/>
                                      </p:to>
                                    </p:set>
                                  </p:childTnLst>
                                </p:cTn>
                              </p:par>
                            </p:childTnLst>
                          </p:cTn>
                        </p:par>
                        <p:par>
                          <p:cTn id="34" fill="hold">
                            <p:stCondLst>
                              <p:cond delay="2000"/>
                            </p:stCondLst>
                            <p:childTnLst>
                              <p:par>
                                <p:cTn id="35" presetID="10" presetClass="exit" presetSubtype="0" fill="hold" grpId="0" nodeType="afterEffect">
                                  <p:stCondLst>
                                    <p:cond delay="0"/>
                                  </p:stCondLst>
                                  <p:childTnLst>
                                    <p:animEffect transition="out" filter="fade">
                                      <p:cBhvr>
                                        <p:cTn id="36" dur="250"/>
                                        <p:tgtEl>
                                          <p:spTgt spid="5"/>
                                        </p:tgtEl>
                                      </p:cBhvr>
                                    </p:animEffect>
                                    <p:set>
                                      <p:cBhvr>
                                        <p:cTn id="37" dur="1" fill="hold">
                                          <p:stCondLst>
                                            <p:cond delay="249"/>
                                          </p:stCondLst>
                                        </p:cTn>
                                        <p:tgtEl>
                                          <p:spTgt spid="5"/>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250"/>
                                        <p:tgtEl>
                                          <p:spTgt spid="6"/>
                                        </p:tgtEl>
                                      </p:cBhvr>
                                    </p:animEffect>
                                    <p:set>
                                      <p:cBhvr>
                                        <p:cTn id="40" dur="1" fill="hold">
                                          <p:stCondLst>
                                            <p:cond delay="24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1"/>
      <p:bldP spid="4" grpId="2"/>
      <p:bldP spid="4" grpId="3"/>
      <p:bldP spid="5" grpId="0"/>
      <p:bldP spid="5" grpId="1"/>
      <p:bldP spid="5" grpId="2"/>
      <p:bldP spid="5" grpId="3"/>
      <p:bldP spid="6" grpId="0"/>
      <p:bldP spid="6" grpId="1"/>
      <p:bldP spid="6" grpId="2"/>
      <p:bldP spid="6" grpId="3"/>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itle 1"/>
          <p:cNvSpPr txBox="1">
            <a:spLocks/>
          </p:cNvSpPr>
          <p:nvPr/>
        </p:nvSpPr>
        <p:spPr>
          <a:xfrm>
            <a:off x="196769" y="4900127"/>
            <a:ext cx="8368497"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without Me you can do nothing</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"Abide in Me, and I in you. As the branch cannot bear fruit of itself, unless it abides in the vine, neither can you, unless you abide in Me. I am the vine, you are the branches. He who abides in Me, and I in him, bears much fruit; for without Me you can do nothing." </a:t>
            </a:r>
            <a:r>
              <a:rPr lang="en-US" altLang="en-US" sz="3200" b="1" i="1"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 John 15:4-5 </a:t>
            </a:r>
            <a:r>
              <a:rPr lang="en-US" altLang="en-US" sz="4000" b="1" i="1"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p:cNvSpPr txBox="1">
            <a:spLocks noChangeArrowheads="1"/>
          </p:cNvSpPr>
          <p:nvPr/>
        </p:nvSpPr>
        <p:spPr bwMode="auto">
          <a:xfrm>
            <a:off x="4890085" y="884019"/>
            <a:ext cx="1990942"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fruit</a:t>
            </a:r>
            <a:endParaRPr lang="en-US" altLang="en-US" sz="3200" b="1" i="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p:cNvSpPr txBox="1">
            <a:spLocks noChangeArrowheads="1"/>
          </p:cNvSpPr>
          <p:nvPr/>
        </p:nvSpPr>
        <p:spPr bwMode="auto">
          <a:xfrm>
            <a:off x="3126536" y="1554420"/>
            <a:ext cx="1990942"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abide</a:t>
            </a:r>
            <a:endParaRPr lang="en-US" altLang="en-US" sz="3200" b="1" i="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hidden="1"/>
          <p:cNvSpPr txBox="1">
            <a:spLocks noChangeArrowheads="1"/>
          </p:cNvSpPr>
          <p:nvPr/>
        </p:nvSpPr>
        <p:spPr bwMode="auto">
          <a:xfrm>
            <a:off x="3589688" y="2690669"/>
            <a:ext cx="1990942"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abide</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1D59BA5C-2BF1-4113-9D07-D19F2C8343C4}"/>
              </a:ext>
            </a:extLst>
          </p:cNvPr>
          <p:cNvSpPr txBox="1">
            <a:spLocks noChangeArrowheads="1"/>
          </p:cNvSpPr>
          <p:nvPr/>
        </p:nvSpPr>
        <p:spPr bwMode="auto">
          <a:xfrm>
            <a:off x="271320" y="5063839"/>
            <a:ext cx="8202707" cy="786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without Me you can do nothing</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459175222"/>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0" presetClass="exit" presetSubtype="0" fill="hold" grpId="0" nodeType="after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18" presetClass="emph" presetSubtype="0" fill="hold" grpId="1" nodeType="withEffect">
                                  <p:stCondLst>
                                    <p:cond delay="0"/>
                                  </p:stCondLst>
                                  <p:childTnLst>
                                    <p:set>
                                      <p:cBhvr override="childStyle">
                                        <p:cTn id="19" dur="500" fill="hold"/>
                                        <p:tgtEl>
                                          <p:spTgt spid="8"/>
                                        </p:tgtEl>
                                        <p:attrNameLst>
                                          <p:attrName>style.textDecorationUnderline</p:attrName>
                                        </p:attrNameLst>
                                      </p:cBhvr>
                                      <p:to>
                                        <p:strVal val="true"/>
                                      </p:to>
                                    </p:set>
                                  </p:childTnLst>
                                </p:cTn>
                              </p:par>
                              <p:par>
                                <p:cTn id="20" presetID="22" presetClass="entr" presetSubtype="8"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250"/>
                                        <p:tgtEl>
                                          <p:spTgt spid="5"/>
                                        </p:tgtEl>
                                      </p:cBhvr>
                                    </p:animEffect>
                                  </p:childTnLst>
                                </p:cTn>
                              </p:par>
                              <p:par>
                                <p:cTn id="28" presetID="0" presetClass="path" presetSubtype="0" accel="50000" decel="50000" fill="hold" grpId="1" nodeType="withEffect">
                                  <p:stCondLst>
                                    <p:cond delay="0"/>
                                  </p:stCondLst>
                                  <p:childTnLst>
                                    <p:animMotion origin="layout" path="M -4.44444E-6 -1.48148E-6 L 0.05105 0.16574 " pathEditMode="relative" rAng="0" ptsTypes="AA">
                                      <p:cBhvr>
                                        <p:cTn id="29" dur="2000" fill="hold"/>
                                        <p:tgtEl>
                                          <p:spTgt spid="5"/>
                                        </p:tgtEl>
                                        <p:attrNameLst>
                                          <p:attrName>ppt_x</p:attrName>
                                          <p:attrName>ppt_y</p:attrName>
                                        </p:attrNameLst>
                                      </p:cBhvr>
                                      <p:rCtr x="2552" y="8287"/>
                                    </p:animMotion>
                                  </p:childTnLst>
                                </p:cTn>
                              </p:par>
                              <p:par>
                                <p:cTn id="30" presetID="10" presetClass="exit" presetSubtype="0" fill="hold" grpId="1" nodeType="withEffect">
                                  <p:stCondLst>
                                    <p:cond delay="0"/>
                                  </p:stCondLst>
                                  <p:childTnLst>
                                    <p:animEffect transition="out" filter="fade">
                                      <p:cBhvr>
                                        <p:cTn id="31" dur="1500"/>
                                        <p:tgtEl>
                                          <p:spTgt spid="3074"/>
                                        </p:tgtEl>
                                      </p:cBhvr>
                                    </p:animEffect>
                                    <p:set>
                                      <p:cBhvr>
                                        <p:cTn id="32" dur="1" fill="hold">
                                          <p:stCondLst>
                                            <p:cond delay="1499"/>
                                          </p:stCondLst>
                                        </p:cTn>
                                        <p:tgtEl>
                                          <p:spTgt spid="3074"/>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par>
                                <p:cTn id="36" presetID="10" presetClass="exit" presetSubtype="0" fill="hold" grpId="2" nodeType="withEffect">
                                  <p:stCondLst>
                                    <p:cond delay="0"/>
                                  </p:stCondLst>
                                  <p:childTnLst>
                                    <p:animEffect transition="out" filter="fade">
                                      <p:cBhvr>
                                        <p:cTn id="37" dur="500"/>
                                        <p:tgtEl>
                                          <p:spTgt spid="8"/>
                                        </p:tgtEl>
                                      </p:cBhvr>
                                    </p:animEffect>
                                    <p:set>
                                      <p:cBhvr>
                                        <p:cTn id="38"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3074" grpId="0"/>
      <p:bldP spid="3074" grpId="1"/>
      <p:bldP spid="4" grpId="0"/>
      <p:bldP spid="5" grpId="0"/>
      <p:bldP spid="5" grpId="1"/>
      <p:bldP spid="9" grpId="0"/>
      <p:bldP spid="9" grpId="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9778" r="5014"/>
          <a:stretch/>
        </p:blipFill>
        <p:spPr>
          <a:xfrm>
            <a:off x="0" y="0"/>
            <a:ext cx="9144000" cy="6858000"/>
          </a:xfrm>
          <a:prstGeom prst="rect">
            <a:avLst/>
          </a:prstGeom>
        </p:spPr>
      </p:pic>
      <p:sp>
        <p:nvSpPr>
          <p:cNvPr id="10" name="Title 1">
            <a:extLst>
              <a:ext uri="{FF2B5EF4-FFF2-40B4-BE49-F238E27FC236}">
                <a16:creationId xmlns:a16="http://schemas.microsoft.com/office/drawing/2014/main" id="{1FC76731-3E39-45F5-BE18-58208174AFD6}"/>
              </a:ext>
            </a:extLst>
          </p:cNvPr>
          <p:cNvSpPr txBox="1">
            <a:spLocks/>
          </p:cNvSpPr>
          <p:nvPr/>
        </p:nvSpPr>
        <p:spPr>
          <a:xfrm>
            <a:off x="318624" y="4138610"/>
            <a:ext cx="170565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in Me</a:t>
            </a:r>
          </a:p>
        </p:txBody>
      </p:sp>
      <p:sp>
        <p:nvSpPr>
          <p:cNvPr id="12" name="Title 1">
            <a:extLst>
              <a:ext uri="{FF2B5EF4-FFF2-40B4-BE49-F238E27FC236}">
                <a16:creationId xmlns:a16="http://schemas.microsoft.com/office/drawing/2014/main" id="{0F7B5BF1-ED02-4B51-A0D0-199EF0DC0F5D}"/>
              </a:ext>
            </a:extLst>
          </p:cNvPr>
          <p:cNvSpPr txBox="1">
            <a:spLocks/>
          </p:cNvSpPr>
          <p:nvPr/>
        </p:nvSpPr>
        <p:spPr>
          <a:xfrm>
            <a:off x="2892173" y="4136984"/>
            <a:ext cx="5742877"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My words abide in you</a:t>
            </a:r>
          </a:p>
        </p:txBody>
      </p:sp>
      <p:sp>
        <p:nvSpPr>
          <p:cNvPr id="4" name="Rectangle 2"/>
          <p:cNvSpPr txBox="1">
            <a:spLocks noChangeArrowheads="1"/>
          </p:cNvSpPr>
          <p:nvPr/>
        </p:nvSpPr>
        <p:spPr bwMode="auto">
          <a:xfrm>
            <a:off x="3589688" y="2690669"/>
            <a:ext cx="1990942"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abide</a:t>
            </a:r>
          </a:p>
        </p:txBody>
      </p:sp>
      <p:sp>
        <p:nvSpPr>
          <p:cNvPr id="5" name="Rectangle 2"/>
          <p:cNvSpPr txBox="1">
            <a:spLocks noChangeArrowheads="1"/>
          </p:cNvSpPr>
          <p:nvPr/>
        </p:nvSpPr>
        <p:spPr bwMode="auto">
          <a:xfrm>
            <a:off x="5084752" y="528132"/>
            <a:ext cx="1990942"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9050" cmpd="sng">
                  <a:solidFill>
                    <a:schemeClr val="bg1"/>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abide</a:t>
            </a:r>
          </a:p>
        </p:txBody>
      </p:sp>
      <p:sp>
        <p:nvSpPr>
          <p:cNvPr id="6" name="Rectangle 2"/>
          <p:cNvSpPr txBox="1">
            <a:spLocks noChangeArrowheads="1"/>
          </p:cNvSpPr>
          <p:nvPr/>
        </p:nvSpPr>
        <p:spPr bwMode="auto">
          <a:xfrm>
            <a:off x="6751505" y="3225035"/>
            <a:ext cx="1990942"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9050" cmpd="sng">
                  <a:solidFill>
                    <a:schemeClr val="bg1"/>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abide</a:t>
            </a:r>
          </a:p>
        </p:txBody>
      </p:sp>
      <p:sp>
        <p:nvSpPr>
          <p:cNvPr id="7" name="Rectangle 2"/>
          <p:cNvSpPr txBox="1">
            <a:spLocks noChangeArrowheads="1"/>
          </p:cNvSpPr>
          <p:nvPr/>
        </p:nvSpPr>
        <p:spPr bwMode="auto">
          <a:xfrm>
            <a:off x="5212073" y="3896365"/>
            <a:ext cx="1990942"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9050" cmpd="sng">
                  <a:solidFill>
                    <a:schemeClr val="bg1"/>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abide</a:t>
            </a:r>
          </a:p>
        </p:txBody>
      </p:sp>
      <p:sp>
        <p:nvSpPr>
          <p:cNvPr id="3074" name="Rectangle 2"/>
          <p:cNvSpPr>
            <a:spLocks noGrp="1" noChangeArrowheads="1"/>
          </p:cNvSpPr>
          <p:nvPr>
            <p:ph type="title"/>
          </p:nvPr>
        </p:nvSpPr>
        <p:spPr>
          <a:xfrm>
            <a:off x="304800" y="685800"/>
            <a:ext cx="8458200" cy="5516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"If anyone does not abide in Me, he is cast out as a branch and is withered; and they gather them and throw them into the fire,     and they are burned. If you abide in Me, and My words abide in you, you will ask what you desire, and it shall be done for you." </a:t>
            </a:r>
            <a:r>
              <a:rPr lang="en-US" altLang="en-US" sz="3200" b="1" i="1"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 John 15:6-7 </a:t>
            </a:r>
          </a:p>
        </p:txBody>
      </p:sp>
      <p:sp>
        <p:nvSpPr>
          <p:cNvPr id="8" name="Title 1"/>
          <p:cNvSpPr txBox="1">
            <a:spLocks/>
          </p:cNvSpPr>
          <p:nvPr/>
        </p:nvSpPr>
        <p:spPr>
          <a:xfrm>
            <a:off x="4190198" y="1215762"/>
            <a:ext cx="3517232"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effectLst>
                  <a:glow rad="63500">
                    <a:srgbClr val="FF0000"/>
                  </a:glow>
                  <a:outerShdw blurRad="50800" algn="tl" rotWithShape="0">
                    <a:srgbClr val="000000"/>
                  </a:outerShdw>
                </a:effectLst>
                <a:latin typeface="Calibri" panose="020F0502020204030204" pitchFamily="34" charset="0"/>
              </a:rPr>
              <a:t>disobedience</a:t>
            </a:r>
          </a:p>
        </p:txBody>
      </p:sp>
      <p:sp>
        <p:nvSpPr>
          <p:cNvPr id="9" name="Title 1"/>
          <p:cNvSpPr txBox="1">
            <a:spLocks/>
          </p:cNvSpPr>
          <p:nvPr/>
        </p:nvSpPr>
        <p:spPr>
          <a:xfrm>
            <a:off x="4348924" y="4835297"/>
            <a:ext cx="2915653"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chemeClr val="bg1"/>
                </a:solidFill>
                <a:effectLst>
                  <a:glow rad="63500">
                    <a:srgbClr val="9966FF"/>
                  </a:glow>
                  <a:outerShdw blurRad="50800" algn="tl" rotWithShape="0">
                    <a:srgbClr val="000000"/>
                  </a:outerShdw>
                </a:effectLst>
                <a:latin typeface="Calibri" panose="020F0502020204030204" pitchFamily="34" charset="0"/>
              </a:rPr>
              <a:t>obedience</a:t>
            </a:r>
          </a:p>
        </p:txBody>
      </p:sp>
      <p:sp>
        <p:nvSpPr>
          <p:cNvPr id="11" name="Rectangle 2">
            <a:extLst>
              <a:ext uri="{FF2B5EF4-FFF2-40B4-BE49-F238E27FC236}">
                <a16:creationId xmlns:a16="http://schemas.microsoft.com/office/drawing/2014/main" id="{DE9EE48C-FA45-4370-BF09-5D139354DEDC}"/>
              </a:ext>
            </a:extLst>
          </p:cNvPr>
          <p:cNvSpPr txBox="1">
            <a:spLocks noChangeArrowheads="1"/>
          </p:cNvSpPr>
          <p:nvPr/>
        </p:nvSpPr>
        <p:spPr bwMode="auto">
          <a:xfrm>
            <a:off x="390292" y="4076447"/>
            <a:ext cx="1576622"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 Me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9300E71F-D6FB-4DA7-B170-3BEB35E167DA}"/>
              </a:ext>
            </a:extLst>
          </p:cNvPr>
          <p:cNvSpPr txBox="1">
            <a:spLocks noChangeArrowheads="1"/>
          </p:cNvSpPr>
          <p:nvPr/>
        </p:nvSpPr>
        <p:spPr bwMode="auto">
          <a:xfrm>
            <a:off x="2878931" y="4091529"/>
            <a:ext cx="5767078" cy="716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My words abide in you</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6">
            <a:extLst>
              <a:ext uri="{FF2B5EF4-FFF2-40B4-BE49-F238E27FC236}">
                <a16:creationId xmlns:a16="http://schemas.microsoft.com/office/drawing/2014/main" id="{B7E71FDC-DC31-4A75-95F0-8428950E03D1}"/>
              </a:ext>
            </a:extLst>
          </p:cNvPr>
          <p:cNvSpPr>
            <a:spLocks noChangeArrowheads="1"/>
          </p:cNvSpPr>
          <p:nvPr/>
        </p:nvSpPr>
        <p:spPr bwMode="auto">
          <a:xfrm>
            <a:off x="328553" y="3973181"/>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15" name="Rectangle 6">
            <a:extLst>
              <a:ext uri="{FF2B5EF4-FFF2-40B4-BE49-F238E27FC236}">
                <a16:creationId xmlns:a16="http://schemas.microsoft.com/office/drawing/2014/main" id="{C5075C51-B92C-4BB6-96E9-EA26C95975A5}"/>
              </a:ext>
            </a:extLst>
          </p:cNvPr>
          <p:cNvSpPr>
            <a:spLocks noChangeArrowheads="1"/>
          </p:cNvSpPr>
          <p:nvPr/>
        </p:nvSpPr>
        <p:spPr bwMode="auto">
          <a:xfrm>
            <a:off x="6803695" y="3973878"/>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Tree>
    <p:extLst>
      <p:ext uri="{BB962C8B-B14F-4D97-AF65-F5344CB8AC3E}">
        <p14:creationId xmlns:p14="http://schemas.microsoft.com/office/powerpoint/2010/main" val="145917522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10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ntr" presetSubtype="0" fill="hold" grpId="0" nodeType="withEffect">
                                  <p:stCondLst>
                                    <p:cond delay="10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10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100"/>
                                  </p:stCondLst>
                                  <p:childTnLst>
                                    <p:set>
                                      <p:cBhvr>
                                        <p:cTn id="12" dur="1" fill="hold">
                                          <p:stCondLst>
                                            <p:cond delay="0"/>
                                          </p:stCondLst>
                                        </p:cTn>
                                        <p:tgtEl>
                                          <p:spTgt spid="7"/>
                                        </p:tgtEl>
                                        <p:attrNameLst>
                                          <p:attrName>style.visibility</p:attrName>
                                        </p:attrNameLst>
                                      </p:cBhvr>
                                      <p:to>
                                        <p:strVal val="visible"/>
                                      </p:to>
                                    </p:set>
                                  </p:childTnLst>
                                </p:cTn>
                              </p:par>
                              <p:par>
                                <p:cTn id="13" presetID="0" presetClass="path" presetSubtype="0" accel="50000" decel="50000" fill="hold" grpId="1" nodeType="withEffect">
                                  <p:stCondLst>
                                    <p:cond delay="100"/>
                                  </p:stCondLst>
                                  <p:childTnLst>
                                    <p:animMotion origin="layout" path="M 0.00035 0.00024 L -0.16319 0.31528 " pathEditMode="relative" rAng="0" ptsTypes="AA">
                                      <p:cBhvr>
                                        <p:cTn id="14" dur="2000" spd="-100000" fill="hold"/>
                                        <p:tgtEl>
                                          <p:spTgt spid="5"/>
                                        </p:tgtEl>
                                        <p:attrNameLst>
                                          <p:attrName>ppt_x</p:attrName>
                                          <p:attrName>ppt_y</p:attrName>
                                        </p:attrNameLst>
                                      </p:cBhvr>
                                      <p:rCtr x="-8177" y="15741"/>
                                    </p:animMotion>
                                  </p:childTnLst>
                                </p:cTn>
                              </p:par>
                              <p:par>
                                <p:cTn id="15" presetID="0" presetClass="path" presetSubtype="0" accel="50000" decel="50000" fill="hold" grpId="1" nodeType="withEffect">
                                  <p:stCondLst>
                                    <p:cond delay="100"/>
                                  </p:stCondLst>
                                  <p:childTnLst>
                                    <p:animMotion origin="layout" path="M 0.00035 -1.48148E-6 L -0.34548 -0.07778 " pathEditMode="relative" rAng="0" ptsTypes="AA">
                                      <p:cBhvr>
                                        <p:cTn id="16" dur="2000" spd="-100000" fill="hold"/>
                                        <p:tgtEl>
                                          <p:spTgt spid="6"/>
                                        </p:tgtEl>
                                        <p:attrNameLst>
                                          <p:attrName>ppt_x</p:attrName>
                                          <p:attrName>ppt_y</p:attrName>
                                        </p:attrNameLst>
                                      </p:cBhvr>
                                      <p:rCtr x="-17292" y="-3889"/>
                                    </p:animMotion>
                                  </p:childTnLst>
                                </p:cTn>
                              </p:par>
                              <p:par>
                                <p:cTn id="17" presetID="0" presetClass="path" presetSubtype="0" accel="50000" decel="50000" fill="hold" grpId="1" nodeType="withEffect">
                                  <p:stCondLst>
                                    <p:cond delay="100"/>
                                  </p:stCondLst>
                                  <p:childTnLst>
                                    <p:animMotion origin="layout" path="M 5.55556E-7 3.33333E-6 L -0.17708 -0.17547 " pathEditMode="relative" rAng="0" ptsTypes="AA">
                                      <p:cBhvr>
                                        <p:cTn id="18" dur="2000" spd="-100000" fill="hold"/>
                                        <p:tgtEl>
                                          <p:spTgt spid="7"/>
                                        </p:tgtEl>
                                        <p:attrNameLst>
                                          <p:attrName>ppt_x</p:attrName>
                                          <p:attrName>ppt_y</p:attrName>
                                        </p:attrNameLst>
                                      </p:cBhvr>
                                      <p:rCtr x="-8854" y="-8773"/>
                                    </p:animMotion>
                                  </p:childTnLst>
                                </p:cTn>
                              </p:par>
                            </p:childTnLst>
                          </p:cTn>
                        </p:par>
                        <p:par>
                          <p:cTn id="19" fill="hold">
                            <p:stCondLst>
                              <p:cond delay="2100"/>
                            </p:stCondLst>
                            <p:childTnLst>
                              <p:par>
                                <p:cTn id="20" presetID="55" presetClass="entr" presetSubtype="0" fill="hold" grpId="0" nodeType="afterEffect">
                                  <p:stCondLst>
                                    <p:cond delay="0"/>
                                  </p:stCondLst>
                                  <p:childTnLst>
                                    <p:set>
                                      <p:cBhvr>
                                        <p:cTn id="21" dur="1" fill="hold">
                                          <p:stCondLst>
                                            <p:cond delay="0"/>
                                          </p:stCondLst>
                                        </p:cTn>
                                        <p:tgtEl>
                                          <p:spTgt spid="3074"/>
                                        </p:tgtEl>
                                        <p:attrNameLst>
                                          <p:attrName>style.visibility</p:attrName>
                                        </p:attrNameLst>
                                      </p:cBhvr>
                                      <p:to>
                                        <p:strVal val="visible"/>
                                      </p:to>
                                    </p:set>
                                    <p:anim calcmode="lin" valueType="num">
                                      <p:cBhvr>
                                        <p:cTn id="22" dur="1000" fill="hold"/>
                                        <p:tgtEl>
                                          <p:spTgt spid="3074"/>
                                        </p:tgtEl>
                                        <p:attrNameLst>
                                          <p:attrName>ppt_w</p:attrName>
                                        </p:attrNameLst>
                                      </p:cBhvr>
                                      <p:tavLst>
                                        <p:tav tm="0">
                                          <p:val>
                                            <p:strVal val="#ppt_w*0.70"/>
                                          </p:val>
                                        </p:tav>
                                        <p:tav tm="100000">
                                          <p:val>
                                            <p:strVal val="#ppt_w"/>
                                          </p:val>
                                        </p:tav>
                                      </p:tavLst>
                                    </p:anim>
                                    <p:anim calcmode="lin" valueType="num">
                                      <p:cBhvr>
                                        <p:cTn id="23" dur="1000" fill="hold"/>
                                        <p:tgtEl>
                                          <p:spTgt spid="3074"/>
                                        </p:tgtEl>
                                        <p:attrNameLst>
                                          <p:attrName>ppt_h</p:attrName>
                                        </p:attrNameLst>
                                      </p:cBhvr>
                                      <p:tavLst>
                                        <p:tav tm="0">
                                          <p:val>
                                            <p:strVal val="#ppt_h"/>
                                          </p:val>
                                        </p:tav>
                                        <p:tav tm="100000">
                                          <p:val>
                                            <p:strVal val="#ppt_h"/>
                                          </p:val>
                                        </p:tav>
                                      </p:tavLst>
                                    </p:anim>
                                    <p:animEffect transition="in" filter="fade">
                                      <p:cBhvr>
                                        <p:cTn id="24" dur="1000"/>
                                        <p:tgtEl>
                                          <p:spTgt spid="3074"/>
                                        </p:tgtEl>
                                      </p:cBhvr>
                                    </p:animEffect>
                                  </p:childTnLst>
                                </p:cTn>
                              </p:par>
                            </p:childTnLst>
                          </p:cTn>
                        </p:par>
                        <p:par>
                          <p:cTn id="25" fill="hold">
                            <p:stCondLst>
                              <p:cond delay="3100"/>
                            </p:stCondLst>
                            <p:childTnLst>
                              <p:par>
                                <p:cTn id="26" presetID="10" presetClass="exit" presetSubtype="0" fill="hold" grpId="2" nodeType="afterEffect">
                                  <p:stCondLst>
                                    <p:cond delay="0"/>
                                  </p:stCondLst>
                                  <p:childTnLst>
                                    <p:animEffect transition="out" filter="fade">
                                      <p:cBhvr>
                                        <p:cTn id="27" dur="100"/>
                                        <p:tgtEl>
                                          <p:spTgt spid="6"/>
                                        </p:tgtEl>
                                      </p:cBhvr>
                                    </p:animEffect>
                                    <p:set>
                                      <p:cBhvr>
                                        <p:cTn id="28" dur="1" fill="hold">
                                          <p:stCondLst>
                                            <p:cond delay="99"/>
                                          </p:stCondLst>
                                        </p:cTn>
                                        <p:tgtEl>
                                          <p:spTgt spid="6"/>
                                        </p:tgtEl>
                                        <p:attrNameLst>
                                          <p:attrName>style.visibility</p:attrName>
                                        </p:attrNameLst>
                                      </p:cBhvr>
                                      <p:to>
                                        <p:strVal val="hidden"/>
                                      </p:to>
                                    </p:set>
                                  </p:childTnLst>
                                </p:cTn>
                              </p:par>
                              <p:par>
                                <p:cTn id="29" presetID="10" presetClass="exit" presetSubtype="0" fill="hold" grpId="2" nodeType="withEffect">
                                  <p:stCondLst>
                                    <p:cond delay="0"/>
                                  </p:stCondLst>
                                  <p:childTnLst>
                                    <p:animEffect transition="out" filter="fade">
                                      <p:cBhvr>
                                        <p:cTn id="30" dur="100"/>
                                        <p:tgtEl>
                                          <p:spTgt spid="7"/>
                                        </p:tgtEl>
                                      </p:cBhvr>
                                    </p:animEffect>
                                    <p:set>
                                      <p:cBhvr>
                                        <p:cTn id="31" dur="1" fill="hold">
                                          <p:stCondLst>
                                            <p:cond delay="99"/>
                                          </p:stCondLst>
                                        </p:cTn>
                                        <p:tgtEl>
                                          <p:spTgt spid="7"/>
                                        </p:tgtEl>
                                        <p:attrNameLst>
                                          <p:attrName>style.visibility</p:attrName>
                                        </p:attrNameLst>
                                      </p:cBhvr>
                                      <p:to>
                                        <p:strVal val="hidden"/>
                                      </p:to>
                                    </p:set>
                                  </p:childTnLst>
                                </p:cTn>
                              </p:par>
                              <p:par>
                                <p:cTn id="32" presetID="10" presetClass="exit" presetSubtype="0" fill="hold" grpId="2" nodeType="withEffect">
                                  <p:stCondLst>
                                    <p:cond delay="0"/>
                                  </p:stCondLst>
                                  <p:childTnLst>
                                    <p:animEffect transition="out" filter="fade">
                                      <p:cBhvr>
                                        <p:cTn id="33" dur="100"/>
                                        <p:tgtEl>
                                          <p:spTgt spid="5"/>
                                        </p:tgtEl>
                                      </p:cBhvr>
                                    </p:animEffect>
                                    <p:set>
                                      <p:cBhvr>
                                        <p:cTn id="34" dur="1" fill="hold">
                                          <p:stCondLst>
                                            <p:cond delay="99"/>
                                          </p:stCondLst>
                                        </p:cTn>
                                        <p:tgtEl>
                                          <p:spTgt spid="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0"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dissolve">
                                      <p:cBhvr>
                                        <p:cTn id="39" dur="500">
                                          <p:stCondLst>
                                            <p:cond delay="0"/>
                                          </p:stCondLst>
                                        </p:cTn>
                                        <p:tgtEl>
                                          <p:spTgt spid="8"/>
                                        </p:tgtEl>
                                      </p:cBhvr>
                                    </p:animEffect>
                                    <p:anim to="" calcmode="lin" valueType="num">
                                      <p:cBhvr>
                                        <p:cTn id="40"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41"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wipe(left)">
                                      <p:cBhvr>
                                        <p:cTn id="46" dur="500"/>
                                        <p:tgtEl>
                                          <p:spTgt spid="10"/>
                                        </p:tgtEl>
                                      </p:cBhvr>
                                    </p:animEffect>
                                  </p:childTnLst>
                                </p:cTn>
                              </p:par>
                              <p:par>
                                <p:cTn id="47" presetID="18" presetClass="emph" presetSubtype="0" fill="hold" grpId="1" nodeType="withEffect">
                                  <p:stCondLst>
                                    <p:cond delay="0"/>
                                  </p:stCondLst>
                                  <p:childTnLst>
                                    <p:set>
                                      <p:cBhvr override="childStyle">
                                        <p:cTn id="48" dur="500" fill="hold"/>
                                        <p:tgtEl>
                                          <p:spTgt spid="10"/>
                                        </p:tgtEl>
                                        <p:attrNameLst>
                                          <p:attrName>style.textDecorationUnderline</p:attrName>
                                        </p:attrNameLst>
                                      </p:cBhvr>
                                      <p:to>
                                        <p:strVal val="true"/>
                                      </p:to>
                                    </p:set>
                                  </p:childTnLst>
                                </p:cTn>
                              </p:par>
                              <p:par>
                                <p:cTn id="49" presetID="22" presetClass="entr" presetSubtype="8"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ipe(left)">
                                      <p:cBhvr>
                                        <p:cTn id="51" dur="500"/>
                                        <p:tgtEl>
                                          <p:spTgt spid="11"/>
                                        </p:tgtEl>
                                      </p:cBhvr>
                                    </p:animEffect>
                                  </p:childTnLst>
                                </p:cTn>
                              </p:par>
                              <p:par>
                                <p:cTn id="52" presetID="22" presetClass="entr" presetSubtype="8" fill="hold" grpId="0" nodeType="withEffect">
                                  <p:stCondLst>
                                    <p:cond delay="400"/>
                                  </p:stCondLst>
                                  <p:childTnLst>
                                    <p:set>
                                      <p:cBhvr>
                                        <p:cTn id="53" dur="1" fill="hold">
                                          <p:stCondLst>
                                            <p:cond delay="0"/>
                                          </p:stCondLst>
                                        </p:cTn>
                                        <p:tgtEl>
                                          <p:spTgt spid="12"/>
                                        </p:tgtEl>
                                        <p:attrNameLst>
                                          <p:attrName>style.visibility</p:attrName>
                                        </p:attrNameLst>
                                      </p:cBhvr>
                                      <p:to>
                                        <p:strVal val="visible"/>
                                      </p:to>
                                    </p:set>
                                    <p:animEffect transition="in" filter="wipe(left)">
                                      <p:cBhvr>
                                        <p:cTn id="54" dur="600"/>
                                        <p:tgtEl>
                                          <p:spTgt spid="12"/>
                                        </p:tgtEl>
                                      </p:cBhvr>
                                    </p:animEffect>
                                  </p:childTnLst>
                                </p:cTn>
                              </p:par>
                              <p:par>
                                <p:cTn id="55" presetID="18" presetClass="emph" presetSubtype="0" fill="hold" grpId="1" nodeType="withEffect">
                                  <p:stCondLst>
                                    <p:cond delay="400"/>
                                  </p:stCondLst>
                                  <p:childTnLst>
                                    <p:set>
                                      <p:cBhvr override="childStyle">
                                        <p:cTn id="56" dur="600" fill="hold"/>
                                        <p:tgtEl>
                                          <p:spTgt spid="12"/>
                                        </p:tgtEl>
                                        <p:attrNameLst>
                                          <p:attrName>style.textDecorationUnderline</p:attrName>
                                        </p:attrNameLst>
                                      </p:cBhvr>
                                      <p:to>
                                        <p:strVal val="true"/>
                                      </p:to>
                                    </p:set>
                                  </p:childTnLst>
                                </p:cTn>
                              </p:par>
                              <p:par>
                                <p:cTn id="57" presetID="22" presetClass="entr" presetSubtype="8" fill="hold" grpId="0" nodeType="withEffect">
                                  <p:stCondLst>
                                    <p:cond delay="400"/>
                                  </p:stCondLst>
                                  <p:childTnLst>
                                    <p:set>
                                      <p:cBhvr>
                                        <p:cTn id="58" dur="1" fill="hold">
                                          <p:stCondLst>
                                            <p:cond delay="0"/>
                                          </p:stCondLst>
                                        </p:cTn>
                                        <p:tgtEl>
                                          <p:spTgt spid="13"/>
                                        </p:tgtEl>
                                        <p:attrNameLst>
                                          <p:attrName>style.visibility</p:attrName>
                                        </p:attrNameLst>
                                      </p:cBhvr>
                                      <p:to>
                                        <p:strVal val="visible"/>
                                      </p:to>
                                    </p:set>
                                    <p:animEffect transition="in" filter="wipe(left)">
                                      <p:cBhvr>
                                        <p:cTn id="59" dur="600"/>
                                        <p:tgtEl>
                                          <p:spTgt spid="13"/>
                                        </p:tgtEl>
                                      </p:cBhvr>
                                    </p:animEffect>
                                  </p:childTnLst>
                                </p:cTn>
                              </p:par>
                              <p:par>
                                <p:cTn id="60" presetID="0" presetClass="entr" presetSubtype="0" fill="hold" grpId="0" nodeType="withEffect">
                                  <p:stCondLst>
                                    <p:cond delay="750"/>
                                  </p:stCondLst>
                                  <p:childTnLst>
                                    <p:set>
                                      <p:cBhvr>
                                        <p:cTn id="61" dur="1" fill="hold">
                                          <p:stCondLst>
                                            <p:cond delay="0"/>
                                          </p:stCondLst>
                                        </p:cTn>
                                        <p:tgtEl>
                                          <p:spTgt spid="14"/>
                                        </p:tgtEl>
                                        <p:attrNameLst>
                                          <p:attrName>style.visibility</p:attrName>
                                        </p:attrNameLst>
                                      </p:cBhvr>
                                      <p:to>
                                        <p:strVal val="visible"/>
                                      </p:to>
                                    </p:set>
                                    <p:animEffect transition="in" filter="dissolve">
                                      <p:cBhvr>
                                        <p:cTn id="62" dur="500">
                                          <p:stCondLst>
                                            <p:cond delay="0"/>
                                          </p:stCondLst>
                                        </p:cTn>
                                        <p:tgtEl>
                                          <p:spTgt spid="14"/>
                                        </p:tgtEl>
                                      </p:cBhvr>
                                    </p:animEffect>
                                    <p:anim to="" calcmode="lin" valueType="num">
                                      <p:cBhvr>
                                        <p:cTn id="63" dur="500" fill="hold">
                                          <p:stCondLst>
                                            <p:cond delay="0"/>
                                          </p:stCondLst>
                                        </p:cTn>
                                        <p:tgtEl>
                                          <p:spTgt spid="14"/>
                                        </p:tgtEl>
                                        <p:attrNameLst>
                                          <p:attrName>ppt_w</p:attrName>
                                        </p:attrNameLst>
                                      </p:cBhvr>
                                      <p:tavLst>
                                        <p:tav tm="0">
                                          <p:val>
                                            <p:strVal val="#ppt_w*4"/>
                                          </p:val>
                                        </p:tav>
                                        <p:tav tm="100000">
                                          <p:val>
                                            <p:strVal val="#ppt_w"/>
                                          </p:val>
                                        </p:tav>
                                      </p:tavLst>
                                    </p:anim>
                                    <p:anim to="" calcmode="lin" valueType="num">
                                      <p:cBhvr>
                                        <p:cTn id="64" dur="500" fill="hold">
                                          <p:stCondLst>
                                            <p:cond delay="0"/>
                                          </p:stCondLst>
                                        </p:cTn>
                                        <p:tgtEl>
                                          <p:spTgt spid="14"/>
                                        </p:tgtEl>
                                        <p:attrNameLst>
                                          <p:attrName>ppt_h</p:attrName>
                                        </p:attrNameLst>
                                      </p:cBhvr>
                                      <p:tavLst>
                                        <p:tav tm="0">
                                          <p:val>
                                            <p:strVal val="#ppt_h*4"/>
                                          </p:val>
                                        </p:tav>
                                        <p:tav tm="100000">
                                          <p:val>
                                            <p:strVal val="#ppt_h"/>
                                          </p:val>
                                        </p:tav>
                                      </p:tavLst>
                                    </p:anim>
                                  </p:childTnLst>
                                </p:cTn>
                              </p:par>
                              <p:par>
                                <p:cTn id="65" presetID="0" presetClass="entr" presetSubtype="0" fill="hold" grpId="0" nodeType="withEffect">
                                  <p:stCondLst>
                                    <p:cond delay="1000"/>
                                  </p:stCondLst>
                                  <p:childTnLst>
                                    <p:set>
                                      <p:cBhvr>
                                        <p:cTn id="66" dur="1" fill="hold">
                                          <p:stCondLst>
                                            <p:cond delay="0"/>
                                          </p:stCondLst>
                                        </p:cTn>
                                        <p:tgtEl>
                                          <p:spTgt spid="15"/>
                                        </p:tgtEl>
                                        <p:attrNameLst>
                                          <p:attrName>style.visibility</p:attrName>
                                        </p:attrNameLst>
                                      </p:cBhvr>
                                      <p:to>
                                        <p:strVal val="visible"/>
                                      </p:to>
                                    </p:set>
                                    <p:animEffect transition="in" filter="dissolve">
                                      <p:cBhvr>
                                        <p:cTn id="67" dur="500">
                                          <p:stCondLst>
                                            <p:cond delay="0"/>
                                          </p:stCondLst>
                                        </p:cTn>
                                        <p:tgtEl>
                                          <p:spTgt spid="15"/>
                                        </p:tgtEl>
                                      </p:cBhvr>
                                    </p:animEffect>
                                    <p:anim to="" calcmode="lin" valueType="num">
                                      <p:cBhvr>
                                        <p:cTn id="68" dur="500" fill="hold">
                                          <p:stCondLst>
                                            <p:cond delay="0"/>
                                          </p:stCondLst>
                                        </p:cTn>
                                        <p:tgtEl>
                                          <p:spTgt spid="15"/>
                                        </p:tgtEl>
                                        <p:attrNameLst>
                                          <p:attrName>ppt_w</p:attrName>
                                        </p:attrNameLst>
                                      </p:cBhvr>
                                      <p:tavLst>
                                        <p:tav tm="0">
                                          <p:val>
                                            <p:strVal val="#ppt_w*4"/>
                                          </p:val>
                                        </p:tav>
                                        <p:tav tm="100000">
                                          <p:val>
                                            <p:strVal val="#ppt_w"/>
                                          </p:val>
                                        </p:tav>
                                      </p:tavLst>
                                    </p:anim>
                                    <p:anim to="" calcmode="lin" valueType="num">
                                      <p:cBhvr>
                                        <p:cTn id="69" dur="500" fill="hold">
                                          <p:stCondLst>
                                            <p:cond delay="0"/>
                                          </p:stCondLst>
                                        </p:cTn>
                                        <p:tgtEl>
                                          <p:spTgt spid="15"/>
                                        </p:tgtEl>
                                        <p:attrNameLst>
                                          <p:attrName>ppt_h</p:attrName>
                                        </p:attrNameLst>
                                      </p:cBhvr>
                                      <p:tavLst>
                                        <p:tav tm="0">
                                          <p:val>
                                            <p:strVal val="#ppt_h*4"/>
                                          </p:val>
                                        </p:tav>
                                        <p:tav tm="100000">
                                          <p:val>
                                            <p:strVal val="#ppt_h"/>
                                          </p:val>
                                        </p:tav>
                                      </p:tavLst>
                                    </p:anim>
                                  </p:childTnLst>
                                </p:cTn>
                              </p:par>
                            </p:childTnLst>
                          </p:cTn>
                        </p:par>
                      </p:childTnLst>
                    </p:cTn>
                  </p:par>
                  <p:par>
                    <p:cTn id="70" fill="hold">
                      <p:stCondLst>
                        <p:cond delay="indefinite"/>
                      </p:stCondLst>
                      <p:childTnLst>
                        <p:par>
                          <p:cTn id="71" fill="hold">
                            <p:stCondLst>
                              <p:cond delay="0"/>
                            </p:stCondLst>
                            <p:childTnLst>
                              <p:par>
                                <p:cTn id="72" presetID="0" presetClass="entr" presetSubtype="0" fill="hold" grpId="0" nodeType="clickEffect">
                                  <p:stCondLst>
                                    <p:cond delay="0"/>
                                  </p:stCondLst>
                                  <p:childTnLst>
                                    <p:set>
                                      <p:cBhvr>
                                        <p:cTn id="73" dur="1" fill="hold">
                                          <p:stCondLst>
                                            <p:cond delay="0"/>
                                          </p:stCondLst>
                                        </p:cTn>
                                        <p:tgtEl>
                                          <p:spTgt spid="9"/>
                                        </p:tgtEl>
                                        <p:attrNameLst>
                                          <p:attrName>style.visibility</p:attrName>
                                        </p:attrNameLst>
                                      </p:cBhvr>
                                      <p:to>
                                        <p:strVal val="visible"/>
                                      </p:to>
                                    </p:set>
                                    <p:animEffect transition="in" filter="dissolve">
                                      <p:cBhvr>
                                        <p:cTn id="74" dur="500">
                                          <p:stCondLst>
                                            <p:cond delay="0"/>
                                          </p:stCondLst>
                                        </p:cTn>
                                        <p:tgtEl>
                                          <p:spTgt spid="9"/>
                                        </p:tgtEl>
                                      </p:cBhvr>
                                    </p:animEffect>
                                    <p:anim to="" calcmode="lin" valueType="num">
                                      <p:cBhvr>
                                        <p:cTn id="75"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76" dur="500" fill="hold">
                                          <p:stCondLst>
                                            <p:cond delay="0"/>
                                          </p:stCondLst>
                                        </p:cTn>
                                        <p:tgtEl>
                                          <p:spTgt spid="9"/>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2" grpId="0"/>
      <p:bldP spid="12" grpId="1"/>
      <p:bldP spid="4" grpId="0"/>
      <p:bldP spid="5" grpId="0"/>
      <p:bldP spid="5" grpId="1"/>
      <p:bldP spid="5" grpId="2"/>
      <p:bldP spid="6" grpId="0"/>
      <p:bldP spid="6" grpId="1"/>
      <p:bldP spid="6" grpId="2"/>
      <p:bldP spid="7" grpId="0"/>
      <p:bldP spid="7" grpId="1"/>
      <p:bldP spid="7" grpId="2"/>
      <p:bldP spid="3074" grpId="0"/>
      <p:bldP spid="8" grpId="0"/>
      <p:bldP spid="9" grpId="0"/>
      <p:bldP spid="11" grpId="0"/>
      <p:bldP spid="13" grpId="0"/>
      <p:bldP spid="14" grpId="0"/>
      <p:bldP spid="1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txBox="1">
            <a:spLocks/>
          </p:cNvSpPr>
          <p:nvPr/>
        </p:nvSpPr>
        <p:spPr>
          <a:xfrm>
            <a:off x="2741275" y="2919225"/>
            <a:ext cx="39624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bear much fruit</a:t>
            </a:r>
          </a:p>
        </p:txBody>
      </p:sp>
      <p:sp>
        <p:nvSpPr>
          <p:cNvPr id="3074" name="Rectangle 2"/>
          <p:cNvSpPr>
            <a:spLocks noGrp="1" noChangeArrowheads="1"/>
          </p:cNvSpPr>
          <p:nvPr>
            <p:ph type="title"/>
          </p:nvPr>
        </p:nvSpPr>
        <p:spPr>
          <a:xfrm>
            <a:off x="457200" y="2286000"/>
            <a:ext cx="8229600" cy="2392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"By this My Father is glorified, that you bear much fruit; so you will be My disciples." </a:t>
            </a:r>
            <a:r>
              <a:rPr lang="en-US" altLang="en-US" sz="3200" b="1" i="1"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 John 15:8 </a:t>
            </a:r>
          </a:p>
        </p:txBody>
      </p:sp>
      <p:sp>
        <p:nvSpPr>
          <p:cNvPr id="7" name="Rectangle 2"/>
          <p:cNvSpPr txBox="1">
            <a:spLocks noChangeArrowheads="1"/>
          </p:cNvSpPr>
          <p:nvPr/>
        </p:nvSpPr>
        <p:spPr bwMode="auto">
          <a:xfrm>
            <a:off x="5052856" y="2930257"/>
            <a:ext cx="1922362"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fruit</a:t>
            </a:r>
            <a:endParaRPr lang="en-US" altLang="en-US" sz="3200" b="1" i="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endParaRPr>
          </a:p>
        </p:txBody>
      </p:sp>
      <p:sp>
        <p:nvSpPr>
          <p:cNvPr id="9" name="Title 1"/>
          <p:cNvSpPr txBox="1">
            <a:spLocks/>
          </p:cNvSpPr>
          <p:nvPr/>
        </p:nvSpPr>
        <p:spPr>
          <a:xfrm>
            <a:off x="5954283" y="3467163"/>
            <a:ext cx="20574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FF00"/>
                </a:solidFill>
                <a:effectLst>
                  <a:outerShdw blurRad="63500" dir="3600000" algn="tl" rotWithShape="0">
                    <a:srgbClr val="000000">
                      <a:alpha val="70000"/>
                    </a:srgbClr>
                  </a:outerShdw>
                </a:effectLst>
                <a:latin typeface="Calibri" panose="020F0502020204030204" pitchFamily="34" charset="0"/>
              </a:rPr>
              <a:t>learn</a:t>
            </a:r>
          </a:p>
        </p:txBody>
      </p:sp>
      <p:sp>
        <p:nvSpPr>
          <p:cNvPr id="5" name="Rectangle 4"/>
          <p:cNvSpPr>
            <a:spLocks noChangeArrowheads="1"/>
          </p:cNvSpPr>
          <p:nvPr/>
        </p:nvSpPr>
        <p:spPr bwMode="auto">
          <a:xfrm>
            <a:off x="5638614" y="2235951"/>
            <a:ext cx="2652712"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solidFill>
                  <a:srgbClr val="CC9900"/>
                </a:solidFill>
                <a:latin typeface="Calibri" panose="020F0502020204030204" pitchFamily="34" charset="0"/>
                <a:cs typeface="Calibri" panose="020F0502020204030204" pitchFamily="34" charset="0"/>
              </a:rPr>
              <a:t>glorified</a:t>
            </a:r>
            <a:endParaRPr lang="en-US" sz="3200" b="1" i="1" dirty="0">
              <a:solidFill>
                <a:srgbClr val="CC9900"/>
              </a:solidFill>
              <a:latin typeface="Calibri" panose="020F0502020204030204" pitchFamily="34" charset="0"/>
              <a:cs typeface="Calibri" panose="020F0502020204030204" pitchFamily="34" charset="0"/>
            </a:endParaRPr>
          </a:p>
        </p:txBody>
      </p:sp>
      <p:sp>
        <p:nvSpPr>
          <p:cNvPr id="8" name="Rectangle 2"/>
          <p:cNvSpPr txBox="1">
            <a:spLocks noChangeArrowheads="1"/>
          </p:cNvSpPr>
          <p:nvPr/>
        </p:nvSpPr>
        <p:spPr bwMode="auto">
          <a:xfrm>
            <a:off x="418163" y="3606103"/>
            <a:ext cx="8229600" cy="2631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And let our people also learn to maintain good works, to meet urgent needs, that they may not be unfruitful. </a:t>
            </a:r>
            <a:r>
              <a:rPr lang="en-US" altLang="en-US" sz="3200" b="1" i="1" kern="0"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 Titus 3:14</a:t>
            </a:r>
          </a:p>
        </p:txBody>
      </p:sp>
      <p:sp>
        <p:nvSpPr>
          <p:cNvPr id="10" name="Rectangle 2"/>
          <p:cNvSpPr txBox="1">
            <a:spLocks noChangeArrowheads="1"/>
          </p:cNvSpPr>
          <p:nvPr/>
        </p:nvSpPr>
        <p:spPr bwMode="auto">
          <a:xfrm>
            <a:off x="2966786" y="5537799"/>
            <a:ext cx="1450187" cy="788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fruit</a:t>
            </a:r>
            <a:endParaRPr lang="en-US" altLang="en-US" sz="3200" b="1" i="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8273E7AA-DA24-437C-A3EE-6863D5BE8DEC}"/>
              </a:ext>
            </a:extLst>
          </p:cNvPr>
          <p:cNvSpPr txBox="1">
            <a:spLocks noChangeArrowheads="1"/>
          </p:cNvSpPr>
          <p:nvPr/>
        </p:nvSpPr>
        <p:spPr bwMode="auto">
          <a:xfrm>
            <a:off x="2630465" y="3100750"/>
            <a:ext cx="417116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bear much fruit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hidden="1"/>
          <p:cNvSpPr txBox="1">
            <a:spLocks noChangeArrowheads="1"/>
          </p:cNvSpPr>
          <p:nvPr/>
        </p:nvSpPr>
        <p:spPr bwMode="auto">
          <a:xfrm>
            <a:off x="6434029" y="3993198"/>
            <a:ext cx="1922362"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fruit</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783B6586-8F60-4FCB-A738-F0B635E58E15}"/>
              </a:ext>
            </a:extLst>
          </p:cNvPr>
          <p:cNvSpPr txBox="1">
            <a:spLocks noChangeArrowheads="1"/>
          </p:cNvSpPr>
          <p:nvPr/>
        </p:nvSpPr>
        <p:spPr bwMode="auto">
          <a:xfrm>
            <a:off x="6185646" y="3557588"/>
            <a:ext cx="1586754" cy="718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learn</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45917522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1+#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18" presetClass="emph" presetSubtype="0" fill="hold" grpId="1" nodeType="withEffect">
                                  <p:stCondLst>
                                    <p:cond delay="0"/>
                                  </p:stCondLst>
                                  <p:childTnLst>
                                    <p:set>
                                      <p:cBhvr override="childStyle">
                                        <p:cTn id="15" dur="500" fill="hold"/>
                                        <p:tgtEl>
                                          <p:spTgt spid="4"/>
                                        </p:tgtEl>
                                        <p:attrNameLst>
                                          <p:attrName>style.textDecorationUnderline</p:attrName>
                                        </p:attrNameLst>
                                      </p:cBhvr>
                                      <p:to>
                                        <p:strVal val="true"/>
                                      </p:to>
                                    </p:set>
                                  </p:childTnLst>
                                </p:cTn>
                              </p:par>
                              <p:par>
                                <p:cTn id="16" presetID="22" presetClass="entr" presetSubtype="8"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0" presetClass="entr" presetSubtype="0" fill="hold" grpId="0" nodeType="clickEffect">
                                  <p:stCondLst>
                                    <p:cond delay="0"/>
                                  </p:stCondLst>
                                  <p:iterate type="lt">
                                    <p:tmPct val="10000"/>
                                  </p:iterate>
                                  <p:childTnLst>
                                    <p:set>
                                      <p:cBhvr>
                                        <p:cTn id="22" dur="1" fill="hold">
                                          <p:stCondLst>
                                            <p:cond delay="0"/>
                                          </p:stCondLst>
                                        </p:cTn>
                                        <p:tgtEl>
                                          <p:spTgt spid="5"/>
                                        </p:tgtEl>
                                        <p:attrNameLst>
                                          <p:attrName>style.visibility</p:attrName>
                                        </p:attrNameLst>
                                      </p:cBhvr>
                                      <p:to>
                                        <p:strVal val="visible"/>
                                      </p:to>
                                    </p:set>
                                    <p:animEffect transition="in" filter="dissolve">
                                      <p:cBhvr>
                                        <p:cTn id="23" dur="500">
                                          <p:stCondLst>
                                            <p:cond delay="0"/>
                                          </p:stCondLst>
                                        </p:cTn>
                                        <p:tgtEl>
                                          <p:spTgt spid="5"/>
                                        </p:tgtEl>
                                      </p:cBhvr>
                                    </p:animEffect>
                                    <p:anim to="" calcmode="lin" valueType="num">
                                      <p:cBhvr>
                                        <p:cTn id="24"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25"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par>
                          <p:cTn id="26" fill="hold">
                            <p:stCondLst>
                              <p:cond delay="900"/>
                            </p:stCondLst>
                            <p:childTnLst>
                              <p:par>
                                <p:cTn id="27" presetID="26" presetClass="emph" presetSubtype="0" fill="hold" grpId="2" nodeType="afterEffect">
                                  <p:stCondLst>
                                    <p:cond delay="0"/>
                                  </p:stCondLst>
                                  <p:iterate type="lt">
                                    <p:tmPct val="0"/>
                                  </p:iterate>
                                  <p:childTnLst>
                                    <p:animEffect transition="out" filter="fade">
                                      <p:cBhvr>
                                        <p:cTn id="28" dur="500" tmFilter="0, 0; .2, .5; .8, .5; 1, 0"/>
                                        <p:tgtEl>
                                          <p:spTgt spid="5"/>
                                        </p:tgtEl>
                                      </p:cBhvr>
                                    </p:animEffect>
                                    <p:animScale>
                                      <p:cBhvr>
                                        <p:cTn id="29" dur="250" autoRev="1" fill="hold"/>
                                        <p:tgtEl>
                                          <p:spTgt spid="5"/>
                                        </p:tgtEl>
                                      </p:cBhvr>
                                      <p:by x="105000" y="105000"/>
                                    </p:animScale>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par>
                                <p:cTn id="35" presetID="0" presetClass="path" presetSubtype="0" accel="50000" decel="50000" fill="hold" grpId="2" nodeType="withEffect">
                                  <p:stCondLst>
                                    <p:cond delay="0"/>
                                  </p:stCondLst>
                                  <p:childTnLst>
                                    <p:animMotion origin="layout" path="M 0 0 L 0 -0.24792 " pathEditMode="relative" ptsTypes="AA">
                                      <p:cBhvr>
                                        <p:cTn id="36" dur="2000" fill="hold"/>
                                        <p:tgtEl>
                                          <p:spTgt spid="7"/>
                                        </p:tgtEl>
                                        <p:attrNameLst>
                                          <p:attrName>ppt_x</p:attrName>
                                          <p:attrName>ppt_y</p:attrName>
                                        </p:attrNameLst>
                                      </p:cBhvr>
                                    </p:animMotion>
                                  </p:childTnLst>
                                </p:cTn>
                              </p:par>
                              <p:par>
                                <p:cTn id="37" presetID="0" presetClass="path" presetSubtype="0" accel="50000" decel="50000" fill="hold" grpId="2" nodeType="withEffect">
                                  <p:stCondLst>
                                    <p:cond delay="0"/>
                                  </p:stCondLst>
                                  <p:childTnLst>
                                    <p:animMotion origin="layout" path="M 0 0 L 0 -0.24792 " pathEditMode="relative" ptsTypes="AA">
                                      <p:cBhvr>
                                        <p:cTn id="38" dur="2000" fill="hold"/>
                                        <p:tgtEl>
                                          <p:spTgt spid="3074"/>
                                        </p:tgtEl>
                                        <p:attrNameLst>
                                          <p:attrName>ppt_x</p:attrName>
                                          <p:attrName>ppt_y</p:attrName>
                                        </p:attrNameLst>
                                      </p:cBhvr>
                                    </p:animMotion>
                                  </p:childTnLst>
                                </p:cTn>
                              </p:par>
                              <p:par>
                                <p:cTn id="39" presetID="0" presetClass="path" presetSubtype="0" accel="50000" decel="50000" fill="hold" grpId="3" nodeType="withEffect">
                                  <p:stCondLst>
                                    <p:cond delay="0"/>
                                  </p:stCondLst>
                                  <p:childTnLst>
                                    <p:animMotion origin="layout" path="M 0 0 L 0 -0.24792 " pathEditMode="relative" ptsTypes="AA">
                                      <p:cBhvr>
                                        <p:cTn id="40" dur="2000" fill="hold"/>
                                        <p:tgtEl>
                                          <p:spTgt spid="4"/>
                                        </p:tgtEl>
                                        <p:attrNameLst>
                                          <p:attrName>ppt_x</p:attrName>
                                          <p:attrName>ppt_y</p:attrName>
                                        </p:attrNameLst>
                                      </p:cBhvr>
                                    </p:animMotion>
                                  </p:childTnLst>
                                </p:cTn>
                              </p:par>
                              <p:par>
                                <p:cTn id="41" presetID="0" presetClass="path" presetSubtype="0" accel="50000" decel="50000" fill="hold" grpId="3" nodeType="withEffect">
                                  <p:stCondLst>
                                    <p:cond delay="0"/>
                                  </p:stCondLst>
                                  <p:iterate type="lt">
                                    <p:tmPct val="0"/>
                                  </p:iterate>
                                  <p:childTnLst>
                                    <p:animMotion origin="layout" path="M 0 0 L 0 -0.24792 " pathEditMode="relative" ptsTypes="AA">
                                      <p:cBhvr>
                                        <p:cTn id="42" dur="2000" fill="hold"/>
                                        <p:tgtEl>
                                          <p:spTgt spid="5"/>
                                        </p:tgtEl>
                                        <p:attrNameLst>
                                          <p:attrName>ppt_x</p:attrName>
                                          <p:attrName>ppt_y</p:attrName>
                                        </p:attrNameLst>
                                      </p:cBhvr>
                                    </p:animMotion>
                                  </p:childTnLst>
                                </p:cTn>
                              </p:par>
                              <p:par>
                                <p:cTn id="43" presetID="42" presetClass="path" presetSubtype="0" accel="50000" decel="50000" fill="hold" grpId="2" nodeType="withEffect">
                                  <p:stCondLst>
                                    <p:cond delay="0"/>
                                  </p:stCondLst>
                                  <p:childTnLst>
                                    <p:animMotion origin="layout" path="M 5E-6 2.59259E-6 L 5E-6 -0.24699 " pathEditMode="relative" rAng="0" ptsTypes="AA">
                                      <p:cBhvr>
                                        <p:cTn id="44" dur="2000" fill="hold"/>
                                        <p:tgtEl>
                                          <p:spTgt spid="11"/>
                                        </p:tgtEl>
                                        <p:attrNameLst>
                                          <p:attrName>ppt_x</p:attrName>
                                          <p:attrName>ppt_y</p:attrName>
                                        </p:attrNameLst>
                                      </p:cBhvr>
                                      <p:rCtr x="0" y="-12361"/>
                                    </p:animMotion>
                                  </p:childTnLst>
                                </p:cTn>
                              </p:par>
                              <p:par>
                                <p:cTn id="45" presetID="42" presetClass="entr" presetSubtype="0" fill="hold" grpId="0" nodeType="withEffect">
                                  <p:stCondLst>
                                    <p:cond delay="75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1000"/>
                                        <p:tgtEl>
                                          <p:spTgt spid="8"/>
                                        </p:tgtEl>
                                      </p:cBhvr>
                                    </p:animEffect>
                                    <p:anim calcmode="lin" valueType="num">
                                      <p:cBhvr>
                                        <p:cTn id="48" dur="1000" fill="hold"/>
                                        <p:tgtEl>
                                          <p:spTgt spid="8"/>
                                        </p:tgtEl>
                                        <p:attrNameLst>
                                          <p:attrName>ppt_x</p:attrName>
                                        </p:attrNameLst>
                                      </p:cBhvr>
                                      <p:tavLst>
                                        <p:tav tm="0">
                                          <p:val>
                                            <p:strVal val="#ppt_x"/>
                                          </p:val>
                                        </p:tav>
                                        <p:tav tm="100000">
                                          <p:val>
                                            <p:strVal val="#ppt_x"/>
                                          </p:val>
                                        </p:tav>
                                      </p:tavLst>
                                    </p:anim>
                                    <p:anim calcmode="lin" valueType="num">
                                      <p:cBhvr>
                                        <p:cTn id="4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wipe(left)">
                                      <p:cBhvr>
                                        <p:cTn id="54" dur="500"/>
                                        <p:tgtEl>
                                          <p:spTgt spid="9"/>
                                        </p:tgtEl>
                                      </p:cBhvr>
                                    </p:animEffect>
                                  </p:childTnLst>
                                </p:cTn>
                              </p:par>
                              <p:par>
                                <p:cTn id="55" presetID="18" presetClass="emph" presetSubtype="0" fill="hold" grpId="1" nodeType="withEffect">
                                  <p:stCondLst>
                                    <p:cond delay="0"/>
                                  </p:stCondLst>
                                  <p:childTnLst>
                                    <p:set>
                                      <p:cBhvr override="childStyle">
                                        <p:cTn id="56" dur="500" fill="hold"/>
                                        <p:tgtEl>
                                          <p:spTgt spid="9"/>
                                        </p:tgtEl>
                                        <p:attrNameLst>
                                          <p:attrName>style.textDecorationUnderline</p:attrName>
                                        </p:attrNameLst>
                                      </p:cBhvr>
                                      <p:to>
                                        <p:strVal val="true"/>
                                      </p:to>
                                    </p:set>
                                  </p:childTnLst>
                                </p:cTn>
                              </p:par>
                              <p:par>
                                <p:cTn id="57" presetID="22" presetClass="entr" presetSubtype="8" fill="hold" grpId="0" nodeType="with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wipe(left)">
                                      <p:cBhvr>
                                        <p:cTn id="59" dur="500"/>
                                        <p:tgtEl>
                                          <p:spTgt spid="12"/>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fade">
                                      <p:cBhvr>
                                        <p:cTn id="64" dur="500"/>
                                        <p:tgtEl>
                                          <p:spTgt spid="10"/>
                                        </p:tgtEl>
                                      </p:cBhvr>
                                    </p:animEffect>
                                  </p:childTnLst>
                                </p:cTn>
                              </p:par>
                              <p:par>
                                <p:cTn id="65" presetID="0" presetClass="path" presetSubtype="0" accel="50000" decel="50000" fill="hold" grpId="1" nodeType="withEffect">
                                  <p:stCondLst>
                                    <p:cond delay="0"/>
                                  </p:stCondLst>
                                  <p:childTnLst>
                                    <p:animMotion origin="layout" path="M 1.11111E-6 -0.24792 L 0.15104 0.15509 " pathEditMode="relative" rAng="0" ptsTypes="AA">
                                      <p:cBhvr>
                                        <p:cTn id="66" dur="2000" fill="hold"/>
                                        <p:tgtEl>
                                          <p:spTgt spid="7"/>
                                        </p:tgtEl>
                                        <p:attrNameLst>
                                          <p:attrName>ppt_x</p:attrName>
                                          <p:attrName>ppt_y</p:attrName>
                                        </p:attrNameLst>
                                      </p:cBhvr>
                                      <p:rCtr x="7552" y="20139"/>
                                    </p:animMotion>
                                  </p:childTnLst>
                                </p:cTn>
                              </p:par>
                              <p:par>
                                <p:cTn id="67" presetID="0" presetClass="path" presetSubtype="0" accel="50000" decel="50000" fill="hold" grpId="1" nodeType="withEffect">
                                  <p:stCondLst>
                                    <p:cond delay="0"/>
                                  </p:stCondLst>
                                  <p:childTnLst>
                                    <p:animMotion origin="layout" path="M 4.16667E-6 -4.81481E-6 L 0.40503 -0.20254 " pathEditMode="relative" rAng="0" ptsTypes="AA">
                                      <p:cBhvr>
                                        <p:cTn id="68" dur="2000" fill="hold"/>
                                        <p:tgtEl>
                                          <p:spTgt spid="10"/>
                                        </p:tgtEl>
                                        <p:attrNameLst>
                                          <p:attrName>ppt_x</p:attrName>
                                          <p:attrName>ppt_y</p:attrName>
                                        </p:attrNameLst>
                                      </p:cBhvr>
                                      <p:rCtr x="20243" y="-10139"/>
                                    </p:animMotion>
                                  </p:childTnLst>
                                </p:cTn>
                              </p:par>
                              <p:par>
                                <p:cTn id="69" presetID="10" presetClass="exit" presetSubtype="0" fill="hold" grpId="1" nodeType="withEffect">
                                  <p:stCondLst>
                                    <p:cond delay="0"/>
                                  </p:stCondLst>
                                  <p:childTnLst>
                                    <p:animEffect transition="out" filter="fade">
                                      <p:cBhvr>
                                        <p:cTn id="70" dur="1500"/>
                                        <p:tgtEl>
                                          <p:spTgt spid="8"/>
                                        </p:tgtEl>
                                      </p:cBhvr>
                                    </p:animEffect>
                                    <p:set>
                                      <p:cBhvr>
                                        <p:cTn id="71" dur="1" fill="hold">
                                          <p:stCondLst>
                                            <p:cond delay="1499"/>
                                          </p:stCondLst>
                                        </p:cTn>
                                        <p:tgtEl>
                                          <p:spTgt spid="8"/>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1500"/>
                                        <p:tgtEl>
                                          <p:spTgt spid="3074"/>
                                        </p:tgtEl>
                                      </p:cBhvr>
                                    </p:animEffect>
                                    <p:set>
                                      <p:cBhvr>
                                        <p:cTn id="74" dur="1" fill="hold">
                                          <p:stCondLst>
                                            <p:cond delay="1499"/>
                                          </p:stCondLst>
                                        </p:cTn>
                                        <p:tgtEl>
                                          <p:spTgt spid="3074"/>
                                        </p:tgtEl>
                                        <p:attrNameLst>
                                          <p:attrName>style.visibility</p:attrName>
                                        </p:attrNameLst>
                                      </p:cBhvr>
                                      <p:to>
                                        <p:strVal val="hidden"/>
                                      </p:to>
                                    </p:set>
                                  </p:childTnLst>
                                </p:cTn>
                              </p:par>
                              <p:par>
                                <p:cTn id="75" presetID="10" presetClass="exit" presetSubtype="0" fill="hold" grpId="1" nodeType="withEffect">
                                  <p:stCondLst>
                                    <p:cond delay="0"/>
                                  </p:stCondLst>
                                  <p:iterate type="lt">
                                    <p:tmPct val="0"/>
                                  </p:iterate>
                                  <p:childTnLst>
                                    <p:animEffect transition="out" filter="fade">
                                      <p:cBhvr>
                                        <p:cTn id="76" dur="750"/>
                                        <p:tgtEl>
                                          <p:spTgt spid="5"/>
                                        </p:tgtEl>
                                      </p:cBhvr>
                                    </p:animEffect>
                                    <p:set>
                                      <p:cBhvr>
                                        <p:cTn id="77" dur="1" fill="hold">
                                          <p:stCondLst>
                                            <p:cond delay="749"/>
                                          </p:stCondLst>
                                        </p:cTn>
                                        <p:tgtEl>
                                          <p:spTgt spid="5"/>
                                        </p:tgtEl>
                                        <p:attrNameLst>
                                          <p:attrName>style.visibility</p:attrName>
                                        </p:attrNameLst>
                                      </p:cBhvr>
                                      <p:to>
                                        <p:strVal val="hidden"/>
                                      </p:to>
                                    </p:set>
                                  </p:childTnLst>
                                </p:cTn>
                              </p:par>
                              <p:par>
                                <p:cTn id="78" presetID="10" presetClass="exit" presetSubtype="0" fill="hold" grpId="2" nodeType="withEffect">
                                  <p:stCondLst>
                                    <p:cond delay="0"/>
                                  </p:stCondLst>
                                  <p:childTnLst>
                                    <p:animEffect transition="out" filter="fade">
                                      <p:cBhvr>
                                        <p:cTn id="79" dur="500"/>
                                        <p:tgtEl>
                                          <p:spTgt spid="4"/>
                                        </p:tgtEl>
                                      </p:cBhvr>
                                    </p:animEffect>
                                    <p:set>
                                      <p:cBhvr>
                                        <p:cTn id="80" dur="1" fill="hold">
                                          <p:stCondLst>
                                            <p:cond delay="499"/>
                                          </p:stCondLst>
                                        </p:cTn>
                                        <p:tgtEl>
                                          <p:spTgt spid="4"/>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12"/>
                                        </p:tgtEl>
                                      </p:cBhvr>
                                    </p:animEffect>
                                    <p:set>
                                      <p:cBhvr>
                                        <p:cTn id="83" dur="1" fill="hold">
                                          <p:stCondLst>
                                            <p:cond delay="499"/>
                                          </p:stCondLst>
                                        </p:cTn>
                                        <p:tgtEl>
                                          <p:spTgt spid="12"/>
                                        </p:tgtEl>
                                        <p:attrNameLst>
                                          <p:attrName>style.visibility</p:attrName>
                                        </p:attrNameLst>
                                      </p:cBhvr>
                                      <p:to>
                                        <p:strVal val="hidden"/>
                                      </p:to>
                                    </p:set>
                                  </p:childTnLst>
                                </p:cTn>
                              </p:par>
                              <p:par>
                                <p:cTn id="84" presetID="10" presetClass="exit" presetSubtype="0" fill="hold" grpId="2" nodeType="withEffect">
                                  <p:stCondLst>
                                    <p:cond delay="0"/>
                                  </p:stCondLst>
                                  <p:childTnLst>
                                    <p:animEffect transition="out" filter="fade">
                                      <p:cBhvr>
                                        <p:cTn id="85" dur="500"/>
                                        <p:tgtEl>
                                          <p:spTgt spid="9"/>
                                        </p:tgtEl>
                                      </p:cBhvr>
                                    </p:animEffect>
                                    <p:set>
                                      <p:cBhvr>
                                        <p:cTn id="86" dur="1" fill="hold">
                                          <p:stCondLst>
                                            <p:cond delay="499"/>
                                          </p:stCondLst>
                                        </p:cTn>
                                        <p:tgtEl>
                                          <p:spTgt spid="9"/>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11"/>
                                        </p:tgtEl>
                                      </p:cBhvr>
                                    </p:animEffect>
                                    <p:set>
                                      <p:cBhvr>
                                        <p:cTn id="89" dur="1" fill="hold">
                                          <p:stCondLst>
                                            <p:cond delay="499"/>
                                          </p:stCondLst>
                                        </p:cTn>
                                        <p:tgtEl>
                                          <p:spTgt spid="11"/>
                                        </p:tgtEl>
                                        <p:attrNameLst>
                                          <p:attrName>style.visibility</p:attrName>
                                        </p:attrNameLst>
                                      </p:cBhvr>
                                      <p:to>
                                        <p:strVal val="hidden"/>
                                      </p:to>
                                    </p:set>
                                  </p:childTnLst>
                                </p:cTn>
                              </p:par>
                            </p:childTnLst>
                          </p:cTn>
                        </p:par>
                        <p:par>
                          <p:cTn id="90" fill="hold">
                            <p:stCondLst>
                              <p:cond delay="2000"/>
                            </p:stCondLst>
                            <p:childTnLst>
                              <p:par>
                                <p:cTn id="91" presetID="10" presetClass="exit" presetSubtype="0" fill="hold" grpId="2" nodeType="afterEffect">
                                  <p:stCondLst>
                                    <p:cond delay="0"/>
                                  </p:stCondLst>
                                  <p:childTnLst>
                                    <p:animEffect transition="out" filter="fade">
                                      <p:cBhvr>
                                        <p:cTn id="92" dur="250"/>
                                        <p:tgtEl>
                                          <p:spTgt spid="10"/>
                                        </p:tgtEl>
                                      </p:cBhvr>
                                    </p:animEffect>
                                    <p:set>
                                      <p:cBhvr>
                                        <p:cTn id="93" dur="1" fill="hold">
                                          <p:stCondLst>
                                            <p:cond delay="24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4" grpId="3"/>
      <p:bldP spid="3074" grpId="0"/>
      <p:bldP spid="3074" grpId="1"/>
      <p:bldP spid="3074" grpId="2"/>
      <p:bldP spid="7" grpId="0"/>
      <p:bldP spid="7" grpId="1"/>
      <p:bldP spid="7" grpId="2"/>
      <p:bldP spid="9" grpId="0"/>
      <p:bldP spid="9" grpId="1"/>
      <p:bldP spid="9" grpId="2"/>
      <p:bldP spid="5" grpId="0"/>
      <p:bldP spid="5" grpId="1"/>
      <p:bldP spid="5" grpId="2"/>
      <p:bldP spid="5" grpId="3"/>
      <p:bldP spid="8" grpId="0"/>
      <p:bldP spid="8" grpId="1"/>
      <p:bldP spid="10" grpId="0"/>
      <p:bldP spid="10" grpId="1"/>
      <p:bldP spid="10" grpId="2"/>
      <p:bldP spid="11" grpId="0"/>
      <p:bldP spid="11" grpId="1"/>
      <p:bldP spid="11" grpId="2"/>
      <p:bldP spid="12" grpId="0"/>
      <p:bldP spid="12"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0A9C427C-FECF-43D5-848D-E060C6D45201}"/>
              </a:ext>
            </a:extLst>
          </p:cNvPr>
          <p:cNvPicPr>
            <a:picLocks noChangeAspect="1"/>
          </p:cNvPicPr>
          <p:nvPr/>
        </p:nvPicPr>
        <p:blipFill rotWithShape="1">
          <a:blip r:embed="rId3">
            <a:extLst>
              <a:ext uri="{28A0092B-C50C-407E-A947-70E740481C1C}">
                <a14:useLocalDpi xmlns:a14="http://schemas.microsoft.com/office/drawing/2010/main" val="0"/>
              </a:ext>
            </a:extLst>
          </a:blip>
          <a:srcRect r="1019"/>
          <a:stretch/>
        </p:blipFill>
        <p:spPr>
          <a:xfrm>
            <a:off x="-1" y="0"/>
            <a:ext cx="9144001" cy="6857999"/>
          </a:xfrm>
          <a:prstGeom prst="rect">
            <a:avLst/>
          </a:prstGeom>
        </p:spPr>
      </p:pic>
      <p:pic>
        <p:nvPicPr>
          <p:cNvPr id="5" name="Picture 1">
            <a:extLst>
              <a:ext uri="{FF2B5EF4-FFF2-40B4-BE49-F238E27FC236}">
                <a16:creationId xmlns:a16="http://schemas.microsoft.com/office/drawing/2014/main" id="{D0ACA17A-8368-42CC-B505-95F066714C5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174" r="4664"/>
          <a:stretch/>
        </p:blipFill>
        <p:spPr>
          <a:xfrm>
            <a:off x="0" y="0"/>
            <a:ext cx="9144000" cy="6858000"/>
          </a:xfrm>
          <a:prstGeom prst="rect">
            <a:avLst/>
          </a:prstGeom>
        </p:spPr>
      </p:pic>
      <p:pic>
        <p:nvPicPr>
          <p:cNvPr id="6" name="Picture 1">
            <a:extLst>
              <a:ext uri="{FF2B5EF4-FFF2-40B4-BE49-F238E27FC236}">
                <a16:creationId xmlns:a16="http://schemas.microsoft.com/office/drawing/2014/main" id="{853D4ADF-9EF0-4B10-A6CC-CBD0C913657B}"/>
              </a:ext>
            </a:extLst>
          </p:cNvPr>
          <p:cNvPicPr>
            <a:picLocks noChangeAspect="1"/>
          </p:cNvPicPr>
          <p:nvPr/>
        </p:nvPicPr>
        <p:blipFill rotWithShape="1">
          <a:blip r:embed="rId5">
            <a:extLst>
              <a:ext uri="{28A0092B-C50C-407E-A947-70E740481C1C}">
                <a14:useLocalDpi xmlns:a14="http://schemas.microsoft.com/office/drawing/2010/main" val="0"/>
              </a:ext>
            </a:extLst>
          </a:blip>
          <a:srcRect l="29576"/>
          <a:stretch/>
        </p:blipFill>
        <p:spPr>
          <a:xfrm>
            <a:off x="0" y="0"/>
            <a:ext cx="9220200" cy="6858000"/>
          </a:xfrm>
          <a:prstGeom prst="rect">
            <a:avLst/>
          </a:prstGeom>
        </p:spPr>
      </p:pic>
      <p:pic>
        <p:nvPicPr>
          <p:cNvPr id="7" name="Picture 2">
            <a:extLst>
              <a:ext uri="{FF2B5EF4-FFF2-40B4-BE49-F238E27FC236}">
                <a16:creationId xmlns:a16="http://schemas.microsoft.com/office/drawing/2014/main" id="{47EAD0DA-F400-40D1-944D-34CEAF4F83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76200"/>
            <a:ext cx="9173369" cy="6934200"/>
          </a:xfrm>
          <a:prstGeom prst="rect">
            <a:avLst/>
          </a:prstGeom>
        </p:spPr>
      </p:pic>
      <p:pic>
        <p:nvPicPr>
          <p:cNvPr id="8" name="Picture 1">
            <a:extLst>
              <a:ext uri="{FF2B5EF4-FFF2-40B4-BE49-F238E27FC236}">
                <a16:creationId xmlns:a16="http://schemas.microsoft.com/office/drawing/2014/main" id="{98C90F8F-8E7F-4185-800B-00B1119DE5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Picture 1">
            <a:extLst>
              <a:ext uri="{FF2B5EF4-FFF2-40B4-BE49-F238E27FC236}">
                <a16:creationId xmlns:a16="http://schemas.microsoft.com/office/drawing/2014/main" id="{1FCA2EC3-82C1-48EA-8EDD-F83BE79FEF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76200"/>
            <a:ext cx="9144000" cy="6998970"/>
          </a:xfrm>
          <a:prstGeom prst="rect">
            <a:avLst/>
          </a:prstGeom>
        </p:spPr>
      </p:pic>
      <p:pic>
        <p:nvPicPr>
          <p:cNvPr id="10" name="Picture 1">
            <a:extLst>
              <a:ext uri="{FF2B5EF4-FFF2-40B4-BE49-F238E27FC236}">
                <a16:creationId xmlns:a16="http://schemas.microsoft.com/office/drawing/2014/main" id="{CB898A5F-92CB-4417-837A-F3AE5B0483D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Picture 1">
            <a:extLst>
              <a:ext uri="{FF2B5EF4-FFF2-40B4-BE49-F238E27FC236}">
                <a16:creationId xmlns:a16="http://schemas.microsoft.com/office/drawing/2014/main" id="{7D1FFF25-A59D-4641-AFD4-2DFCDB2FE74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2" name="Picture 2">
            <a:extLst>
              <a:ext uri="{FF2B5EF4-FFF2-40B4-BE49-F238E27FC236}">
                <a16:creationId xmlns:a16="http://schemas.microsoft.com/office/drawing/2014/main" id="{5A230E01-6553-403C-BAA1-BF21C5CA3945}"/>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5877"/>
          <a:stretch/>
        </p:blipFill>
        <p:spPr>
          <a:xfrm>
            <a:off x="0" y="0"/>
            <a:ext cx="9144000" cy="6858000"/>
          </a:xfrm>
          <a:prstGeom prst="rect">
            <a:avLst/>
          </a:prstGeom>
        </p:spPr>
      </p:pic>
      <p:pic>
        <p:nvPicPr>
          <p:cNvPr id="13" name="Picture 1">
            <a:extLst>
              <a:ext uri="{FF2B5EF4-FFF2-40B4-BE49-F238E27FC236}">
                <a16:creationId xmlns:a16="http://schemas.microsoft.com/office/drawing/2014/main" id="{47D2C9C3-CB11-4E02-A977-F398DE3BB99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76200"/>
            <a:ext cx="9144000" cy="6934200"/>
          </a:xfrm>
          <a:prstGeom prst="rect">
            <a:avLst/>
          </a:prstGeom>
        </p:spPr>
      </p:pic>
      <p:pic>
        <p:nvPicPr>
          <p:cNvPr id="14" name="Picture 1">
            <a:extLst>
              <a:ext uri="{FF2B5EF4-FFF2-40B4-BE49-F238E27FC236}">
                <a16:creationId xmlns:a16="http://schemas.microsoft.com/office/drawing/2014/main" id="{6134518E-A03B-45DB-91BF-958DF03B407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9144000" cy="7193279"/>
          </a:xfrm>
          <a:prstGeom prst="rect">
            <a:avLst/>
          </a:prstGeom>
        </p:spPr>
      </p:pic>
      <p:pic>
        <p:nvPicPr>
          <p:cNvPr id="15" name="Picture 3">
            <a:extLst>
              <a:ext uri="{FF2B5EF4-FFF2-40B4-BE49-F238E27FC236}">
                <a16:creationId xmlns:a16="http://schemas.microsoft.com/office/drawing/2014/main" id="{48E1A3D2-E74D-46B3-BB84-06A288A8ABED}"/>
              </a:ext>
            </a:extLst>
          </p:cNvPr>
          <p:cNvPicPr>
            <a:picLocks noChangeAspect="1"/>
          </p:cNvPicPr>
          <p:nvPr/>
        </p:nvPicPr>
        <p:blipFill rotWithShape="1">
          <a:blip r:embed="rId14">
            <a:extLst>
              <a:ext uri="{28A0092B-C50C-407E-A947-70E740481C1C}">
                <a14:useLocalDpi xmlns:a14="http://schemas.microsoft.com/office/drawing/2010/main" val="0"/>
              </a:ext>
            </a:extLst>
          </a:blip>
          <a:srcRect l="16041" r="16631"/>
          <a:stretch/>
        </p:blipFill>
        <p:spPr>
          <a:xfrm>
            <a:off x="1465730" y="762001"/>
            <a:ext cx="6158752" cy="5334000"/>
          </a:xfrm>
          <a:prstGeom prst="rect">
            <a:avLst/>
          </a:prstGeom>
        </p:spPr>
      </p:pic>
      <p:pic>
        <p:nvPicPr>
          <p:cNvPr id="16" name="Picture 1">
            <a:extLst>
              <a:ext uri="{FF2B5EF4-FFF2-40B4-BE49-F238E27FC236}">
                <a16:creationId xmlns:a16="http://schemas.microsoft.com/office/drawing/2014/main" id="{1060A348-2B46-4E77-BB69-366CD39BB897}"/>
              </a:ext>
            </a:extLst>
          </p:cNvPr>
          <p:cNvPicPr>
            <a:picLocks noChangeAspect="1"/>
          </p:cNvPicPr>
          <p:nvPr/>
        </p:nvPicPr>
        <p:blipFill rotWithShape="1">
          <a:blip r:embed="rId15">
            <a:extLst>
              <a:ext uri="{28A0092B-C50C-407E-A947-70E740481C1C}">
                <a14:useLocalDpi xmlns:a14="http://schemas.microsoft.com/office/drawing/2010/main" val="0"/>
              </a:ext>
            </a:extLst>
          </a:blip>
          <a:srcRect l="3687" r="2349"/>
          <a:stretch/>
        </p:blipFill>
        <p:spPr>
          <a:xfrm>
            <a:off x="1" y="0"/>
            <a:ext cx="9144000" cy="6858000"/>
          </a:xfrm>
          <a:prstGeom prst="rect">
            <a:avLst/>
          </a:prstGeom>
        </p:spPr>
      </p:pic>
      <p:pic>
        <p:nvPicPr>
          <p:cNvPr id="17" name="Picture 1">
            <a:extLst>
              <a:ext uri="{FF2B5EF4-FFF2-40B4-BE49-F238E27FC236}">
                <a16:creationId xmlns:a16="http://schemas.microsoft.com/office/drawing/2014/main" id="{746A5DB4-5C4A-4BB1-B9B0-0675C840405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8" name="Picture 1">
            <a:extLst>
              <a:ext uri="{FF2B5EF4-FFF2-40B4-BE49-F238E27FC236}">
                <a16:creationId xmlns:a16="http://schemas.microsoft.com/office/drawing/2014/main" id="{D026D47A-3390-4FF4-ABB4-B2E783F579EA}"/>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9" name="Picture 1">
            <a:extLst>
              <a:ext uri="{FF2B5EF4-FFF2-40B4-BE49-F238E27FC236}">
                <a16:creationId xmlns:a16="http://schemas.microsoft.com/office/drawing/2014/main" id="{9AFB71A8-0E8B-4C8E-81A8-EFFC282FD798}"/>
              </a:ext>
            </a:extLst>
          </p:cNvPr>
          <p:cNvPicPr>
            <a:picLocks noChangeAspect="1"/>
          </p:cNvPicPr>
          <p:nvPr/>
        </p:nvPicPr>
        <p:blipFill rotWithShape="1">
          <a:blip r:embed="rId18">
            <a:extLst>
              <a:ext uri="{28A0092B-C50C-407E-A947-70E740481C1C}">
                <a14:useLocalDpi xmlns:a14="http://schemas.microsoft.com/office/drawing/2010/main" val="0"/>
              </a:ext>
            </a:extLst>
          </a:blip>
          <a:srcRect l="19778" r="5014"/>
          <a:stretch/>
        </p:blipFill>
        <p:spPr>
          <a:xfrm>
            <a:off x="0" y="0"/>
            <a:ext cx="9144000" cy="6858000"/>
          </a:xfrm>
          <a:prstGeom prst="rect">
            <a:avLst/>
          </a:prstGeom>
        </p:spPr>
      </p:pic>
      <p:pic>
        <p:nvPicPr>
          <p:cNvPr id="20" name="Picture 2">
            <a:extLst>
              <a:ext uri="{FF2B5EF4-FFF2-40B4-BE49-F238E27FC236}">
                <a16:creationId xmlns:a16="http://schemas.microsoft.com/office/drawing/2014/main" id="{46F1C902-EF36-4A02-82C9-BFE2D32FA16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2" name="Picture 1">
            <a:extLst>
              <a:ext uri="{FF2B5EF4-FFF2-40B4-BE49-F238E27FC236}">
                <a16:creationId xmlns:a16="http://schemas.microsoft.com/office/drawing/2014/main" id="{9B22934A-8460-4DD8-ADCE-3E67A1FC9730}"/>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1" name="Picture 2">
            <a:extLst>
              <a:ext uri="{FF2B5EF4-FFF2-40B4-BE49-F238E27FC236}">
                <a16:creationId xmlns:a16="http://schemas.microsoft.com/office/drawing/2014/main" id="{6D598908-F010-4EE0-ACAD-00B84E6CD32A}"/>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3" name="Title 1">
            <a:extLst>
              <a:ext uri="{FF2B5EF4-FFF2-40B4-BE49-F238E27FC236}">
                <a16:creationId xmlns:a16="http://schemas.microsoft.com/office/drawing/2014/main" id="{1F63C081-D4FA-4784-A1CE-FF96C8F67691}"/>
              </a:ext>
            </a:extLst>
          </p:cNvPr>
          <p:cNvSpPr txBox="1">
            <a:spLocks/>
          </p:cNvSpPr>
          <p:nvPr/>
        </p:nvSpPr>
        <p:spPr>
          <a:xfrm>
            <a:off x="2311125" y="2183606"/>
            <a:ext cx="2280213" cy="72579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FF00"/>
                </a:solidFill>
                <a:effectLst>
                  <a:outerShdw blurRad="63500" dir="3600000" algn="tl" rotWithShape="0">
                    <a:srgbClr val="000000">
                      <a:alpha val="70000"/>
                    </a:srgbClr>
                  </a:outerShdw>
                </a:effectLst>
                <a:latin typeface="Calibri" panose="020F0502020204030204" pitchFamily="34" charset="0"/>
              </a:rPr>
              <a:t>approve</a:t>
            </a:r>
          </a:p>
        </p:txBody>
      </p:sp>
      <p:sp>
        <p:nvSpPr>
          <p:cNvPr id="24" name="Rectangle 2">
            <a:extLst>
              <a:ext uri="{FF2B5EF4-FFF2-40B4-BE49-F238E27FC236}">
                <a16:creationId xmlns:a16="http://schemas.microsoft.com/office/drawing/2014/main" id="{C57CF6EA-9D07-498E-B37B-0A0BB6DDCA79}"/>
              </a:ext>
            </a:extLst>
          </p:cNvPr>
          <p:cNvSpPr txBox="1">
            <a:spLocks noChangeArrowheads="1"/>
          </p:cNvSpPr>
          <p:nvPr/>
        </p:nvSpPr>
        <p:spPr bwMode="auto">
          <a:xfrm>
            <a:off x="274320" y="1706721"/>
            <a:ext cx="8534400" cy="3627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FF5050"/>
                </a:solidFill>
                <a:effectLst>
                  <a:glow rad="101600">
                    <a:schemeClr val="tx1"/>
                  </a:glow>
                  <a:outerShdw blurRad="50800" algn="tl" rotWithShape="0">
                    <a:srgbClr val="000000"/>
                  </a:outerShdw>
                </a:effectLst>
                <a:latin typeface="Calibri" panose="020F0502020204030204" pitchFamily="34" charset="0"/>
              </a:rPr>
              <a:t>● your love abound in knowledge </a:t>
            </a:r>
          </a:p>
          <a:p>
            <a:pPr algn="l" eaLnBrk="1" hangingPunct="1"/>
            <a:r>
              <a:rPr lang="en-US" altLang="en-US" b="1" kern="0" dirty="0">
                <a:ln w="17780" cmpd="sng">
                  <a:solidFill>
                    <a:srgbClr val="FFFFFF"/>
                  </a:solidFill>
                  <a:prstDash val="solid"/>
                  <a:miter lim="800000"/>
                </a:ln>
                <a:solidFill>
                  <a:srgbClr val="FF5050"/>
                </a:solidFill>
                <a:effectLst>
                  <a:glow rad="101600">
                    <a:schemeClr val="tx1"/>
                  </a:glow>
                  <a:outerShdw blurRad="50800" algn="tl" rotWithShape="0">
                    <a:srgbClr val="000000"/>
                  </a:outerShdw>
                </a:effectLst>
                <a:latin typeface="Calibri" panose="020F0502020204030204" pitchFamily="34" charset="0"/>
              </a:rPr>
              <a:t>			      and all discernment </a:t>
            </a:r>
          </a:p>
          <a:p>
            <a:pPr algn="l" eaLnBrk="1" hangingPunct="1"/>
            <a:r>
              <a:rPr lang="en-US" altLang="en-US" b="1" kern="0" dirty="0">
                <a:ln w="17780" cmpd="sng">
                  <a:solidFill>
                    <a:srgbClr val="FFFFFF"/>
                  </a:solidFill>
                  <a:prstDash val="solid"/>
                  <a:miter lim="800000"/>
                </a:ln>
                <a:solidFill>
                  <a:srgbClr val="CC66FF"/>
                </a:solidFill>
                <a:effectLst>
                  <a:glow rad="101600">
                    <a:schemeClr val="tx1"/>
                  </a:glow>
                  <a:outerShdw blurRad="50800" algn="tl" rotWithShape="0">
                    <a:srgbClr val="000000"/>
                  </a:outerShdw>
                </a:effectLst>
                <a:latin typeface="Calibri" panose="020F0502020204030204" pitchFamily="34" charset="0"/>
              </a:rPr>
              <a:t>● approve things that are excellent</a:t>
            </a:r>
          </a:p>
          <a:p>
            <a:pPr algn="l" eaLnBrk="1" hangingPunct="1"/>
            <a:r>
              <a:rPr lang="en-US" altLang="en-US" b="1" kern="0" dirty="0">
                <a:ln w="17780" cmpd="sng">
                  <a:solidFill>
                    <a:srgbClr val="FFFFFF"/>
                  </a:solidFill>
                  <a:prstDash val="solid"/>
                  <a:miter lim="800000"/>
                </a:ln>
                <a:solidFill>
                  <a:srgbClr val="FFFF00"/>
                </a:solidFill>
                <a:effectLst>
                  <a:glow rad="101600">
                    <a:schemeClr val="tx1"/>
                  </a:glow>
                  <a:outerShdw blurRad="50800" algn="tl" rotWithShape="0">
                    <a:srgbClr val="000000"/>
                  </a:outerShdw>
                </a:effectLst>
                <a:latin typeface="Calibri" panose="020F0502020204030204" pitchFamily="34" charset="0"/>
              </a:rPr>
              <a:t>● be sincere and without offense </a:t>
            </a:r>
          </a:p>
          <a:p>
            <a:pPr algn="l" eaLnBrk="1" hangingPunct="1"/>
            <a:r>
              <a:rPr lang="en-US" altLang="en-US" b="1" kern="0" dirty="0">
                <a:ln w="17780" cmpd="sng">
                  <a:solidFill>
                    <a:srgbClr val="FFFFFF"/>
                  </a:solidFill>
                  <a:prstDash val="solid"/>
                  <a:miter lim="800000"/>
                </a:ln>
                <a:solidFill>
                  <a:srgbClr val="00B0F0"/>
                </a:solidFill>
                <a:effectLst>
                  <a:glow rad="101600">
                    <a:schemeClr val="tx1"/>
                  </a:glow>
                  <a:outerShdw blurRad="50800" algn="tl" rotWithShape="0">
                    <a:srgbClr val="000000"/>
                  </a:outerShdw>
                </a:effectLst>
                <a:latin typeface="Calibri" panose="020F0502020204030204" pitchFamily="34" charset="0"/>
              </a:rPr>
              <a:t>● filled with fruits of righteousness</a:t>
            </a:r>
          </a:p>
        </p:txBody>
      </p:sp>
      <p:sp>
        <p:nvSpPr>
          <p:cNvPr id="25" name="Rectangle 2">
            <a:extLst>
              <a:ext uri="{FF2B5EF4-FFF2-40B4-BE49-F238E27FC236}">
                <a16:creationId xmlns:a16="http://schemas.microsoft.com/office/drawing/2014/main" id="{20794C4F-9E9B-4427-A8B4-6E0796C795EA}"/>
              </a:ext>
            </a:extLst>
          </p:cNvPr>
          <p:cNvSpPr>
            <a:spLocks noGrp="1" noChangeArrowheads="1"/>
          </p:cNvSpPr>
          <p:nvPr>
            <p:ph type="title"/>
          </p:nvPr>
        </p:nvSpPr>
        <p:spPr>
          <a:xfrm>
            <a:off x="152400" y="152400"/>
            <a:ext cx="8915400" cy="6583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And this I pray, that your love may abound still more and more in knowledge and all discernment, that you may approve the things that are excellent, that you may be sincere and without offense till the day of Christ, being filled with the fruits of righteousness which are by Jesus Christ, to the glory and praise of God. </a:t>
            </a:r>
            <a:r>
              <a:rPr lang="en-US" altLang="en-US" sz="3200" b="1" i="1"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 Philippians 1:9-11 </a:t>
            </a:r>
          </a:p>
        </p:txBody>
      </p:sp>
      <p:sp>
        <p:nvSpPr>
          <p:cNvPr id="26" name="Rectangle 2">
            <a:extLst>
              <a:ext uri="{FF2B5EF4-FFF2-40B4-BE49-F238E27FC236}">
                <a16:creationId xmlns:a16="http://schemas.microsoft.com/office/drawing/2014/main" id="{CC91D113-FD7A-4B75-BEB4-EA7CA28B0DCC}"/>
              </a:ext>
            </a:extLst>
          </p:cNvPr>
          <p:cNvSpPr txBox="1">
            <a:spLocks noChangeArrowheads="1"/>
          </p:cNvSpPr>
          <p:nvPr/>
        </p:nvSpPr>
        <p:spPr bwMode="auto">
          <a:xfrm>
            <a:off x="6434029" y="3993198"/>
            <a:ext cx="1922362"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fruit</a:t>
            </a:r>
            <a:endParaRPr lang="en-US" altLang="en-US" sz="3200" b="1" i="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endParaRPr>
          </a:p>
        </p:txBody>
      </p:sp>
      <p:sp>
        <p:nvSpPr>
          <p:cNvPr id="27" name="Rectangle 2">
            <a:extLst>
              <a:ext uri="{FF2B5EF4-FFF2-40B4-BE49-F238E27FC236}">
                <a16:creationId xmlns:a16="http://schemas.microsoft.com/office/drawing/2014/main" id="{61BC3828-42F6-4A08-AF3D-D6A566FEFC17}"/>
              </a:ext>
            </a:extLst>
          </p:cNvPr>
          <p:cNvSpPr txBox="1">
            <a:spLocks noChangeArrowheads="1"/>
          </p:cNvSpPr>
          <p:nvPr/>
        </p:nvSpPr>
        <p:spPr bwMode="auto">
          <a:xfrm>
            <a:off x="5000625" y="-30480"/>
            <a:ext cx="2819400"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your love</a:t>
            </a:r>
            <a:endParaRPr lang="en-US" altLang="en-US" sz="3200" b="1" i="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endParaRPr>
          </a:p>
        </p:txBody>
      </p:sp>
      <p:sp>
        <p:nvSpPr>
          <p:cNvPr id="28" name="Rectangle 2">
            <a:extLst>
              <a:ext uri="{FF2B5EF4-FFF2-40B4-BE49-F238E27FC236}">
                <a16:creationId xmlns:a16="http://schemas.microsoft.com/office/drawing/2014/main" id="{DF91135B-4148-4C9D-9522-1CF95ECBB716}"/>
              </a:ext>
            </a:extLst>
          </p:cNvPr>
          <p:cNvSpPr txBox="1">
            <a:spLocks noChangeArrowheads="1"/>
          </p:cNvSpPr>
          <p:nvPr/>
        </p:nvSpPr>
        <p:spPr bwMode="auto">
          <a:xfrm>
            <a:off x="685800" y="640239"/>
            <a:ext cx="2600542"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abound</a:t>
            </a:r>
            <a:endParaRPr lang="en-US" altLang="en-US" sz="3200" b="1" i="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endParaRPr>
          </a:p>
        </p:txBody>
      </p:sp>
      <p:sp>
        <p:nvSpPr>
          <p:cNvPr id="29" name="Rectangle 2">
            <a:extLst>
              <a:ext uri="{FF2B5EF4-FFF2-40B4-BE49-F238E27FC236}">
                <a16:creationId xmlns:a16="http://schemas.microsoft.com/office/drawing/2014/main" id="{42026CD7-FFE6-4046-BE3D-A931EC2F9D4C}"/>
              </a:ext>
            </a:extLst>
          </p:cNvPr>
          <p:cNvSpPr txBox="1">
            <a:spLocks noChangeArrowheads="1"/>
          </p:cNvSpPr>
          <p:nvPr/>
        </p:nvSpPr>
        <p:spPr bwMode="auto">
          <a:xfrm>
            <a:off x="7298899" y="638334"/>
            <a:ext cx="1198462"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in</a:t>
            </a:r>
            <a:endParaRPr lang="en-US" altLang="en-US" sz="3200" b="1" i="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endParaRPr>
          </a:p>
        </p:txBody>
      </p:sp>
      <p:sp>
        <p:nvSpPr>
          <p:cNvPr id="30" name="Rectangle 2">
            <a:extLst>
              <a:ext uri="{FF2B5EF4-FFF2-40B4-BE49-F238E27FC236}">
                <a16:creationId xmlns:a16="http://schemas.microsoft.com/office/drawing/2014/main" id="{E37BFAF1-EC50-43FA-B4F8-DE82D7F9A3A1}"/>
              </a:ext>
            </a:extLst>
          </p:cNvPr>
          <p:cNvSpPr txBox="1">
            <a:spLocks noChangeArrowheads="1"/>
          </p:cNvSpPr>
          <p:nvPr/>
        </p:nvSpPr>
        <p:spPr bwMode="auto">
          <a:xfrm>
            <a:off x="76200" y="1310799"/>
            <a:ext cx="3118702"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knowledge</a:t>
            </a:r>
            <a:endParaRPr lang="en-US" altLang="en-US" sz="3200" b="1" i="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endParaRPr>
          </a:p>
        </p:txBody>
      </p:sp>
      <p:sp>
        <p:nvSpPr>
          <p:cNvPr id="31" name="Rectangle 2">
            <a:extLst>
              <a:ext uri="{FF2B5EF4-FFF2-40B4-BE49-F238E27FC236}">
                <a16:creationId xmlns:a16="http://schemas.microsoft.com/office/drawing/2014/main" id="{4F8A902A-DD75-41B2-959E-D0687B4335D5}"/>
              </a:ext>
            </a:extLst>
          </p:cNvPr>
          <p:cNvSpPr txBox="1">
            <a:spLocks noChangeArrowheads="1"/>
          </p:cNvSpPr>
          <p:nvPr/>
        </p:nvSpPr>
        <p:spPr bwMode="auto">
          <a:xfrm>
            <a:off x="2542958" y="1310799"/>
            <a:ext cx="5572342"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and all discernment</a:t>
            </a:r>
            <a:endParaRPr lang="en-US" altLang="en-US" sz="3200" b="1" i="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endParaRPr>
          </a:p>
        </p:txBody>
      </p:sp>
      <p:sp>
        <p:nvSpPr>
          <p:cNvPr id="32" name="Rectangle 2">
            <a:extLst>
              <a:ext uri="{FF2B5EF4-FFF2-40B4-BE49-F238E27FC236}">
                <a16:creationId xmlns:a16="http://schemas.microsoft.com/office/drawing/2014/main" id="{2555EC54-18B6-413A-9103-9FD26DD1D4F1}"/>
              </a:ext>
            </a:extLst>
          </p:cNvPr>
          <p:cNvSpPr txBox="1">
            <a:spLocks noChangeArrowheads="1"/>
          </p:cNvSpPr>
          <p:nvPr/>
        </p:nvSpPr>
        <p:spPr bwMode="auto">
          <a:xfrm>
            <a:off x="1954530" y="1979295"/>
            <a:ext cx="3004402"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approve</a:t>
            </a:r>
            <a:endParaRPr lang="en-US" altLang="en-US" sz="3200" b="1" i="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endParaRPr>
          </a:p>
        </p:txBody>
      </p:sp>
      <p:sp>
        <p:nvSpPr>
          <p:cNvPr id="33" name="Rectangle 2">
            <a:extLst>
              <a:ext uri="{FF2B5EF4-FFF2-40B4-BE49-F238E27FC236}">
                <a16:creationId xmlns:a16="http://schemas.microsoft.com/office/drawing/2014/main" id="{191FF580-1FFA-4C94-8DFA-7682DA225A0D}"/>
              </a:ext>
            </a:extLst>
          </p:cNvPr>
          <p:cNvSpPr txBox="1">
            <a:spLocks noChangeArrowheads="1"/>
          </p:cNvSpPr>
          <p:nvPr/>
        </p:nvSpPr>
        <p:spPr bwMode="auto">
          <a:xfrm>
            <a:off x="5209114" y="1981359"/>
            <a:ext cx="3862713"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things that are</a:t>
            </a:r>
            <a:endParaRPr lang="en-US" altLang="en-US" sz="3200" b="1" i="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endParaRPr>
          </a:p>
        </p:txBody>
      </p:sp>
      <p:sp>
        <p:nvSpPr>
          <p:cNvPr id="34" name="Rectangle 2">
            <a:extLst>
              <a:ext uri="{FF2B5EF4-FFF2-40B4-BE49-F238E27FC236}">
                <a16:creationId xmlns:a16="http://schemas.microsoft.com/office/drawing/2014/main" id="{F7947FF9-ABC3-4529-A84E-5C7B58A02059}"/>
              </a:ext>
            </a:extLst>
          </p:cNvPr>
          <p:cNvSpPr txBox="1">
            <a:spLocks noChangeArrowheads="1"/>
          </p:cNvSpPr>
          <p:nvPr/>
        </p:nvSpPr>
        <p:spPr bwMode="auto">
          <a:xfrm>
            <a:off x="253582" y="2651760"/>
            <a:ext cx="2880360"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excellent</a:t>
            </a:r>
            <a:endParaRPr lang="en-US" altLang="en-US" sz="3200" b="1" i="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endParaRPr>
          </a:p>
        </p:txBody>
      </p:sp>
      <p:sp>
        <p:nvSpPr>
          <p:cNvPr id="35" name="Rectangle 2">
            <a:extLst>
              <a:ext uri="{FF2B5EF4-FFF2-40B4-BE49-F238E27FC236}">
                <a16:creationId xmlns:a16="http://schemas.microsoft.com/office/drawing/2014/main" id="{6050DAA1-C180-4942-9DC8-C1980062D1C4}"/>
              </a:ext>
            </a:extLst>
          </p:cNvPr>
          <p:cNvSpPr txBox="1">
            <a:spLocks noChangeArrowheads="1"/>
          </p:cNvSpPr>
          <p:nvPr/>
        </p:nvSpPr>
        <p:spPr bwMode="auto">
          <a:xfrm>
            <a:off x="5688113" y="2651760"/>
            <a:ext cx="3423502"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be sincere</a:t>
            </a:r>
            <a:endParaRPr lang="en-US" altLang="en-US" sz="3200" b="1" i="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endParaRPr>
          </a:p>
        </p:txBody>
      </p:sp>
      <p:sp>
        <p:nvSpPr>
          <p:cNvPr id="36" name="Rectangle 2">
            <a:extLst>
              <a:ext uri="{FF2B5EF4-FFF2-40B4-BE49-F238E27FC236}">
                <a16:creationId xmlns:a16="http://schemas.microsoft.com/office/drawing/2014/main" id="{819A9F82-F682-4F7F-9F5B-7F1F463322F4}"/>
              </a:ext>
            </a:extLst>
          </p:cNvPr>
          <p:cNvSpPr txBox="1">
            <a:spLocks noChangeArrowheads="1"/>
          </p:cNvSpPr>
          <p:nvPr/>
        </p:nvSpPr>
        <p:spPr bwMode="auto">
          <a:xfrm>
            <a:off x="396457" y="3320415"/>
            <a:ext cx="5221822"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and without offense</a:t>
            </a:r>
            <a:endParaRPr lang="en-US" altLang="en-US" sz="3200" b="1" i="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endParaRPr>
          </a:p>
        </p:txBody>
      </p:sp>
      <p:sp>
        <p:nvSpPr>
          <p:cNvPr id="37" name="Rectangle 2">
            <a:extLst>
              <a:ext uri="{FF2B5EF4-FFF2-40B4-BE49-F238E27FC236}">
                <a16:creationId xmlns:a16="http://schemas.microsoft.com/office/drawing/2014/main" id="{B8D2DAEF-DC5D-4F4E-89CD-43B5CB8E9272}"/>
              </a:ext>
            </a:extLst>
          </p:cNvPr>
          <p:cNvSpPr txBox="1">
            <a:spLocks noChangeArrowheads="1"/>
          </p:cNvSpPr>
          <p:nvPr/>
        </p:nvSpPr>
        <p:spPr bwMode="auto">
          <a:xfrm>
            <a:off x="3189814" y="3989229"/>
            <a:ext cx="3004402"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filled with</a:t>
            </a:r>
            <a:endParaRPr lang="en-US" altLang="en-US" sz="3200" b="1" i="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endParaRPr>
          </a:p>
        </p:txBody>
      </p:sp>
      <p:sp>
        <p:nvSpPr>
          <p:cNvPr id="38" name="Rectangle 2">
            <a:extLst>
              <a:ext uri="{FF2B5EF4-FFF2-40B4-BE49-F238E27FC236}">
                <a16:creationId xmlns:a16="http://schemas.microsoft.com/office/drawing/2014/main" id="{FC420208-EACD-446C-93AD-E551B1DEABD1}"/>
              </a:ext>
            </a:extLst>
          </p:cNvPr>
          <p:cNvSpPr txBox="1">
            <a:spLocks noChangeArrowheads="1"/>
          </p:cNvSpPr>
          <p:nvPr/>
        </p:nvSpPr>
        <p:spPr bwMode="auto">
          <a:xfrm>
            <a:off x="6378784" y="3993198"/>
            <a:ext cx="2859622"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fruits of</a:t>
            </a:r>
            <a:endParaRPr lang="en-US" altLang="en-US" sz="3200" b="1" i="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endParaRPr>
          </a:p>
        </p:txBody>
      </p:sp>
      <p:sp>
        <p:nvSpPr>
          <p:cNvPr id="39" name="Rectangle 2">
            <a:extLst>
              <a:ext uri="{FF2B5EF4-FFF2-40B4-BE49-F238E27FC236}">
                <a16:creationId xmlns:a16="http://schemas.microsoft.com/office/drawing/2014/main" id="{67CDC326-E226-4DC9-AAFF-587F8CA354C2}"/>
              </a:ext>
            </a:extLst>
          </p:cNvPr>
          <p:cNvSpPr txBox="1">
            <a:spLocks noChangeArrowheads="1"/>
          </p:cNvSpPr>
          <p:nvPr/>
        </p:nvSpPr>
        <p:spPr bwMode="auto">
          <a:xfrm>
            <a:off x="413324" y="4663599"/>
            <a:ext cx="3965897"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righteousness</a:t>
            </a:r>
            <a:endParaRPr lang="en-US" altLang="en-US" sz="3200" b="1" i="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endParaRPr>
          </a:p>
        </p:txBody>
      </p:sp>
      <p:sp>
        <p:nvSpPr>
          <p:cNvPr id="40" name="Rectangle 39">
            <a:extLst>
              <a:ext uri="{FF2B5EF4-FFF2-40B4-BE49-F238E27FC236}">
                <a16:creationId xmlns:a16="http://schemas.microsoft.com/office/drawing/2014/main" id="{2D818D26-42DB-42B1-AEEE-FBB403E4A80F}"/>
              </a:ext>
            </a:extLst>
          </p:cNvPr>
          <p:cNvSpPr>
            <a:spLocks noChangeArrowheads="1"/>
          </p:cNvSpPr>
          <p:nvPr/>
        </p:nvSpPr>
        <p:spPr bwMode="auto">
          <a:xfrm>
            <a:off x="4866314" y="1659038"/>
            <a:ext cx="800100" cy="1030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41" name="Title 1">
            <a:extLst>
              <a:ext uri="{FF2B5EF4-FFF2-40B4-BE49-F238E27FC236}">
                <a16:creationId xmlns:a16="http://schemas.microsoft.com/office/drawing/2014/main" id="{6E222343-E916-4578-B691-9069B8D93577}"/>
              </a:ext>
            </a:extLst>
          </p:cNvPr>
          <p:cNvSpPr txBox="1">
            <a:spLocks/>
          </p:cNvSpPr>
          <p:nvPr/>
        </p:nvSpPr>
        <p:spPr>
          <a:xfrm>
            <a:off x="1046754" y="3745671"/>
            <a:ext cx="296193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66FF33"/>
                  </a:solidFill>
                  <a:prstDash val="solid"/>
                </a:ln>
                <a:solidFill>
                  <a:schemeClr val="bg1"/>
                </a:solidFill>
                <a:effectLst>
                  <a:outerShdw blurRad="63500" dir="3600000" algn="tl" rotWithShape="0">
                    <a:srgbClr val="000000">
                      <a:alpha val="70000"/>
                    </a:srgbClr>
                  </a:outerShdw>
                </a:effectLst>
                <a:latin typeface="Calibri" panose="020F0502020204030204" pitchFamily="34" charset="0"/>
              </a:rPr>
              <a:t>increasing</a:t>
            </a:r>
          </a:p>
        </p:txBody>
      </p:sp>
      <p:sp>
        <p:nvSpPr>
          <p:cNvPr id="42" name="Title 1">
            <a:extLst>
              <a:ext uri="{FF2B5EF4-FFF2-40B4-BE49-F238E27FC236}">
                <a16:creationId xmlns:a16="http://schemas.microsoft.com/office/drawing/2014/main" id="{B72A2DF7-0076-4959-9003-8E2197350565}"/>
              </a:ext>
            </a:extLst>
          </p:cNvPr>
          <p:cNvSpPr txBox="1">
            <a:spLocks/>
          </p:cNvSpPr>
          <p:nvPr/>
        </p:nvSpPr>
        <p:spPr bwMode="auto">
          <a:xfrm>
            <a:off x="483509" y="1809161"/>
            <a:ext cx="8229600" cy="3422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 that you may walk worthy of the Lord, fully pleasing Him, being fruitful in every good work and increasing in the knowledge           of God; </a:t>
            </a:r>
            <a:r>
              <a:rPr lang="en-US" altLang="en-US" sz="3200" b="1" i="1" kern="0"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 </a:t>
            </a:r>
            <a:r>
              <a:rPr lang="en-US" sz="3200" b="1" i="1" kern="0"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Colossians 1:10 </a:t>
            </a:r>
          </a:p>
        </p:txBody>
      </p:sp>
      <p:sp>
        <p:nvSpPr>
          <p:cNvPr id="43" name="Rectangle 2">
            <a:extLst>
              <a:ext uri="{FF2B5EF4-FFF2-40B4-BE49-F238E27FC236}">
                <a16:creationId xmlns:a16="http://schemas.microsoft.com/office/drawing/2014/main" id="{C3A7D074-6F1A-46EC-A753-BACA499683DF}"/>
              </a:ext>
            </a:extLst>
          </p:cNvPr>
          <p:cNvSpPr txBox="1">
            <a:spLocks noChangeArrowheads="1"/>
          </p:cNvSpPr>
          <p:nvPr/>
        </p:nvSpPr>
        <p:spPr bwMode="auto">
          <a:xfrm>
            <a:off x="1093103" y="3795714"/>
            <a:ext cx="2872556" cy="79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increasing</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44" name="Heart 43">
            <a:extLst>
              <a:ext uri="{FF2B5EF4-FFF2-40B4-BE49-F238E27FC236}">
                <a16:creationId xmlns:a16="http://schemas.microsoft.com/office/drawing/2014/main" id="{0A56B70A-C504-4963-813B-3CDFA548A089}"/>
              </a:ext>
            </a:extLst>
          </p:cNvPr>
          <p:cNvSpPr/>
          <p:nvPr/>
        </p:nvSpPr>
        <p:spPr bwMode="auto">
          <a:xfrm>
            <a:off x="2075519" y="2966644"/>
            <a:ext cx="609600" cy="685800"/>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0000"/>
              </a:solidFill>
              <a:effectLst/>
              <a:latin typeface="Arial" charset="0"/>
            </a:endParaRPr>
          </a:p>
        </p:txBody>
      </p:sp>
      <p:sp>
        <p:nvSpPr>
          <p:cNvPr id="45" name="Rectangle 2">
            <a:extLst>
              <a:ext uri="{FF2B5EF4-FFF2-40B4-BE49-F238E27FC236}">
                <a16:creationId xmlns:a16="http://schemas.microsoft.com/office/drawing/2014/main" id="{47D7FEF6-886F-4F12-8E00-1BDA6BB0C597}"/>
              </a:ext>
            </a:extLst>
          </p:cNvPr>
          <p:cNvSpPr txBox="1">
            <a:spLocks noChangeArrowheads="1"/>
          </p:cNvSpPr>
          <p:nvPr/>
        </p:nvSpPr>
        <p:spPr bwMode="auto">
          <a:xfrm>
            <a:off x="2317066" y="2157413"/>
            <a:ext cx="2278967" cy="748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approve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9911708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3.33333E-6 -3.33333E-6 L -0.26424 -0.00162 " pathEditMode="relative" rAng="0" ptsTypes="AA">
                                      <p:cBhvr>
                                        <p:cTn id="10" dur="1000" spd="-100000" fill="hold"/>
                                        <p:tgtEl>
                                          <p:spTgt spid="25"/>
                                        </p:tgtEl>
                                        <p:attrNameLst>
                                          <p:attrName>ppt_x</p:attrName>
                                          <p:attrName>ppt_y</p:attrName>
                                        </p:attrNameLst>
                                      </p:cBhvr>
                                      <p:rCtr x="-13212" y="-93"/>
                                    </p:animMotion>
                                  </p:childTnLst>
                                </p:cTn>
                              </p:par>
                            </p:childTnLst>
                          </p:cTn>
                        </p:par>
                        <p:par>
                          <p:cTn id="11" fill="hold">
                            <p:stCondLst>
                              <p:cond delay="1000"/>
                            </p:stCondLst>
                            <p:childTnLst>
                              <p:par>
                                <p:cTn id="12" presetID="10" presetClass="exit" presetSubtype="0" fill="hold" grpId="0" nodeType="afterEffect">
                                  <p:stCondLst>
                                    <p:cond delay="0"/>
                                  </p:stCondLst>
                                  <p:childTnLst>
                                    <p:animEffect transition="out" filter="fade">
                                      <p:cBhvr>
                                        <p:cTn id="13" dur="250"/>
                                        <p:tgtEl>
                                          <p:spTgt spid="26"/>
                                        </p:tgtEl>
                                      </p:cBhvr>
                                    </p:animEffect>
                                    <p:set>
                                      <p:cBhvr>
                                        <p:cTn id="14" dur="1" fill="hold">
                                          <p:stCondLst>
                                            <p:cond delay="249"/>
                                          </p:stCondLst>
                                        </p:cTn>
                                        <p:tgtEl>
                                          <p:spTgt spid="2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500"/>
                                        <p:tgtEl>
                                          <p:spTgt spid="23"/>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wipe(left)">
                                      <p:cBhvr>
                                        <p:cTn id="22" dur="500"/>
                                        <p:tgtEl>
                                          <p:spTgt spid="45"/>
                                        </p:tgtEl>
                                      </p:cBhvr>
                                    </p:animEffect>
                                  </p:childTnLst>
                                </p:cTn>
                              </p:par>
                              <p:par>
                                <p:cTn id="23" presetID="18" presetClass="emph" presetSubtype="0" fill="hold" grpId="1" nodeType="withEffect">
                                  <p:stCondLst>
                                    <p:cond delay="0"/>
                                  </p:stCondLst>
                                  <p:childTnLst>
                                    <p:set>
                                      <p:cBhvr override="childStyle">
                                        <p:cTn id="24" dur="500" fill="hold"/>
                                        <p:tgtEl>
                                          <p:spTgt spid="23"/>
                                        </p:tgtEl>
                                        <p:attrNameLst>
                                          <p:attrName>style.textDecorationUnderline</p:attrName>
                                        </p:attrNameLst>
                                      </p:cBhvr>
                                      <p:to>
                                        <p:strVal val="tru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250"/>
                                        <p:tgtEl>
                                          <p:spTgt spid="2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250"/>
                                        <p:tgtEl>
                                          <p:spTgt spid="2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250"/>
                                        <p:tgtEl>
                                          <p:spTgt spid="2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250"/>
                                        <p:tgtEl>
                                          <p:spTgt spid="3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250"/>
                                        <p:tgtEl>
                                          <p:spTgt spid="3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fade">
                                      <p:cBhvr>
                                        <p:cTn id="44" dur="250"/>
                                        <p:tgtEl>
                                          <p:spTgt spid="3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fade">
                                      <p:cBhvr>
                                        <p:cTn id="47" dur="250"/>
                                        <p:tgtEl>
                                          <p:spTgt spid="33"/>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fade">
                                      <p:cBhvr>
                                        <p:cTn id="50" dur="250"/>
                                        <p:tgtEl>
                                          <p:spTgt spid="34"/>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fade">
                                      <p:cBhvr>
                                        <p:cTn id="53" dur="250"/>
                                        <p:tgtEl>
                                          <p:spTgt spid="35"/>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fade">
                                      <p:cBhvr>
                                        <p:cTn id="56" dur="250"/>
                                        <p:tgtEl>
                                          <p:spTgt spid="36"/>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fade">
                                      <p:cBhvr>
                                        <p:cTn id="59" dur="250"/>
                                        <p:tgtEl>
                                          <p:spTgt spid="37"/>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8"/>
                                        </p:tgtEl>
                                        <p:attrNameLst>
                                          <p:attrName>style.visibility</p:attrName>
                                        </p:attrNameLst>
                                      </p:cBhvr>
                                      <p:to>
                                        <p:strVal val="visible"/>
                                      </p:to>
                                    </p:set>
                                    <p:animEffect transition="in" filter="fade">
                                      <p:cBhvr>
                                        <p:cTn id="62" dur="250"/>
                                        <p:tgtEl>
                                          <p:spTgt spid="38"/>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9"/>
                                        </p:tgtEl>
                                        <p:attrNameLst>
                                          <p:attrName>style.visibility</p:attrName>
                                        </p:attrNameLst>
                                      </p:cBhvr>
                                      <p:to>
                                        <p:strVal val="visible"/>
                                      </p:to>
                                    </p:set>
                                    <p:animEffect transition="in" filter="fade">
                                      <p:cBhvr>
                                        <p:cTn id="65" dur="250"/>
                                        <p:tgtEl>
                                          <p:spTgt spid="39"/>
                                        </p:tgtEl>
                                      </p:cBhvr>
                                    </p:animEffect>
                                  </p:childTnLst>
                                </p:cTn>
                              </p:par>
                              <p:par>
                                <p:cTn id="66" presetID="0" presetClass="path" presetSubtype="0" accel="50000" decel="50000" fill="hold" grpId="2" nodeType="withEffect">
                                  <p:stCondLst>
                                    <p:cond delay="0"/>
                                  </p:stCondLst>
                                  <p:childTnLst>
                                    <p:animMotion origin="layout" path="M 8.33333E-7 -3.7037E-6 C 0.03038 0.0051 0.06128 0.01019 0.10121 0.0132 C 0.14115 0.01621 0.19149 0.01875 0.23958 0.0176 C 0.28767 0.01644 0.3533 0.01274 0.38976 0.00672 C 0.42639 0.00047 0.44253 -0.01018 0.4592 -0.01967 C 0.47569 -0.02916 0.48264 -0.04467 0.48906 -0.05115 " pathEditMode="relative" rAng="0" ptsTypes="AAAAAA">
                                      <p:cBhvr>
                                        <p:cTn id="67" dur="2000" fill="hold"/>
                                        <p:tgtEl>
                                          <p:spTgt spid="39"/>
                                        </p:tgtEl>
                                        <p:attrNameLst>
                                          <p:attrName>ppt_x</p:attrName>
                                          <p:attrName>ppt_y</p:attrName>
                                        </p:attrNameLst>
                                      </p:cBhvr>
                                      <p:rCtr x="24444" y="-1667"/>
                                    </p:animMotion>
                                  </p:childTnLst>
                                </p:cTn>
                              </p:par>
                              <p:par>
                                <p:cTn id="68" presetID="0" presetClass="path" presetSubtype="0" accel="50000" decel="50000" fill="hold" grpId="2" nodeType="withEffect">
                                  <p:stCondLst>
                                    <p:cond delay="0"/>
                                  </p:stCondLst>
                                  <p:childTnLst>
                                    <p:animMotion origin="layout" path="M -8.33333E-7 -4.07407E-6 L -0.2941 0.04723 " pathEditMode="relative" rAng="0" ptsTypes="AA">
                                      <p:cBhvr>
                                        <p:cTn id="69" dur="2000" fill="hold"/>
                                        <p:tgtEl>
                                          <p:spTgt spid="37"/>
                                        </p:tgtEl>
                                        <p:attrNameLst>
                                          <p:attrName>ppt_x</p:attrName>
                                          <p:attrName>ppt_y</p:attrName>
                                        </p:attrNameLst>
                                      </p:cBhvr>
                                      <p:rCtr x="-14705" y="2361"/>
                                    </p:animMotion>
                                  </p:childTnLst>
                                </p:cTn>
                              </p:par>
                              <p:par>
                                <p:cTn id="70" presetID="0" presetClass="path" presetSubtype="0" accel="50000" decel="50000" fill="hold" grpId="2" nodeType="withEffect">
                                  <p:stCondLst>
                                    <p:cond delay="0"/>
                                  </p:stCondLst>
                                  <p:childTnLst>
                                    <p:animMotion origin="layout" path="M 5.55556E-7 2.96296E-6 C -0.02639 0.00046 -0.11233 0.00162 -0.15712 0.00347 C -0.20208 0.00532 -0.23976 0.00694 -0.26944 0.01111 C -0.29913 0.01527 -0.31545 0.02291 -0.33594 0.02893 C -0.3566 0.03495 -0.38125 0.04305 -0.39306 0.04676 " pathEditMode="relative" rAng="0" ptsTypes="AAAAA">
                                      <p:cBhvr>
                                        <p:cTn id="71" dur="2000" fill="hold"/>
                                        <p:tgtEl>
                                          <p:spTgt spid="38"/>
                                        </p:tgtEl>
                                        <p:attrNameLst>
                                          <p:attrName>ppt_x</p:attrName>
                                          <p:attrName>ppt_y</p:attrName>
                                        </p:attrNameLst>
                                      </p:cBhvr>
                                      <p:rCtr x="-19653" y="2338"/>
                                    </p:animMotion>
                                  </p:childTnLst>
                                </p:cTn>
                              </p:par>
                              <p:par>
                                <p:cTn id="72" presetID="0" presetClass="path" presetSubtype="0" accel="50000" decel="50000" fill="hold" grpId="2" nodeType="withEffect">
                                  <p:stCondLst>
                                    <p:cond delay="0"/>
                                  </p:stCondLst>
                                  <p:childTnLst>
                                    <p:animMotion origin="layout" path="M 5.55556E-7 -3.7037E-7 L 0.29167 0.04699 " pathEditMode="relative" rAng="0" ptsTypes="AA">
                                      <p:cBhvr>
                                        <p:cTn id="73" dur="2000" fill="hold"/>
                                        <p:tgtEl>
                                          <p:spTgt spid="36"/>
                                        </p:tgtEl>
                                        <p:attrNameLst>
                                          <p:attrName>ppt_x</p:attrName>
                                          <p:attrName>ppt_y</p:attrName>
                                        </p:attrNameLst>
                                      </p:cBhvr>
                                      <p:rCtr x="14583" y="2338"/>
                                    </p:animMotion>
                                  </p:childTnLst>
                                </p:cTn>
                              </p:par>
                              <p:par>
                                <p:cTn id="74" presetID="0" presetClass="path" presetSubtype="0" accel="50000" decel="50000" fill="hold" grpId="2" nodeType="withEffect">
                                  <p:stCondLst>
                                    <p:cond delay="0"/>
                                  </p:stCondLst>
                                  <p:childTnLst>
                                    <p:animMotion origin="layout" path="M -1.38889E-6 4.81481E-6 C -0.00521 0.01759 -0.01024 0.03541 -0.03021 0.04652 C -0.05 0.05763 -0.06458 0.06111 -0.11979 0.06643 C -0.17465 0.07175 -0.29722 0.07569 -0.36059 0.07893 C -0.42378 0.08217 -0.46667 0.08171 -0.49982 0.08634 C -0.53281 0.09097 -0.54392 0.09699 -0.55868 0.10671 C -0.57361 0.11643 -0.58316 0.13657 -0.58941 0.14467 " pathEditMode="relative" rAng="0" ptsTypes="AAAAAAA">
                                      <p:cBhvr>
                                        <p:cTn id="75" dur="2000" fill="hold"/>
                                        <p:tgtEl>
                                          <p:spTgt spid="35"/>
                                        </p:tgtEl>
                                        <p:attrNameLst>
                                          <p:attrName>ppt_x</p:attrName>
                                          <p:attrName>ppt_y</p:attrName>
                                        </p:attrNameLst>
                                      </p:cBhvr>
                                      <p:rCtr x="-29479" y="7222"/>
                                    </p:animMotion>
                                  </p:childTnLst>
                                </p:cTn>
                              </p:par>
                              <p:par>
                                <p:cTn id="76" presetID="0" presetClass="path" presetSubtype="0" accel="37500" decel="50000" fill="hold" grpId="2" nodeType="withEffect">
                                  <p:stCondLst>
                                    <p:cond delay="0"/>
                                  </p:stCondLst>
                                  <p:childTnLst>
                                    <p:animMotion origin="layout" path="M -3.05556E-6 4.81481E-6 L 0.629 0.04699 " pathEditMode="relative" rAng="0" ptsTypes="AA">
                                      <p:cBhvr>
                                        <p:cTn id="77" dur="2000" fill="hold"/>
                                        <p:tgtEl>
                                          <p:spTgt spid="34"/>
                                        </p:tgtEl>
                                        <p:attrNameLst>
                                          <p:attrName>ppt_x</p:attrName>
                                          <p:attrName>ppt_y</p:attrName>
                                        </p:attrNameLst>
                                      </p:cBhvr>
                                      <p:rCtr x="31441" y="2338"/>
                                    </p:animMotion>
                                  </p:childTnLst>
                                </p:cTn>
                              </p:par>
                              <p:par>
                                <p:cTn id="78" presetID="0" presetClass="path" presetSubtype="0" accel="50000" decel="50000" fill="hold" grpId="2" nodeType="withEffect">
                                  <p:stCondLst>
                                    <p:cond delay="0"/>
                                  </p:stCondLst>
                                  <p:childTnLst>
                                    <p:animMotion origin="layout" path="M -1.38889E-6 -0.00023 C -0.02465 -0.00023 -0.04896 -0.00023 -0.07048 0.00417 C -0.09184 0.00903 -0.11441 0.01643 -0.12934 0.02824 C -0.14427 0.03981 -0.15156 0.05486 -0.16042 0.07407 C -0.16927 0.09352 -0.17795 0.12963 -0.18229 0.14444 " pathEditMode="relative" rAng="0" ptsTypes="AAAAA">
                                      <p:cBhvr>
                                        <p:cTn id="79" dur="2000" fill="hold"/>
                                        <p:tgtEl>
                                          <p:spTgt spid="32"/>
                                        </p:tgtEl>
                                        <p:attrNameLst>
                                          <p:attrName>ppt_x</p:attrName>
                                          <p:attrName>ppt_y</p:attrName>
                                        </p:attrNameLst>
                                      </p:cBhvr>
                                      <p:rCtr x="-9115" y="7222"/>
                                    </p:animMotion>
                                  </p:childTnLst>
                                </p:cTn>
                              </p:par>
                              <p:par>
                                <p:cTn id="80" presetID="0" presetClass="path" presetSubtype="0" accel="50000" decel="50000" fill="hold" grpId="2" nodeType="withEffect">
                                  <p:stCondLst>
                                    <p:cond delay="0"/>
                                  </p:stCondLst>
                                  <p:childTnLst>
                                    <p:animMotion origin="layout" path="M -2.77778E-6 0 C -0.05486 0.00741 -0.11059 0.01644 -0.14722 0.02708 C -0.18368 0.03773 -0.20208 0.05116 -0.22066 0.06343 C -0.23923 0.07593 -0.24861 0.08773 -0.25868 0.10139 C -0.26857 0.11481 -0.27621 0.13542 -0.28073 0.14468 " pathEditMode="relative" rAng="0" ptsTypes="AAAAA">
                                      <p:cBhvr>
                                        <p:cTn id="81" dur="2000" fill="hold"/>
                                        <p:tgtEl>
                                          <p:spTgt spid="33"/>
                                        </p:tgtEl>
                                        <p:attrNameLst>
                                          <p:attrName>ppt_x</p:attrName>
                                          <p:attrName>ppt_y</p:attrName>
                                        </p:attrNameLst>
                                      </p:cBhvr>
                                      <p:rCtr x="-14045" y="7222"/>
                                    </p:animMotion>
                                  </p:childTnLst>
                                </p:cTn>
                              </p:par>
                              <p:par>
                                <p:cTn id="82" presetID="0" presetClass="path" presetSubtype="0" accel="50000" decel="50000" fill="hold" grpId="2" nodeType="withEffect">
                                  <p:stCondLst>
                                    <p:cond delay="0"/>
                                  </p:stCondLst>
                                  <p:childTnLst>
                                    <p:animMotion origin="layout" path="M -2.5E-6 -4.81481E-6 L 0.09097 0.14445 " pathEditMode="relative" rAng="0" ptsTypes="AA">
                                      <p:cBhvr>
                                        <p:cTn id="83" dur="2000" fill="hold"/>
                                        <p:tgtEl>
                                          <p:spTgt spid="31"/>
                                        </p:tgtEl>
                                        <p:attrNameLst>
                                          <p:attrName>ppt_x</p:attrName>
                                          <p:attrName>ppt_y</p:attrName>
                                        </p:attrNameLst>
                                      </p:cBhvr>
                                      <p:rCtr x="4549" y="7222"/>
                                    </p:animMotion>
                                  </p:childTnLst>
                                </p:cTn>
                              </p:par>
                              <p:par>
                                <p:cTn id="84" presetID="0" presetClass="path" presetSubtype="0" accel="50000" decel="50000" fill="hold" grpId="2" nodeType="withEffect">
                                  <p:stCondLst>
                                    <p:cond delay="0"/>
                                  </p:stCondLst>
                                  <p:childTnLst>
                                    <p:animMotion origin="layout" path="M 4.72222E-6 3.33333E-6 C -0.00521 0.01227 -0.01459 0.05301 -0.02969 0.07338 C -0.0448 0.09375 -0.06858 0.11064 -0.09132 0.12152 C -0.11389 0.1324 -0.13316 0.13518 -0.16632 0.13912 C -0.19931 0.14305 -0.26389 0.14352 -0.28941 0.14467 " pathEditMode="relative" rAng="0" ptsTypes="AAAAA">
                                      <p:cBhvr>
                                        <p:cTn id="85" dur="2000" fill="hold"/>
                                        <p:tgtEl>
                                          <p:spTgt spid="29"/>
                                        </p:tgtEl>
                                        <p:attrNameLst>
                                          <p:attrName>ppt_x</p:attrName>
                                          <p:attrName>ppt_y</p:attrName>
                                        </p:attrNameLst>
                                      </p:cBhvr>
                                      <p:rCtr x="-14479" y="7222"/>
                                    </p:animMotion>
                                  </p:childTnLst>
                                </p:cTn>
                              </p:par>
                              <p:par>
                                <p:cTn id="86" presetID="0" presetClass="path" presetSubtype="0" accel="50000" decel="50000" fill="hold" grpId="2" nodeType="withEffect">
                                  <p:stCondLst>
                                    <p:cond delay="0"/>
                                  </p:stCondLst>
                                  <p:childTnLst>
                                    <p:animMotion origin="layout" path="M 5.55556E-7 -0.00069 C 0.03906 -0.00509 0.0783 -0.00925 0.11823 -0.01365 C 0.15816 -0.01805 0.19757 -0.02314 0.23993 -0.02685 C 0.28229 -0.03055 0.33385 -0.03541 0.37292 -0.03541 C 0.41198 -0.03541 0.44687 -0.0324 0.47431 -0.02685 C 0.50156 -0.02152 0.52135 -0.01504 0.53785 -0.00277 C 0.55434 0.0095 0.56562 0.03612 0.57292 0.04653 " pathEditMode="relative" rAng="0" ptsTypes="AAAAAAA">
                                      <p:cBhvr>
                                        <p:cTn id="87" dur="2000" fill="hold"/>
                                        <p:tgtEl>
                                          <p:spTgt spid="30"/>
                                        </p:tgtEl>
                                        <p:attrNameLst>
                                          <p:attrName>ppt_x</p:attrName>
                                          <p:attrName>ppt_y</p:attrName>
                                        </p:attrNameLst>
                                      </p:cBhvr>
                                      <p:rCtr x="28646" y="625"/>
                                    </p:animMotion>
                                  </p:childTnLst>
                                </p:cTn>
                              </p:par>
                              <p:par>
                                <p:cTn id="88" presetID="0" presetClass="path" presetSubtype="0" accel="50000" decel="50000" fill="hold" grpId="2" nodeType="withEffect">
                                  <p:stCondLst>
                                    <p:cond delay="0"/>
                                  </p:stCondLst>
                                  <p:childTnLst>
                                    <p:animMotion origin="layout" path="M 2.5E-6 1.85185E-6 C 0.03194 0.00046 0.06406 0.00116 0.08889 0.00416 C 0.11371 0.00717 0.12934 0.00648 0.14948 0.01736 C 0.16944 0.02847 0.19687 0.04884 0.2092 0.07014 C 0.22135 0.09143 0.21962 0.1287 0.22239 0.14444 " pathEditMode="relative" rAng="0" ptsTypes="AAAAA">
                                      <p:cBhvr>
                                        <p:cTn id="89" dur="2000" fill="hold"/>
                                        <p:tgtEl>
                                          <p:spTgt spid="28"/>
                                        </p:tgtEl>
                                        <p:attrNameLst>
                                          <p:attrName>ppt_x</p:attrName>
                                          <p:attrName>ppt_y</p:attrName>
                                        </p:attrNameLst>
                                      </p:cBhvr>
                                      <p:rCtr x="11111" y="7222"/>
                                    </p:animMotion>
                                  </p:childTnLst>
                                </p:cTn>
                              </p:par>
                              <p:par>
                                <p:cTn id="90" presetID="0" presetClass="path" presetSubtype="0" accel="50000" decel="50000" fill="hold" grpId="2" nodeType="withEffect">
                                  <p:stCondLst>
                                    <p:cond delay="0"/>
                                  </p:stCondLst>
                                  <p:childTnLst>
                                    <p:animMotion origin="layout" path="M -0.00017 -2.96296E-6 C -0.03802 0.00093 -0.07587 0.00209 -0.1092 0.00417 C -0.14253 0.00625 -0.17326 0.00973 -0.2 0.01297 C -0.22656 0.01621 -0.24757 0.01968 -0.2691 0.02408 C -0.29062 0.02824 -0.30399 0.0301 -0.32847 0.03935 C -0.35312 0.04838 -0.39479 0.06598 -0.41632 0.07894 C -0.43785 0.09213 -0.4467 0.10301 -0.45764 0.11829 C -0.46875 0.13357 -0.47673 0.14908 -0.48246 0.16968 C -0.48819 0.19051 -0.48976 0.22709 -0.49132 0.24236 " pathEditMode="relative" rAng="0" ptsTypes="AAAAAAAAA">
                                      <p:cBhvr>
                                        <p:cTn id="91" dur="2000" fill="hold"/>
                                        <p:tgtEl>
                                          <p:spTgt spid="27"/>
                                        </p:tgtEl>
                                        <p:attrNameLst>
                                          <p:attrName>ppt_x</p:attrName>
                                          <p:attrName>ppt_y</p:attrName>
                                        </p:attrNameLst>
                                      </p:cBhvr>
                                      <p:rCtr x="-24566" y="12106"/>
                                    </p:animMotion>
                                  </p:childTnLst>
                                </p:cTn>
                              </p:par>
                              <p:par>
                                <p:cTn id="92" presetID="10" presetClass="exit" presetSubtype="0" fill="hold" grpId="1" nodeType="withEffect">
                                  <p:stCondLst>
                                    <p:cond delay="0"/>
                                  </p:stCondLst>
                                  <p:childTnLst>
                                    <p:animEffect transition="out" filter="fade">
                                      <p:cBhvr>
                                        <p:cTn id="93" dur="1500"/>
                                        <p:tgtEl>
                                          <p:spTgt spid="25"/>
                                        </p:tgtEl>
                                      </p:cBhvr>
                                    </p:animEffect>
                                    <p:set>
                                      <p:cBhvr>
                                        <p:cTn id="94" dur="1" fill="hold">
                                          <p:stCondLst>
                                            <p:cond delay="1499"/>
                                          </p:stCondLst>
                                        </p:cTn>
                                        <p:tgtEl>
                                          <p:spTgt spid="25"/>
                                        </p:tgtEl>
                                        <p:attrNameLst>
                                          <p:attrName>style.visibility</p:attrName>
                                        </p:attrNameLst>
                                      </p:cBhvr>
                                      <p:to>
                                        <p:strVal val="hidden"/>
                                      </p:to>
                                    </p:set>
                                  </p:childTnLst>
                                </p:cTn>
                              </p:par>
                              <p:par>
                                <p:cTn id="95" presetID="10" presetClass="exit" presetSubtype="0" fill="hold" grpId="2" nodeType="withEffect">
                                  <p:stCondLst>
                                    <p:cond delay="0"/>
                                  </p:stCondLst>
                                  <p:childTnLst>
                                    <p:animEffect transition="out" filter="fade">
                                      <p:cBhvr>
                                        <p:cTn id="96" dur="500"/>
                                        <p:tgtEl>
                                          <p:spTgt spid="23"/>
                                        </p:tgtEl>
                                      </p:cBhvr>
                                    </p:animEffect>
                                    <p:set>
                                      <p:cBhvr>
                                        <p:cTn id="97" dur="1" fill="hold">
                                          <p:stCondLst>
                                            <p:cond delay="499"/>
                                          </p:stCondLst>
                                        </p:cTn>
                                        <p:tgtEl>
                                          <p:spTgt spid="23"/>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45"/>
                                        </p:tgtEl>
                                      </p:cBhvr>
                                    </p:animEffect>
                                    <p:set>
                                      <p:cBhvr>
                                        <p:cTn id="100" dur="1" fill="hold">
                                          <p:stCondLst>
                                            <p:cond delay="499"/>
                                          </p:stCondLst>
                                        </p:cTn>
                                        <p:tgtEl>
                                          <p:spTgt spid="45"/>
                                        </p:tgtEl>
                                        <p:attrNameLst>
                                          <p:attrName>style.visibility</p:attrName>
                                        </p:attrNameLst>
                                      </p:cBhvr>
                                      <p:to>
                                        <p:strVal val="hidden"/>
                                      </p:to>
                                    </p:set>
                                  </p:childTnLst>
                                </p:cTn>
                              </p:par>
                            </p:childTnLst>
                          </p:cTn>
                        </p:par>
                        <p:par>
                          <p:cTn id="101" fill="hold">
                            <p:stCondLst>
                              <p:cond delay="2000"/>
                            </p:stCondLst>
                            <p:childTnLst>
                              <p:par>
                                <p:cTn id="102" presetID="10" presetClass="entr" presetSubtype="0" fill="hold" grpId="1" nodeType="afterEffect">
                                  <p:stCondLst>
                                    <p:cond delay="0"/>
                                  </p:stCondLst>
                                  <p:childTnLst>
                                    <p:set>
                                      <p:cBhvr>
                                        <p:cTn id="103" dur="1" fill="hold">
                                          <p:stCondLst>
                                            <p:cond delay="0"/>
                                          </p:stCondLst>
                                        </p:cTn>
                                        <p:tgtEl>
                                          <p:spTgt spid="24"/>
                                        </p:tgtEl>
                                        <p:attrNameLst>
                                          <p:attrName>style.visibility</p:attrName>
                                        </p:attrNameLst>
                                      </p:cBhvr>
                                      <p:to>
                                        <p:strVal val="visible"/>
                                      </p:to>
                                    </p:set>
                                    <p:animEffect transition="in" filter="fade">
                                      <p:cBhvr>
                                        <p:cTn id="104" dur="100"/>
                                        <p:tgtEl>
                                          <p:spTgt spid="24"/>
                                        </p:tgtEl>
                                      </p:cBhvr>
                                    </p:animEffect>
                                  </p:childTnLst>
                                </p:cTn>
                              </p:par>
                              <p:par>
                                <p:cTn id="105" presetID="10" presetClass="exit" presetSubtype="0" fill="hold" grpId="1" nodeType="withEffect">
                                  <p:stCondLst>
                                    <p:cond delay="0"/>
                                  </p:stCondLst>
                                  <p:childTnLst>
                                    <p:animEffect transition="out" filter="fade">
                                      <p:cBhvr>
                                        <p:cTn id="106" dur="500"/>
                                        <p:tgtEl>
                                          <p:spTgt spid="27"/>
                                        </p:tgtEl>
                                      </p:cBhvr>
                                    </p:animEffect>
                                    <p:set>
                                      <p:cBhvr>
                                        <p:cTn id="107" dur="1" fill="hold">
                                          <p:stCondLst>
                                            <p:cond delay="499"/>
                                          </p:stCondLst>
                                        </p:cTn>
                                        <p:tgtEl>
                                          <p:spTgt spid="27"/>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500"/>
                                        <p:tgtEl>
                                          <p:spTgt spid="28"/>
                                        </p:tgtEl>
                                      </p:cBhvr>
                                    </p:animEffect>
                                    <p:set>
                                      <p:cBhvr>
                                        <p:cTn id="110" dur="1" fill="hold">
                                          <p:stCondLst>
                                            <p:cond delay="499"/>
                                          </p:stCondLst>
                                        </p:cTn>
                                        <p:tgtEl>
                                          <p:spTgt spid="28"/>
                                        </p:tgtEl>
                                        <p:attrNameLst>
                                          <p:attrName>style.visibility</p:attrName>
                                        </p:attrNameLst>
                                      </p:cBhvr>
                                      <p:to>
                                        <p:strVal val="hidden"/>
                                      </p:to>
                                    </p:set>
                                  </p:childTnLst>
                                </p:cTn>
                              </p:par>
                              <p:par>
                                <p:cTn id="111" presetID="10" presetClass="exit" presetSubtype="0" fill="hold" grpId="1" nodeType="withEffect">
                                  <p:stCondLst>
                                    <p:cond delay="0"/>
                                  </p:stCondLst>
                                  <p:childTnLst>
                                    <p:animEffect transition="out" filter="fade">
                                      <p:cBhvr>
                                        <p:cTn id="112" dur="500"/>
                                        <p:tgtEl>
                                          <p:spTgt spid="29"/>
                                        </p:tgtEl>
                                      </p:cBhvr>
                                    </p:animEffect>
                                    <p:set>
                                      <p:cBhvr>
                                        <p:cTn id="113" dur="1" fill="hold">
                                          <p:stCondLst>
                                            <p:cond delay="499"/>
                                          </p:stCondLst>
                                        </p:cTn>
                                        <p:tgtEl>
                                          <p:spTgt spid="29"/>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500"/>
                                        <p:tgtEl>
                                          <p:spTgt spid="30"/>
                                        </p:tgtEl>
                                      </p:cBhvr>
                                    </p:animEffect>
                                    <p:set>
                                      <p:cBhvr>
                                        <p:cTn id="116" dur="1" fill="hold">
                                          <p:stCondLst>
                                            <p:cond delay="499"/>
                                          </p:stCondLst>
                                        </p:cTn>
                                        <p:tgtEl>
                                          <p:spTgt spid="30"/>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500"/>
                                        <p:tgtEl>
                                          <p:spTgt spid="31"/>
                                        </p:tgtEl>
                                      </p:cBhvr>
                                    </p:animEffect>
                                    <p:set>
                                      <p:cBhvr>
                                        <p:cTn id="119" dur="1" fill="hold">
                                          <p:stCondLst>
                                            <p:cond delay="499"/>
                                          </p:stCondLst>
                                        </p:cTn>
                                        <p:tgtEl>
                                          <p:spTgt spid="31"/>
                                        </p:tgtEl>
                                        <p:attrNameLst>
                                          <p:attrName>style.visibility</p:attrName>
                                        </p:attrNameLst>
                                      </p:cBhvr>
                                      <p:to>
                                        <p:strVal val="hidden"/>
                                      </p:to>
                                    </p:set>
                                  </p:childTnLst>
                                </p:cTn>
                              </p:par>
                              <p:par>
                                <p:cTn id="120" presetID="10" presetClass="exit" presetSubtype="0" fill="hold" grpId="1" nodeType="withEffect">
                                  <p:stCondLst>
                                    <p:cond delay="0"/>
                                  </p:stCondLst>
                                  <p:childTnLst>
                                    <p:animEffect transition="out" filter="fade">
                                      <p:cBhvr>
                                        <p:cTn id="121" dur="500"/>
                                        <p:tgtEl>
                                          <p:spTgt spid="32"/>
                                        </p:tgtEl>
                                      </p:cBhvr>
                                    </p:animEffect>
                                    <p:set>
                                      <p:cBhvr>
                                        <p:cTn id="122" dur="1" fill="hold">
                                          <p:stCondLst>
                                            <p:cond delay="499"/>
                                          </p:stCondLst>
                                        </p:cTn>
                                        <p:tgtEl>
                                          <p:spTgt spid="32"/>
                                        </p:tgtEl>
                                        <p:attrNameLst>
                                          <p:attrName>style.visibility</p:attrName>
                                        </p:attrNameLst>
                                      </p:cBhvr>
                                      <p:to>
                                        <p:strVal val="hidden"/>
                                      </p:to>
                                    </p:set>
                                  </p:childTnLst>
                                </p:cTn>
                              </p:par>
                              <p:par>
                                <p:cTn id="123" presetID="10" presetClass="exit" presetSubtype="0" fill="hold" grpId="1" nodeType="withEffect">
                                  <p:stCondLst>
                                    <p:cond delay="0"/>
                                  </p:stCondLst>
                                  <p:childTnLst>
                                    <p:animEffect transition="out" filter="fade">
                                      <p:cBhvr>
                                        <p:cTn id="124" dur="500"/>
                                        <p:tgtEl>
                                          <p:spTgt spid="33"/>
                                        </p:tgtEl>
                                      </p:cBhvr>
                                    </p:animEffect>
                                    <p:set>
                                      <p:cBhvr>
                                        <p:cTn id="125" dur="1" fill="hold">
                                          <p:stCondLst>
                                            <p:cond delay="499"/>
                                          </p:stCondLst>
                                        </p:cTn>
                                        <p:tgtEl>
                                          <p:spTgt spid="33"/>
                                        </p:tgtEl>
                                        <p:attrNameLst>
                                          <p:attrName>style.visibility</p:attrName>
                                        </p:attrNameLst>
                                      </p:cBhvr>
                                      <p:to>
                                        <p:strVal val="hidden"/>
                                      </p:to>
                                    </p:set>
                                  </p:childTnLst>
                                </p:cTn>
                              </p:par>
                              <p:par>
                                <p:cTn id="126" presetID="10" presetClass="exit" presetSubtype="0" fill="hold" grpId="1" nodeType="withEffect">
                                  <p:stCondLst>
                                    <p:cond delay="0"/>
                                  </p:stCondLst>
                                  <p:childTnLst>
                                    <p:animEffect transition="out" filter="fade">
                                      <p:cBhvr>
                                        <p:cTn id="127" dur="500"/>
                                        <p:tgtEl>
                                          <p:spTgt spid="34"/>
                                        </p:tgtEl>
                                      </p:cBhvr>
                                    </p:animEffect>
                                    <p:set>
                                      <p:cBhvr>
                                        <p:cTn id="128" dur="1" fill="hold">
                                          <p:stCondLst>
                                            <p:cond delay="499"/>
                                          </p:stCondLst>
                                        </p:cTn>
                                        <p:tgtEl>
                                          <p:spTgt spid="34"/>
                                        </p:tgtEl>
                                        <p:attrNameLst>
                                          <p:attrName>style.visibility</p:attrName>
                                        </p:attrNameLst>
                                      </p:cBhvr>
                                      <p:to>
                                        <p:strVal val="hidden"/>
                                      </p:to>
                                    </p:set>
                                  </p:childTnLst>
                                </p:cTn>
                              </p:par>
                              <p:par>
                                <p:cTn id="129" presetID="10" presetClass="exit" presetSubtype="0" fill="hold" grpId="1" nodeType="withEffect">
                                  <p:stCondLst>
                                    <p:cond delay="0"/>
                                  </p:stCondLst>
                                  <p:childTnLst>
                                    <p:animEffect transition="out" filter="fade">
                                      <p:cBhvr>
                                        <p:cTn id="130" dur="500"/>
                                        <p:tgtEl>
                                          <p:spTgt spid="35"/>
                                        </p:tgtEl>
                                      </p:cBhvr>
                                    </p:animEffect>
                                    <p:set>
                                      <p:cBhvr>
                                        <p:cTn id="131" dur="1" fill="hold">
                                          <p:stCondLst>
                                            <p:cond delay="499"/>
                                          </p:stCondLst>
                                        </p:cTn>
                                        <p:tgtEl>
                                          <p:spTgt spid="35"/>
                                        </p:tgtEl>
                                        <p:attrNameLst>
                                          <p:attrName>style.visibility</p:attrName>
                                        </p:attrNameLst>
                                      </p:cBhvr>
                                      <p:to>
                                        <p:strVal val="hidden"/>
                                      </p:to>
                                    </p:set>
                                  </p:childTnLst>
                                </p:cTn>
                              </p:par>
                              <p:par>
                                <p:cTn id="132" presetID="10" presetClass="exit" presetSubtype="0" fill="hold" grpId="1" nodeType="withEffect">
                                  <p:stCondLst>
                                    <p:cond delay="0"/>
                                  </p:stCondLst>
                                  <p:childTnLst>
                                    <p:animEffect transition="out" filter="fade">
                                      <p:cBhvr>
                                        <p:cTn id="133" dur="500"/>
                                        <p:tgtEl>
                                          <p:spTgt spid="36"/>
                                        </p:tgtEl>
                                      </p:cBhvr>
                                    </p:animEffect>
                                    <p:set>
                                      <p:cBhvr>
                                        <p:cTn id="134" dur="1" fill="hold">
                                          <p:stCondLst>
                                            <p:cond delay="499"/>
                                          </p:stCondLst>
                                        </p:cTn>
                                        <p:tgtEl>
                                          <p:spTgt spid="36"/>
                                        </p:tgtEl>
                                        <p:attrNameLst>
                                          <p:attrName>style.visibility</p:attrName>
                                        </p:attrNameLst>
                                      </p:cBhvr>
                                      <p:to>
                                        <p:strVal val="hidden"/>
                                      </p:to>
                                    </p:set>
                                  </p:childTnLst>
                                </p:cTn>
                              </p:par>
                              <p:par>
                                <p:cTn id="135" presetID="10" presetClass="exit" presetSubtype="0" fill="hold" grpId="1" nodeType="withEffect">
                                  <p:stCondLst>
                                    <p:cond delay="0"/>
                                  </p:stCondLst>
                                  <p:childTnLst>
                                    <p:animEffect transition="out" filter="fade">
                                      <p:cBhvr>
                                        <p:cTn id="136" dur="500"/>
                                        <p:tgtEl>
                                          <p:spTgt spid="37"/>
                                        </p:tgtEl>
                                      </p:cBhvr>
                                    </p:animEffect>
                                    <p:set>
                                      <p:cBhvr>
                                        <p:cTn id="137" dur="1" fill="hold">
                                          <p:stCondLst>
                                            <p:cond delay="499"/>
                                          </p:stCondLst>
                                        </p:cTn>
                                        <p:tgtEl>
                                          <p:spTgt spid="37"/>
                                        </p:tgtEl>
                                        <p:attrNameLst>
                                          <p:attrName>style.visibility</p:attrName>
                                        </p:attrNameLst>
                                      </p:cBhvr>
                                      <p:to>
                                        <p:strVal val="hidden"/>
                                      </p:to>
                                    </p:set>
                                  </p:childTnLst>
                                </p:cTn>
                              </p:par>
                              <p:par>
                                <p:cTn id="138" presetID="10" presetClass="exit" presetSubtype="0" fill="hold" grpId="1" nodeType="withEffect">
                                  <p:stCondLst>
                                    <p:cond delay="0"/>
                                  </p:stCondLst>
                                  <p:childTnLst>
                                    <p:animEffect transition="out" filter="fade">
                                      <p:cBhvr>
                                        <p:cTn id="139" dur="500"/>
                                        <p:tgtEl>
                                          <p:spTgt spid="38"/>
                                        </p:tgtEl>
                                      </p:cBhvr>
                                    </p:animEffect>
                                    <p:set>
                                      <p:cBhvr>
                                        <p:cTn id="140" dur="1" fill="hold">
                                          <p:stCondLst>
                                            <p:cond delay="499"/>
                                          </p:stCondLst>
                                        </p:cTn>
                                        <p:tgtEl>
                                          <p:spTgt spid="38"/>
                                        </p:tgtEl>
                                        <p:attrNameLst>
                                          <p:attrName>style.visibility</p:attrName>
                                        </p:attrNameLst>
                                      </p:cBhvr>
                                      <p:to>
                                        <p:strVal val="hidden"/>
                                      </p:to>
                                    </p:set>
                                  </p:childTnLst>
                                </p:cTn>
                              </p:par>
                              <p:par>
                                <p:cTn id="141" presetID="10" presetClass="exit" presetSubtype="0" fill="hold" grpId="1" nodeType="withEffect">
                                  <p:stCondLst>
                                    <p:cond delay="0"/>
                                  </p:stCondLst>
                                  <p:childTnLst>
                                    <p:animEffect transition="out" filter="fade">
                                      <p:cBhvr>
                                        <p:cTn id="142" dur="500"/>
                                        <p:tgtEl>
                                          <p:spTgt spid="39"/>
                                        </p:tgtEl>
                                      </p:cBhvr>
                                    </p:animEffect>
                                    <p:set>
                                      <p:cBhvr>
                                        <p:cTn id="143" dur="1" fill="hold">
                                          <p:stCondLst>
                                            <p:cond delay="499"/>
                                          </p:stCondLst>
                                        </p:cTn>
                                        <p:tgtEl>
                                          <p:spTgt spid="39"/>
                                        </p:tgtEl>
                                        <p:attrNameLst>
                                          <p:attrName>style.visibility</p:attrName>
                                        </p:attrNameLst>
                                      </p:cBhvr>
                                      <p:to>
                                        <p:strVal val="hidden"/>
                                      </p:to>
                                    </p:set>
                                  </p:childTnLst>
                                </p:cTn>
                              </p:par>
                            </p:childTnLst>
                          </p:cTn>
                        </p:par>
                      </p:childTnLst>
                    </p:cTn>
                  </p:par>
                  <p:par>
                    <p:cTn id="144" fill="hold">
                      <p:stCondLst>
                        <p:cond delay="indefinite"/>
                      </p:stCondLst>
                      <p:childTnLst>
                        <p:par>
                          <p:cTn id="145" fill="hold">
                            <p:stCondLst>
                              <p:cond delay="0"/>
                            </p:stCondLst>
                            <p:childTnLst>
                              <p:par>
                                <p:cTn id="146" presetID="0" presetClass="entr" presetSubtype="0" fill="hold" grpId="0" nodeType="clickEffect">
                                  <p:stCondLst>
                                    <p:cond delay="0"/>
                                  </p:stCondLst>
                                  <p:childTnLst>
                                    <p:set>
                                      <p:cBhvr>
                                        <p:cTn id="147" dur="1" fill="hold">
                                          <p:stCondLst>
                                            <p:cond delay="0"/>
                                          </p:stCondLst>
                                        </p:cTn>
                                        <p:tgtEl>
                                          <p:spTgt spid="40"/>
                                        </p:tgtEl>
                                        <p:attrNameLst>
                                          <p:attrName>style.visibility</p:attrName>
                                        </p:attrNameLst>
                                      </p:cBhvr>
                                      <p:to>
                                        <p:strVal val="visible"/>
                                      </p:to>
                                    </p:set>
                                    <p:animEffect transition="in" filter="dissolve">
                                      <p:cBhvr>
                                        <p:cTn id="148" dur="500">
                                          <p:stCondLst>
                                            <p:cond delay="0"/>
                                          </p:stCondLst>
                                        </p:cTn>
                                        <p:tgtEl>
                                          <p:spTgt spid="40"/>
                                        </p:tgtEl>
                                      </p:cBhvr>
                                    </p:animEffect>
                                    <p:anim to="" calcmode="lin" valueType="num">
                                      <p:cBhvr>
                                        <p:cTn id="149" dur="500" fill="hold">
                                          <p:stCondLst>
                                            <p:cond delay="0"/>
                                          </p:stCondLst>
                                        </p:cTn>
                                        <p:tgtEl>
                                          <p:spTgt spid="40"/>
                                        </p:tgtEl>
                                        <p:attrNameLst>
                                          <p:attrName>ppt_w</p:attrName>
                                        </p:attrNameLst>
                                      </p:cBhvr>
                                      <p:tavLst>
                                        <p:tav tm="0">
                                          <p:val>
                                            <p:strVal val="#ppt_w*4"/>
                                          </p:val>
                                        </p:tav>
                                        <p:tav tm="100000">
                                          <p:val>
                                            <p:strVal val="#ppt_w"/>
                                          </p:val>
                                        </p:tav>
                                      </p:tavLst>
                                    </p:anim>
                                    <p:anim to="" calcmode="lin" valueType="num">
                                      <p:cBhvr>
                                        <p:cTn id="150" dur="500" fill="hold">
                                          <p:stCondLst>
                                            <p:cond delay="0"/>
                                          </p:stCondLst>
                                        </p:cTn>
                                        <p:tgtEl>
                                          <p:spTgt spid="40"/>
                                        </p:tgtEl>
                                        <p:attrNameLst>
                                          <p:attrName>ppt_h</p:attrName>
                                        </p:attrNameLst>
                                      </p:cBhvr>
                                      <p:tavLst>
                                        <p:tav tm="0">
                                          <p:val>
                                            <p:strVal val="#ppt_h*4"/>
                                          </p:val>
                                        </p:tav>
                                        <p:tav tm="100000">
                                          <p:val>
                                            <p:strVal val="#ppt_h"/>
                                          </p:val>
                                        </p:tav>
                                      </p:tavLst>
                                    </p:anim>
                                  </p:childTnLst>
                                </p:cTn>
                              </p:par>
                            </p:childTnLst>
                          </p:cTn>
                        </p:par>
                      </p:childTnLst>
                    </p:cTn>
                  </p:par>
                  <p:par>
                    <p:cTn id="151" fill="hold">
                      <p:stCondLst>
                        <p:cond delay="indefinite"/>
                      </p:stCondLst>
                      <p:childTnLst>
                        <p:par>
                          <p:cTn id="152" fill="hold">
                            <p:stCondLst>
                              <p:cond delay="0"/>
                            </p:stCondLst>
                            <p:childTnLst>
                              <p:par>
                                <p:cTn id="153" presetID="23" presetClass="exit" presetSubtype="32" fill="hold" grpId="2" nodeType="clickEffect">
                                  <p:stCondLst>
                                    <p:cond delay="0"/>
                                  </p:stCondLst>
                                  <p:childTnLst>
                                    <p:anim calcmode="lin" valueType="num">
                                      <p:cBhvr>
                                        <p:cTn id="154" dur="1000"/>
                                        <p:tgtEl>
                                          <p:spTgt spid="24"/>
                                        </p:tgtEl>
                                        <p:attrNameLst>
                                          <p:attrName>ppt_w</p:attrName>
                                        </p:attrNameLst>
                                      </p:cBhvr>
                                      <p:tavLst>
                                        <p:tav tm="0">
                                          <p:val>
                                            <p:strVal val="ppt_w"/>
                                          </p:val>
                                        </p:tav>
                                        <p:tav tm="100000">
                                          <p:val>
                                            <p:fltVal val="0"/>
                                          </p:val>
                                        </p:tav>
                                      </p:tavLst>
                                    </p:anim>
                                    <p:anim calcmode="lin" valueType="num">
                                      <p:cBhvr>
                                        <p:cTn id="155" dur="1000"/>
                                        <p:tgtEl>
                                          <p:spTgt spid="24"/>
                                        </p:tgtEl>
                                        <p:attrNameLst>
                                          <p:attrName>ppt_h</p:attrName>
                                        </p:attrNameLst>
                                      </p:cBhvr>
                                      <p:tavLst>
                                        <p:tav tm="0">
                                          <p:val>
                                            <p:strVal val="ppt_h"/>
                                          </p:val>
                                        </p:tav>
                                        <p:tav tm="100000">
                                          <p:val>
                                            <p:fltVal val="0"/>
                                          </p:val>
                                        </p:tav>
                                      </p:tavLst>
                                    </p:anim>
                                    <p:set>
                                      <p:cBhvr>
                                        <p:cTn id="156" dur="1" fill="hold">
                                          <p:stCondLst>
                                            <p:cond delay="999"/>
                                          </p:stCondLst>
                                        </p:cTn>
                                        <p:tgtEl>
                                          <p:spTgt spid="24"/>
                                        </p:tgtEl>
                                        <p:attrNameLst>
                                          <p:attrName>style.visibility</p:attrName>
                                        </p:attrNameLst>
                                      </p:cBhvr>
                                      <p:to>
                                        <p:strVal val="hidden"/>
                                      </p:to>
                                    </p:set>
                                  </p:childTnLst>
                                </p:cTn>
                              </p:par>
                              <p:par>
                                <p:cTn id="157" presetID="0" presetClass="path" presetSubtype="0" accel="50000" decel="50000" fill="hold" grpId="0" nodeType="withEffect">
                                  <p:stCondLst>
                                    <p:cond delay="0"/>
                                  </p:stCondLst>
                                  <p:childTnLst>
                                    <p:animMotion origin="layout" path="M 0 0 L -0.24167 -0.04375 " pathEditMode="relative" ptsTypes="AA">
                                      <p:cBhvr>
                                        <p:cTn id="158" dur="1000" fill="hold"/>
                                        <p:tgtEl>
                                          <p:spTgt spid="24"/>
                                        </p:tgtEl>
                                        <p:attrNameLst>
                                          <p:attrName>ppt_x</p:attrName>
                                          <p:attrName>ppt_y</p:attrName>
                                        </p:attrNameLst>
                                      </p:cBhvr>
                                    </p:animMotion>
                                  </p:childTnLst>
                                </p:cTn>
                              </p:par>
                              <p:par>
                                <p:cTn id="159" presetID="0" presetClass="exit" presetSubtype="0" fill="hold" grpId="1" nodeType="withEffect">
                                  <p:stCondLst>
                                    <p:cond delay="0"/>
                                  </p:stCondLst>
                                  <p:childTnLst>
                                    <p:set>
                                      <p:cBhvr>
                                        <p:cTn id="160" dur="1" fill="hold">
                                          <p:stCondLst>
                                            <p:cond delay="999"/>
                                          </p:stCondLst>
                                        </p:cTn>
                                        <p:tgtEl>
                                          <p:spTgt spid="40"/>
                                        </p:tgtEl>
                                        <p:attrNameLst>
                                          <p:attrName>style.visibility</p:attrName>
                                        </p:attrNameLst>
                                      </p:cBhvr>
                                      <p:to>
                                        <p:strVal val="hidden"/>
                                      </p:to>
                                    </p:set>
                                    <p:animEffect transition="out" filter="dissolve">
                                      <p:cBhvr>
                                        <p:cTn id="161" dur="1000">
                                          <p:stCondLst>
                                            <p:cond delay="0"/>
                                          </p:stCondLst>
                                        </p:cTn>
                                        <p:tgtEl>
                                          <p:spTgt spid="40"/>
                                        </p:tgtEl>
                                      </p:cBhvr>
                                    </p:animEffect>
                                    <p:anim to="" calcmode="lin" valueType="num">
                                      <p:cBhvr>
                                        <p:cTn id="162" dur="1000" fill="hold">
                                          <p:stCondLst>
                                            <p:cond delay="0"/>
                                          </p:stCondLst>
                                        </p:cTn>
                                        <p:tgtEl>
                                          <p:spTgt spid="40"/>
                                        </p:tgtEl>
                                        <p:attrNameLst>
                                          <p:attrName>ppt_w</p:attrName>
                                        </p:attrNameLst>
                                      </p:cBhvr>
                                      <p:tavLst>
                                        <p:tav tm="0">
                                          <p:val>
                                            <p:strVal val="#ppt_w"/>
                                          </p:val>
                                        </p:tav>
                                        <p:tav tm="100000">
                                          <p:val>
                                            <p:strVal val="#ppt_w*4"/>
                                          </p:val>
                                        </p:tav>
                                      </p:tavLst>
                                    </p:anim>
                                    <p:anim to="" calcmode="lin" valueType="num">
                                      <p:cBhvr>
                                        <p:cTn id="163" dur="1000" fill="hold">
                                          <p:stCondLst>
                                            <p:cond delay="0"/>
                                          </p:stCondLst>
                                        </p:cTn>
                                        <p:tgtEl>
                                          <p:spTgt spid="40"/>
                                        </p:tgtEl>
                                        <p:attrNameLst>
                                          <p:attrName>ppt_h</p:attrName>
                                        </p:attrNameLst>
                                      </p:cBhvr>
                                      <p:tavLst>
                                        <p:tav tm="0">
                                          <p:val>
                                            <p:strVal val="#ppt_h"/>
                                          </p:val>
                                        </p:tav>
                                        <p:tav tm="100000">
                                          <p:val>
                                            <p:strVal val="#ppt_h*4"/>
                                          </p:val>
                                        </p:tav>
                                      </p:tavLst>
                                    </p:anim>
                                  </p:childTnLst>
                                </p:cTn>
                              </p:par>
                              <p:par>
                                <p:cTn id="164" presetID="0" presetClass="path" presetSubtype="0" accel="50000" decel="50000" fill="hold" grpId="2" nodeType="withEffect">
                                  <p:stCondLst>
                                    <p:cond delay="0"/>
                                  </p:stCondLst>
                                  <p:childTnLst>
                                    <p:animMotion origin="layout" path="M 0 0 L -0.31476 0.16481 " pathEditMode="relative" ptsTypes="AA">
                                      <p:cBhvr>
                                        <p:cTn id="165" dur="1000" fill="hold"/>
                                        <p:tgtEl>
                                          <p:spTgt spid="40"/>
                                        </p:tgtEl>
                                        <p:attrNameLst>
                                          <p:attrName>ppt_x</p:attrName>
                                          <p:attrName>ppt_y</p:attrName>
                                        </p:attrNameLst>
                                      </p:cBhvr>
                                    </p:animMotion>
                                  </p:childTnLst>
                                </p:cTn>
                              </p:par>
                              <p:par>
                                <p:cTn id="166" presetID="23" presetClass="entr" presetSubtype="16" fill="hold" grpId="0" nodeType="withEffect">
                                  <p:stCondLst>
                                    <p:cond delay="500"/>
                                  </p:stCondLst>
                                  <p:childTnLst>
                                    <p:set>
                                      <p:cBhvr>
                                        <p:cTn id="167" dur="1" fill="hold">
                                          <p:stCondLst>
                                            <p:cond delay="0"/>
                                          </p:stCondLst>
                                        </p:cTn>
                                        <p:tgtEl>
                                          <p:spTgt spid="44"/>
                                        </p:tgtEl>
                                        <p:attrNameLst>
                                          <p:attrName>style.visibility</p:attrName>
                                        </p:attrNameLst>
                                      </p:cBhvr>
                                      <p:to>
                                        <p:strVal val="visible"/>
                                      </p:to>
                                    </p:set>
                                    <p:anim calcmode="lin" valueType="num">
                                      <p:cBhvr>
                                        <p:cTn id="168" dur="750" fill="hold"/>
                                        <p:tgtEl>
                                          <p:spTgt spid="44"/>
                                        </p:tgtEl>
                                        <p:attrNameLst>
                                          <p:attrName>ppt_w</p:attrName>
                                        </p:attrNameLst>
                                      </p:cBhvr>
                                      <p:tavLst>
                                        <p:tav tm="0">
                                          <p:val>
                                            <p:fltVal val="0"/>
                                          </p:val>
                                        </p:tav>
                                        <p:tav tm="100000">
                                          <p:val>
                                            <p:strVal val="#ppt_w"/>
                                          </p:val>
                                        </p:tav>
                                      </p:tavLst>
                                    </p:anim>
                                    <p:anim calcmode="lin" valueType="num">
                                      <p:cBhvr>
                                        <p:cTn id="169" dur="750" fill="hold"/>
                                        <p:tgtEl>
                                          <p:spTgt spid="44"/>
                                        </p:tgtEl>
                                        <p:attrNameLst>
                                          <p:attrName>ppt_h</p:attrName>
                                        </p:attrNameLst>
                                      </p:cBhvr>
                                      <p:tavLst>
                                        <p:tav tm="0">
                                          <p:val>
                                            <p:fltVal val="0"/>
                                          </p:val>
                                        </p:tav>
                                        <p:tav tm="100000">
                                          <p:val>
                                            <p:strVal val="#ppt_h"/>
                                          </p:val>
                                        </p:tav>
                                      </p:tavLst>
                                    </p:anim>
                                  </p:childTnLst>
                                </p:cTn>
                              </p:par>
                              <p:par>
                                <p:cTn id="170" presetID="23" presetClass="exit" presetSubtype="16" fill="hold" grpId="1" nodeType="withEffect">
                                  <p:stCondLst>
                                    <p:cond delay="500"/>
                                  </p:stCondLst>
                                  <p:childTnLst>
                                    <p:anim calcmode="lin" valueType="num">
                                      <p:cBhvr>
                                        <p:cTn id="171" dur="750"/>
                                        <p:tgtEl>
                                          <p:spTgt spid="44"/>
                                        </p:tgtEl>
                                        <p:attrNameLst>
                                          <p:attrName>ppt_w</p:attrName>
                                        </p:attrNameLst>
                                      </p:cBhvr>
                                      <p:tavLst>
                                        <p:tav tm="0">
                                          <p:val>
                                            <p:strVal val="ppt_w"/>
                                          </p:val>
                                        </p:tav>
                                        <p:tav tm="100000">
                                          <p:val>
                                            <p:strVal val="4*ppt_w"/>
                                          </p:val>
                                        </p:tav>
                                      </p:tavLst>
                                    </p:anim>
                                    <p:anim calcmode="lin" valueType="num">
                                      <p:cBhvr>
                                        <p:cTn id="172" dur="750"/>
                                        <p:tgtEl>
                                          <p:spTgt spid="44"/>
                                        </p:tgtEl>
                                        <p:attrNameLst>
                                          <p:attrName>ppt_h</p:attrName>
                                        </p:attrNameLst>
                                      </p:cBhvr>
                                      <p:tavLst>
                                        <p:tav tm="0">
                                          <p:val>
                                            <p:strVal val="ppt_h"/>
                                          </p:val>
                                        </p:tav>
                                        <p:tav tm="100000">
                                          <p:val>
                                            <p:strVal val="4*ppt_h"/>
                                          </p:val>
                                        </p:tav>
                                      </p:tavLst>
                                    </p:anim>
                                    <p:set>
                                      <p:cBhvr>
                                        <p:cTn id="173" dur="1" fill="hold">
                                          <p:stCondLst>
                                            <p:cond delay="749"/>
                                          </p:stCondLst>
                                        </p:cTn>
                                        <p:tgtEl>
                                          <p:spTgt spid="44"/>
                                        </p:tgtEl>
                                        <p:attrNameLst>
                                          <p:attrName>style.visibility</p:attrName>
                                        </p:attrNameLst>
                                      </p:cBhvr>
                                      <p:to>
                                        <p:strVal val="hidden"/>
                                      </p:to>
                                    </p:set>
                                  </p:childTnLst>
                                </p:cTn>
                              </p:par>
                              <p:par>
                                <p:cTn id="174" presetID="10" presetClass="exit" presetSubtype="0" fill="hold" grpId="2" nodeType="withEffect">
                                  <p:stCondLst>
                                    <p:cond delay="500"/>
                                  </p:stCondLst>
                                  <p:childTnLst>
                                    <p:animEffect transition="out" filter="fade">
                                      <p:cBhvr>
                                        <p:cTn id="175" dur="750"/>
                                        <p:tgtEl>
                                          <p:spTgt spid="44"/>
                                        </p:tgtEl>
                                      </p:cBhvr>
                                    </p:animEffect>
                                    <p:set>
                                      <p:cBhvr>
                                        <p:cTn id="176" dur="1" fill="hold">
                                          <p:stCondLst>
                                            <p:cond delay="749"/>
                                          </p:stCondLst>
                                        </p:cTn>
                                        <p:tgtEl>
                                          <p:spTgt spid="44"/>
                                        </p:tgtEl>
                                        <p:attrNameLst>
                                          <p:attrName>style.visibility</p:attrName>
                                        </p:attrNameLst>
                                      </p:cBhvr>
                                      <p:to>
                                        <p:strVal val="hidden"/>
                                      </p:to>
                                    </p:set>
                                  </p:childTnLst>
                                </p:cTn>
                              </p:par>
                              <p:par>
                                <p:cTn id="177" presetID="2" presetClass="entr" presetSubtype="2" fill="hold" grpId="0" nodeType="withEffect">
                                  <p:stCondLst>
                                    <p:cond delay="500"/>
                                  </p:stCondLst>
                                  <p:childTnLst>
                                    <p:set>
                                      <p:cBhvr>
                                        <p:cTn id="178" dur="1" fill="hold">
                                          <p:stCondLst>
                                            <p:cond delay="0"/>
                                          </p:stCondLst>
                                        </p:cTn>
                                        <p:tgtEl>
                                          <p:spTgt spid="42"/>
                                        </p:tgtEl>
                                        <p:attrNameLst>
                                          <p:attrName>style.visibility</p:attrName>
                                        </p:attrNameLst>
                                      </p:cBhvr>
                                      <p:to>
                                        <p:strVal val="visible"/>
                                      </p:to>
                                    </p:set>
                                    <p:anim calcmode="lin" valueType="num">
                                      <p:cBhvr additive="base">
                                        <p:cTn id="179" dur="1000" fill="hold"/>
                                        <p:tgtEl>
                                          <p:spTgt spid="42"/>
                                        </p:tgtEl>
                                        <p:attrNameLst>
                                          <p:attrName>ppt_x</p:attrName>
                                        </p:attrNameLst>
                                      </p:cBhvr>
                                      <p:tavLst>
                                        <p:tav tm="0">
                                          <p:val>
                                            <p:strVal val="1+#ppt_w/2"/>
                                          </p:val>
                                        </p:tav>
                                        <p:tav tm="100000">
                                          <p:val>
                                            <p:strVal val="#ppt_x"/>
                                          </p:val>
                                        </p:tav>
                                      </p:tavLst>
                                    </p:anim>
                                    <p:anim calcmode="lin" valueType="num">
                                      <p:cBhvr additive="base">
                                        <p:cTn id="180" dur="10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181" fill="hold">
                      <p:stCondLst>
                        <p:cond delay="indefinite"/>
                      </p:stCondLst>
                      <p:childTnLst>
                        <p:par>
                          <p:cTn id="182" fill="hold">
                            <p:stCondLst>
                              <p:cond delay="0"/>
                            </p:stCondLst>
                            <p:childTnLst>
                              <p:par>
                                <p:cTn id="183" presetID="22" presetClass="entr" presetSubtype="8" fill="hold" grpId="0" nodeType="clickEffect">
                                  <p:stCondLst>
                                    <p:cond delay="0"/>
                                  </p:stCondLst>
                                  <p:childTnLst>
                                    <p:set>
                                      <p:cBhvr>
                                        <p:cTn id="184" dur="1" fill="hold">
                                          <p:stCondLst>
                                            <p:cond delay="0"/>
                                          </p:stCondLst>
                                        </p:cTn>
                                        <p:tgtEl>
                                          <p:spTgt spid="41"/>
                                        </p:tgtEl>
                                        <p:attrNameLst>
                                          <p:attrName>style.visibility</p:attrName>
                                        </p:attrNameLst>
                                      </p:cBhvr>
                                      <p:to>
                                        <p:strVal val="visible"/>
                                      </p:to>
                                    </p:set>
                                    <p:animEffect transition="in" filter="wipe(left)">
                                      <p:cBhvr>
                                        <p:cTn id="185" dur="500"/>
                                        <p:tgtEl>
                                          <p:spTgt spid="41"/>
                                        </p:tgtEl>
                                      </p:cBhvr>
                                    </p:animEffect>
                                  </p:childTnLst>
                                </p:cTn>
                              </p:par>
                              <p:par>
                                <p:cTn id="186" presetID="18" presetClass="emph" presetSubtype="0" fill="hold" grpId="1" nodeType="withEffect">
                                  <p:stCondLst>
                                    <p:cond delay="0"/>
                                  </p:stCondLst>
                                  <p:childTnLst>
                                    <p:set>
                                      <p:cBhvr override="childStyle">
                                        <p:cTn id="187" dur="500" fill="hold"/>
                                        <p:tgtEl>
                                          <p:spTgt spid="41"/>
                                        </p:tgtEl>
                                        <p:attrNameLst>
                                          <p:attrName>style.textDecorationUnderline</p:attrName>
                                        </p:attrNameLst>
                                      </p:cBhvr>
                                      <p:to>
                                        <p:strVal val="true"/>
                                      </p:to>
                                    </p:set>
                                  </p:childTnLst>
                                </p:cTn>
                              </p:par>
                              <p:par>
                                <p:cTn id="188" presetID="22" presetClass="entr" presetSubtype="8" fill="hold" grpId="0" nodeType="withEffect">
                                  <p:stCondLst>
                                    <p:cond delay="0"/>
                                  </p:stCondLst>
                                  <p:childTnLst>
                                    <p:set>
                                      <p:cBhvr>
                                        <p:cTn id="189" dur="1" fill="hold">
                                          <p:stCondLst>
                                            <p:cond delay="0"/>
                                          </p:stCondLst>
                                        </p:cTn>
                                        <p:tgtEl>
                                          <p:spTgt spid="43"/>
                                        </p:tgtEl>
                                        <p:attrNameLst>
                                          <p:attrName>style.visibility</p:attrName>
                                        </p:attrNameLst>
                                      </p:cBhvr>
                                      <p:to>
                                        <p:strVal val="visible"/>
                                      </p:to>
                                    </p:set>
                                    <p:animEffect transition="in" filter="wipe(left)">
                                      <p:cBhvr>
                                        <p:cTn id="190"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23" grpId="2"/>
      <p:bldP spid="24" grpId="0"/>
      <p:bldP spid="24" grpId="1"/>
      <p:bldP spid="24" grpId="2"/>
      <p:bldP spid="25" grpId="0"/>
      <p:bldP spid="25" grpId="1"/>
      <p:bldP spid="25" grpId="2"/>
      <p:bldP spid="26" grpId="0"/>
      <p:bldP spid="27" grpId="0"/>
      <p:bldP spid="27" grpId="1"/>
      <p:bldP spid="27" grpId="2"/>
      <p:bldP spid="28" grpId="0"/>
      <p:bldP spid="28" grpId="1"/>
      <p:bldP spid="28" grpId="2"/>
      <p:bldP spid="29" grpId="0"/>
      <p:bldP spid="29" grpId="1"/>
      <p:bldP spid="29" grpId="2"/>
      <p:bldP spid="30" grpId="0"/>
      <p:bldP spid="30" grpId="1"/>
      <p:bldP spid="30" grpId="2"/>
      <p:bldP spid="31" grpId="0"/>
      <p:bldP spid="31" grpId="1"/>
      <p:bldP spid="31" grpId="2"/>
      <p:bldP spid="32" grpId="0"/>
      <p:bldP spid="32" grpId="1"/>
      <p:bldP spid="32" grpId="2"/>
      <p:bldP spid="33" grpId="0"/>
      <p:bldP spid="33" grpId="1"/>
      <p:bldP spid="33" grpId="2"/>
      <p:bldP spid="34" grpId="0"/>
      <p:bldP spid="34" grpId="1"/>
      <p:bldP spid="34" grpId="2"/>
      <p:bldP spid="35" grpId="0"/>
      <p:bldP spid="35" grpId="1"/>
      <p:bldP spid="35" grpId="2"/>
      <p:bldP spid="36" grpId="0"/>
      <p:bldP spid="36" grpId="1"/>
      <p:bldP spid="36" grpId="2"/>
      <p:bldP spid="37" grpId="0"/>
      <p:bldP spid="37" grpId="1"/>
      <p:bldP spid="37" grpId="2"/>
      <p:bldP spid="38" grpId="0"/>
      <p:bldP spid="38" grpId="1"/>
      <p:bldP spid="38" grpId="2"/>
      <p:bldP spid="39" grpId="0"/>
      <p:bldP spid="39" grpId="1"/>
      <p:bldP spid="39" grpId="2"/>
      <p:bldP spid="40" grpId="0"/>
      <p:bldP spid="40" grpId="1"/>
      <p:bldP spid="40" grpId="2"/>
      <p:bldP spid="41" grpId="0"/>
      <p:bldP spid="41" grpId="1"/>
      <p:bldP spid="42" grpId="0"/>
      <p:bldP spid="43" grpId="0"/>
      <p:bldP spid="44" grpId="0" animBg="1"/>
      <p:bldP spid="44" grpId="1" animBg="1"/>
      <p:bldP spid="44" grpId="2" animBg="1"/>
      <p:bldP spid="45" grpId="0"/>
      <p:bldP spid="45" grpId="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48B2C0-B016-45FC-BECD-F4EE0F82137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019"/>
          <a:stretch/>
        </p:blipFill>
        <p:spPr>
          <a:xfrm>
            <a:off x="0" y="0"/>
            <a:ext cx="2241176" cy="1680881"/>
          </a:xfrm>
          <a:prstGeom prst="rect">
            <a:avLst/>
          </a:prstGeom>
        </p:spPr>
      </p:pic>
      <p:pic>
        <p:nvPicPr>
          <p:cNvPr id="3" name="Picture 1">
            <a:extLst>
              <a:ext uri="{FF2B5EF4-FFF2-40B4-BE49-F238E27FC236}">
                <a16:creationId xmlns:a16="http://schemas.microsoft.com/office/drawing/2014/main" id="{1920048B-E9C5-4464-8C8C-A2CAD0F1C52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174" r="4664"/>
          <a:stretch/>
        </p:blipFill>
        <p:spPr>
          <a:xfrm>
            <a:off x="2245657" y="-1"/>
            <a:ext cx="2312895" cy="1680883"/>
          </a:xfrm>
          <a:prstGeom prst="rect">
            <a:avLst/>
          </a:prstGeom>
        </p:spPr>
      </p:pic>
      <p:pic>
        <p:nvPicPr>
          <p:cNvPr id="4" name="Picture 1">
            <a:extLst>
              <a:ext uri="{FF2B5EF4-FFF2-40B4-BE49-F238E27FC236}">
                <a16:creationId xmlns:a16="http://schemas.microsoft.com/office/drawing/2014/main" id="{57CC089E-D9DC-40C5-85FD-BC9118403455}"/>
              </a:ext>
            </a:extLst>
          </p:cNvPr>
          <p:cNvPicPr>
            <a:picLocks noChangeAspect="1"/>
          </p:cNvPicPr>
          <p:nvPr/>
        </p:nvPicPr>
        <p:blipFill rotWithShape="1">
          <a:blip r:embed="rId4">
            <a:extLst>
              <a:ext uri="{28A0092B-C50C-407E-A947-70E740481C1C}">
                <a14:useLocalDpi xmlns:a14="http://schemas.microsoft.com/office/drawing/2010/main" val="0"/>
              </a:ext>
            </a:extLst>
          </a:blip>
          <a:srcRect l="29576"/>
          <a:stretch/>
        </p:blipFill>
        <p:spPr>
          <a:xfrm>
            <a:off x="4552726" y="1"/>
            <a:ext cx="2332169" cy="1680882"/>
          </a:xfrm>
          <a:prstGeom prst="rect">
            <a:avLst/>
          </a:prstGeom>
        </p:spPr>
      </p:pic>
      <p:pic>
        <p:nvPicPr>
          <p:cNvPr id="5" name="Picture 2">
            <a:extLst>
              <a:ext uri="{FF2B5EF4-FFF2-40B4-BE49-F238E27FC236}">
                <a16:creationId xmlns:a16="http://schemas.microsoft.com/office/drawing/2014/main" id="{5C4AED94-D738-4BDC-B846-FC046026AD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66965" y="0"/>
            <a:ext cx="2277036" cy="1667435"/>
          </a:xfrm>
          <a:prstGeom prst="rect">
            <a:avLst/>
          </a:prstGeom>
        </p:spPr>
      </p:pic>
      <p:pic>
        <p:nvPicPr>
          <p:cNvPr id="6" name="Picture 1">
            <a:extLst>
              <a:ext uri="{FF2B5EF4-FFF2-40B4-BE49-F238E27FC236}">
                <a16:creationId xmlns:a16="http://schemas.microsoft.com/office/drawing/2014/main" id="{B407E166-64CB-4E9B-A119-7FC345E4F8C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668086"/>
            <a:ext cx="1909482" cy="1344053"/>
          </a:xfrm>
          <a:prstGeom prst="rect">
            <a:avLst/>
          </a:prstGeom>
        </p:spPr>
      </p:pic>
      <p:pic>
        <p:nvPicPr>
          <p:cNvPr id="7" name="Picture 1">
            <a:extLst>
              <a:ext uri="{FF2B5EF4-FFF2-40B4-BE49-F238E27FC236}">
                <a16:creationId xmlns:a16="http://schemas.microsoft.com/office/drawing/2014/main" id="{8582C275-A307-46C4-94E2-2EC254FF9DC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06385" y="1667434"/>
            <a:ext cx="1833479" cy="1343229"/>
          </a:xfrm>
          <a:prstGeom prst="rect">
            <a:avLst/>
          </a:prstGeom>
        </p:spPr>
      </p:pic>
      <p:pic>
        <p:nvPicPr>
          <p:cNvPr id="8" name="Picture 1">
            <a:extLst>
              <a:ext uri="{FF2B5EF4-FFF2-40B4-BE49-F238E27FC236}">
                <a16:creationId xmlns:a16="http://schemas.microsoft.com/office/drawing/2014/main" id="{FF95FF4B-2DB4-45EE-BE97-2F87CFBE26A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3009207"/>
            <a:ext cx="2299448" cy="1695841"/>
          </a:xfrm>
          <a:prstGeom prst="rect">
            <a:avLst/>
          </a:prstGeom>
        </p:spPr>
      </p:pic>
      <p:pic>
        <p:nvPicPr>
          <p:cNvPr id="9" name="Picture 1">
            <a:extLst>
              <a:ext uri="{FF2B5EF4-FFF2-40B4-BE49-F238E27FC236}">
                <a16:creationId xmlns:a16="http://schemas.microsoft.com/office/drawing/2014/main" id="{CF207ABE-7247-4500-98BB-2F6F77C4F8E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49151" y="1650624"/>
            <a:ext cx="1833284" cy="1374963"/>
          </a:xfrm>
          <a:prstGeom prst="rect">
            <a:avLst/>
          </a:prstGeom>
        </p:spPr>
      </p:pic>
      <p:pic>
        <p:nvPicPr>
          <p:cNvPr id="10" name="Picture 2">
            <a:extLst>
              <a:ext uri="{FF2B5EF4-FFF2-40B4-BE49-F238E27FC236}">
                <a16:creationId xmlns:a16="http://schemas.microsoft.com/office/drawing/2014/main" id="{DD1ECE63-B9D2-4824-A396-5B27063F1A6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r="5877"/>
          <a:stretch/>
        </p:blipFill>
        <p:spPr>
          <a:xfrm>
            <a:off x="3738283" y="1667433"/>
            <a:ext cx="1819834" cy="1364877"/>
          </a:xfrm>
          <a:prstGeom prst="rect">
            <a:avLst/>
          </a:prstGeom>
        </p:spPr>
      </p:pic>
      <p:pic>
        <p:nvPicPr>
          <p:cNvPr id="11" name="Picture 1">
            <a:extLst>
              <a:ext uri="{FF2B5EF4-FFF2-40B4-BE49-F238E27FC236}">
                <a16:creationId xmlns:a16="http://schemas.microsoft.com/office/drawing/2014/main" id="{BB20BCAA-16BF-4114-A144-180029874F2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99446" y="3012141"/>
            <a:ext cx="2286002" cy="1694330"/>
          </a:xfrm>
          <a:prstGeom prst="rect">
            <a:avLst/>
          </a:prstGeom>
        </p:spPr>
      </p:pic>
      <p:pic>
        <p:nvPicPr>
          <p:cNvPr id="12" name="Picture 1">
            <a:extLst>
              <a:ext uri="{FF2B5EF4-FFF2-40B4-BE49-F238E27FC236}">
                <a16:creationId xmlns:a16="http://schemas.microsoft.com/office/drawing/2014/main" id="{1996B467-1179-4BB7-A503-9EEC86D8CFA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386537" y="1648069"/>
            <a:ext cx="1757463" cy="1382538"/>
          </a:xfrm>
          <a:prstGeom prst="rect">
            <a:avLst/>
          </a:prstGeom>
        </p:spPr>
      </p:pic>
      <p:pic>
        <p:nvPicPr>
          <p:cNvPr id="13" name="Picture 3">
            <a:extLst>
              <a:ext uri="{FF2B5EF4-FFF2-40B4-BE49-F238E27FC236}">
                <a16:creationId xmlns:a16="http://schemas.microsoft.com/office/drawing/2014/main" id="{BE59E628-A013-4369-806A-6ED6EB2B6355}"/>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6041" r="16631"/>
          <a:stretch/>
        </p:blipFill>
        <p:spPr>
          <a:xfrm>
            <a:off x="38793" y="4760421"/>
            <a:ext cx="1324495" cy="986443"/>
          </a:xfrm>
          <a:prstGeom prst="rect">
            <a:avLst/>
          </a:prstGeom>
        </p:spPr>
      </p:pic>
      <p:pic>
        <p:nvPicPr>
          <p:cNvPr id="14" name="Picture 1">
            <a:extLst>
              <a:ext uri="{FF2B5EF4-FFF2-40B4-BE49-F238E27FC236}">
                <a16:creationId xmlns:a16="http://schemas.microsoft.com/office/drawing/2014/main" id="{95334612-6CED-46BB-B162-8D160DC1FBF6}"/>
              </a:ext>
            </a:extLst>
          </p:cNvPr>
          <p:cNvPicPr>
            <a:picLocks noChangeAspect="1"/>
          </p:cNvPicPr>
          <p:nvPr/>
        </p:nvPicPr>
        <p:blipFill rotWithShape="1">
          <a:blip r:embed="rId14">
            <a:extLst>
              <a:ext uri="{28A0092B-C50C-407E-A947-70E740481C1C}">
                <a14:useLocalDpi xmlns:a14="http://schemas.microsoft.com/office/drawing/2010/main" val="0"/>
              </a:ext>
            </a:extLst>
          </a:blip>
          <a:srcRect l="3687" r="2349"/>
          <a:stretch/>
        </p:blipFill>
        <p:spPr>
          <a:xfrm>
            <a:off x="6884894" y="3028949"/>
            <a:ext cx="2259106" cy="1694330"/>
          </a:xfrm>
          <a:prstGeom prst="rect">
            <a:avLst/>
          </a:prstGeom>
        </p:spPr>
      </p:pic>
      <p:pic>
        <p:nvPicPr>
          <p:cNvPr id="15" name="Picture 1">
            <a:extLst>
              <a:ext uri="{FF2B5EF4-FFF2-40B4-BE49-F238E27FC236}">
                <a16:creationId xmlns:a16="http://schemas.microsoft.com/office/drawing/2014/main" id="{9F7867E9-7778-4B13-9A4B-18E39328D3F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457499" y="4705902"/>
            <a:ext cx="1474652" cy="1069043"/>
          </a:xfrm>
          <a:prstGeom prst="rect">
            <a:avLst/>
          </a:prstGeom>
        </p:spPr>
      </p:pic>
      <p:pic>
        <p:nvPicPr>
          <p:cNvPr id="16" name="Picture 1">
            <a:extLst>
              <a:ext uri="{FF2B5EF4-FFF2-40B4-BE49-F238E27FC236}">
                <a16:creationId xmlns:a16="http://schemas.microsoft.com/office/drawing/2014/main" id="{D93AE417-9547-4A1A-B5D4-62591C0B611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585448" y="3012140"/>
            <a:ext cx="2299448" cy="1707777"/>
          </a:xfrm>
          <a:prstGeom prst="rect">
            <a:avLst/>
          </a:prstGeom>
        </p:spPr>
      </p:pic>
      <p:pic>
        <p:nvPicPr>
          <p:cNvPr id="17" name="Picture 1">
            <a:extLst>
              <a:ext uri="{FF2B5EF4-FFF2-40B4-BE49-F238E27FC236}">
                <a16:creationId xmlns:a16="http://schemas.microsoft.com/office/drawing/2014/main" id="{46DDF907-95ED-47A7-8A73-42DB917BB9D9}"/>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19778" r="5014"/>
          <a:stretch/>
        </p:blipFill>
        <p:spPr>
          <a:xfrm>
            <a:off x="0" y="5768789"/>
            <a:ext cx="1457498" cy="1089211"/>
          </a:xfrm>
          <a:prstGeom prst="rect">
            <a:avLst/>
          </a:prstGeom>
        </p:spPr>
      </p:pic>
      <p:pic>
        <p:nvPicPr>
          <p:cNvPr id="18" name="Picture 2">
            <a:extLst>
              <a:ext uri="{FF2B5EF4-FFF2-40B4-BE49-F238E27FC236}">
                <a16:creationId xmlns:a16="http://schemas.microsoft.com/office/drawing/2014/main" id="{6CB9C4D5-041C-48AC-B2EB-3CFA2A8AB003}"/>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024282" y="4719919"/>
            <a:ext cx="3119719" cy="2138082"/>
          </a:xfrm>
          <a:prstGeom prst="rect">
            <a:avLst/>
          </a:prstGeom>
        </p:spPr>
      </p:pic>
      <p:pic>
        <p:nvPicPr>
          <p:cNvPr id="20" name="Picture 1">
            <a:extLst>
              <a:ext uri="{FF2B5EF4-FFF2-40B4-BE49-F238E27FC236}">
                <a16:creationId xmlns:a16="http://schemas.microsoft.com/office/drawing/2014/main" id="{E6D1A92C-75A2-4EA9-A287-54A225519929}"/>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457498" y="5768787"/>
            <a:ext cx="1474775" cy="1089213"/>
          </a:xfrm>
          <a:prstGeom prst="rect">
            <a:avLst/>
          </a:prstGeom>
        </p:spPr>
      </p:pic>
      <p:pic>
        <p:nvPicPr>
          <p:cNvPr id="19" name="Picture 2">
            <a:extLst>
              <a:ext uri="{FF2B5EF4-FFF2-40B4-BE49-F238E27FC236}">
                <a16:creationId xmlns:a16="http://schemas.microsoft.com/office/drawing/2014/main" id="{8373BAC7-D17D-4040-A069-1D5875632E69}"/>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931459" y="4712305"/>
            <a:ext cx="3106271" cy="2145695"/>
          </a:xfrm>
          <a:prstGeom prst="rect">
            <a:avLst/>
          </a:prstGeom>
        </p:spPr>
      </p:pic>
    </p:spTree>
    <p:extLst>
      <p:ext uri="{BB962C8B-B14F-4D97-AF65-F5344CB8AC3E}">
        <p14:creationId xmlns:p14="http://schemas.microsoft.com/office/powerpoint/2010/main" val="11199664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ontent Placeholder 2"/>
          <p:cNvSpPr txBox="1">
            <a:spLocks/>
          </p:cNvSpPr>
          <p:nvPr/>
        </p:nvSpPr>
        <p:spPr>
          <a:xfrm>
            <a:off x="127322" y="152400"/>
            <a:ext cx="8912506"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Death and life comes by the fruit one speaks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Be ready with all longsuffering and teaching</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Wisdom is of the most precious of fruits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Planted in the house of the LORD endures the ages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No drought can halt righteous fruit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The righteous bring forth fruit in its season</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The harvest is here as we reap the labors of others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We should bear fruit to God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Whatever a man sows, that he will also reap</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Without God one can do nothing</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Those not abiding in Him will be cast out </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 is glorified by our fruits of righteousness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Be filled with fruits of righteousness by Jesus Christ</a:t>
            </a:r>
          </a:p>
          <a:p>
            <a:pPr algn="l"/>
            <a:endPar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p:txBody>
      </p:sp>
      <p:sp>
        <p:nvSpPr>
          <p:cNvPr id="5" name="Rectangle 4"/>
          <p:cNvSpPr>
            <a:spLocks noChangeArrowheads="1"/>
          </p:cNvSpPr>
          <p:nvPr/>
        </p:nvSpPr>
        <p:spPr bwMode="auto">
          <a:xfrm rot="21105978">
            <a:off x="486511" y="791497"/>
            <a:ext cx="7843457" cy="4989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10500" b="1" spc="50" dirty="0">
                <a:ln w="11430">
                  <a:solidFill>
                    <a:schemeClr val="tx1"/>
                  </a:solidFill>
                </a:ln>
                <a:blipFill>
                  <a:blip r:embed="rId4"/>
                  <a:stretch>
                    <a:fillRect/>
                  </a:stretch>
                </a:blipFill>
                <a:effectLst>
                  <a:glow rad="63500">
                    <a:schemeClr val="bg1"/>
                  </a:glow>
                  <a:outerShdw blurRad="76200" dist="50800" dir="5400000" algn="tl" rotWithShape="0">
                    <a:srgbClr val="000000">
                      <a:alpha val="65000"/>
                    </a:srgbClr>
                  </a:outerShdw>
                </a:effectLst>
                <a:latin typeface="Calibri" panose="020F0502020204030204" pitchFamily="34" charset="0"/>
              </a:rPr>
              <a:t>His fruit</a:t>
            </a:r>
          </a:p>
          <a:p>
            <a:pPr algn="ctr"/>
            <a:r>
              <a:rPr lang="en-US" sz="10500" b="1" spc="50" dirty="0">
                <a:ln w="11430">
                  <a:solidFill>
                    <a:schemeClr val="tx1"/>
                  </a:solidFill>
                </a:ln>
                <a:blipFill>
                  <a:blip r:embed="rId4"/>
                  <a:stretch>
                    <a:fillRect/>
                  </a:stretch>
                </a:blipFill>
                <a:effectLst>
                  <a:glow rad="63500">
                    <a:schemeClr val="bg1"/>
                  </a:glow>
                  <a:outerShdw blurRad="76200" dist="50800" dir="5400000" algn="tl" rotWithShape="0">
                    <a:srgbClr val="000000">
                      <a:alpha val="65000"/>
                    </a:srgbClr>
                  </a:outerShdw>
                </a:effectLst>
                <a:latin typeface="Calibri" panose="020F0502020204030204" pitchFamily="34" charset="0"/>
              </a:rPr>
              <a:t> is in all</a:t>
            </a:r>
          </a:p>
          <a:p>
            <a:pPr algn="ctr"/>
            <a:r>
              <a:rPr lang="en-US" sz="10500" b="1" spc="50" dirty="0">
                <a:ln w="11430">
                  <a:solidFill>
                    <a:schemeClr val="tx1"/>
                  </a:solidFill>
                </a:ln>
                <a:blipFill>
                  <a:blip r:embed="rId4"/>
                  <a:stretch>
                    <a:fillRect/>
                  </a:stretch>
                </a:blipFill>
                <a:effectLst>
                  <a:glow rad="63500">
                    <a:schemeClr val="bg1"/>
                  </a:glow>
                  <a:outerShdw blurRad="76200" dist="50800" dir="5400000" algn="tl" rotWithShape="0">
                    <a:srgbClr val="000000">
                      <a:alpha val="65000"/>
                    </a:srgbClr>
                  </a:outerShdw>
                </a:effectLst>
                <a:latin typeface="Calibri" panose="020F0502020204030204" pitchFamily="34" charset="0"/>
              </a:rPr>
              <a:t> that is good</a:t>
            </a:r>
          </a:p>
        </p:txBody>
      </p:sp>
    </p:spTree>
    <p:extLst>
      <p:ext uri="{BB962C8B-B14F-4D97-AF65-F5344CB8AC3E}">
        <p14:creationId xmlns:p14="http://schemas.microsoft.com/office/powerpoint/2010/main" val="756670987"/>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par>
                                <p:cTn id="96" presetID="0" presetClass="entr" presetSubtype="0" fill="hold" grpId="0" nodeType="withEffect">
                                  <p:stCondLst>
                                    <p:cond delay="500"/>
                                  </p:stCondLst>
                                  <p:childTnLst>
                                    <p:set>
                                      <p:cBhvr>
                                        <p:cTn id="97" dur="1" fill="hold">
                                          <p:stCondLst>
                                            <p:cond delay="0"/>
                                          </p:stCondLst>
                                        </p:cTn>
                                        <p:tgtEl>
                                          <p:spTgt spid="5"/>
                                        </p:tgtEl>
                                        <p:attrNameLst>
                                          <p:attrName>style.visibility</p:attrName>
                                        </p:attrNameLst>
                                      </p:cBhvr>
                                      <p:to>
                                        <p:strVal val="visible"/>
                                      </p:to>
                                    </p:set>
                                    <p:animEffect transition="in" filter="dissolve">
                                      <p:cBhvr>
                                        <p:cTn id="98" dur="1500">
                                          <p:stCondLst>
                                            <p:cond delay="0"/>
                                          </p:stCondLst>
                                        </p:cTn>
                                        <p:tgtEl>
                                          <p:spTgt spid="5"/>
                                        </p:tgtEl>
                                      </p:cBhvr>
                                    </p:animEffect>
                                    <p:anim to="" calcmode="lin" valueType="num">
                                      <p:cBhvr>
                                        <p:cTn id="99" dur="1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0" dur="1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3" presetClass="emph" presetSubtype="10" fill="hold" grpId="1" nodeType="clickEffect">
                                  <p:stCondLst>
                                    <p:cond delay="0"/>
                                  </p:stCondLst>
                                  <p:childTnLst>
                                    <p:animClr clrSpc="hsl" dir="ccw">
                                      <p:cBhvr override="childStyle">
                                        <p:cTn id="104" dur="2000" fill="hold"/>
                                        <p:tgtEl>
                                          <p:spTgt spid="4">
                                            <p:txEl>
                                              <p:pRg st="0" end="0"/>
                                            </p:txEl>
                                          </p:spTgt>
                                        </p:tgtEl>
                                        <p:attrNameLst>
                                          <p:attrName>style.color</p:attrName>
                                        </p:attrNameLst>
                                      </p:cBhvr>
                                      <p:to>
                                        <a:srgbClr val="FFFF00"/>
                                      </p:to>
                                    </p:animClr>
                                  </p:childTnLst>
                                </p:cTn>
                              </p:par>
                              <p:par>
                                <p:cTn id="105" presetID="3" presetClass="emph" presetSubtype="10" fill="hold" grpId="1" nodeType="withEffect">
                                  <p:stCondLst>
                                    <p:cond delay="0"/>
                                  </p:stCondLst>
                                  <p:childTnLst>
                                    <p:animClr clrSpc="hsl" dir="ccw">
                                      <p:cBhvr override="childStyle">
                                        <p:cTn id="106" dur="2000" fill="hold"/>
                                        <p:tgtEl>
                                          <p:spTgt spid="4">
                                            <p:txEl>
                                              <p:pRg st="1" end="1"/>
                                            </p:txEl>
                                          </p:spTgt>
                                        </p:tgtEl>
                                        <p:attrNameLst>
                                          <p:attrName>style.color</p:attrName>
                                        </p:attrNameLst>
                                      </p:cBhvr>
                                      <p:to>
                                        <a:srgbClr val="FFFF00"/>
                                      </p:to>
                                    </p:animClr>
                                  </p:childTnLst>
                                </p:cTn>
                              </p:par>
                              <p:par>
                                <p:cTn id="107" presetID="3" presetClass="emph" presetSubtype="10" fill="hold" grpId="1" nodeType="withEffect">
                                  <p:stCondLst>
                                    <p:cond delay="0"/>
                                  </p:stCondLst>
                                  <p:childTnLst>
                                    <p:animClr clrSpc="hsl" dir="ccw">
                                      <p:cBhvr override="childStyle">
                                        <p:cTn id="108" dur="2000" fill="hold"/>
                                        <p:tgtEl>
                                          <p:spTgt spid="4">
                                            <p:txEl>
                                              <p:pRg st="2" end="2"/>
                                            </p:txEl>
                                          </p:spTgt>
                                        </p:tgtEl>
                                        <p:attrNameLst>
                                          <p:attrName>style.color</p:attrName>
                                        </p:attrNameLst>
                                      </p:cBhvr>
                                      <p:to>
                                        <a:srgbClr val="FFFF00"/>
                                      </p:to>
                                    </p:animClr>
                                  </p:childTnLst>
                                </p:cTn>
                              </p:par>
                              <p:par>
                                <p:cTn id="109" presetID="3" presetClass="emph" presetSubtype="10" fill="hold" grpId="1" nodeType="withEffect">
                                  <p:stCondLst>
                                    <p:cond delay="0"/>
                                  </p:stCondLst>
                                  <p:childTnLst>
                                    <p:animClr clrSpc="hsl" dir="ccw">
                                      <p:cBhvr override="childStyle">
                                        <p:cTn id="110" dur="2000" fill="hold"/>
                                        <p:tgtEl>
                                          <p:spTgt spid="4">
                                            <p:txEl>
                                              <p:pRg st="3" end="3"/>
                                            </p:txEl>
                                          </p:spTgt>
                                        </p:tgtEl>
                                        <p:attrNameLst>
                                          <p:attrName>style.color</p:attrName>
                                        </p:attrNameLst>
                                      </p:cBhvr>
                                      <p:to>
                                        <a:srgbClr val="FFFF00"/>
                                      </p:to>
                                    </p:animClr>
                                  </p:childTnLst>
                                </p:cTn>
                              </p:par>
                              <p:par>
                                <p:cTn id="111" presetID="3" presetClass="emph" presetSubtype="10" fill="hold" grpId="1" nodeType="withEffect">
                                  <p:stCondLst>
                                    <p:cond delay="0"/>
                                  </p:stCondLst>
                                  <p:childTnLst>
                                    <p:animClr clrSpc="hsl" dir="ccw">
                                      <p:cBhvr override="childStyle">
                                        <p:cTn id="112" dur="2000" fill="hold"/>
                                        <p:tgtEl>
                                          <p:spTgt spid="4">
                                            <p:txEl>
                                              <p:pRg st="4" end="4"/>
                                            </p:txEl>
                                          </p:spTgt>
                                        </p:tgtEl>
                                        <p:attrNameLst>
                                          <p:attrName>style.color</p:attrName>
                                        </p:attrNameLst>
                                      </p:cBhvr>
                                      <p:to>
                                        <a:srgbClr val="FFFF00"/>
                                      </p:to>
                                    </p:animClr>
                                  </p:childTnLst>
                                </p:cTn>
                              </p:par>
                              <p:par>
                                <p:cTn id="113" presetID="3" presetClass="emph" presetSubtype="10" fill="hold" grpId="1" nodeType="withEffect">
                                  <p:stCondLst>
                                    <p:cond delay="0"/>
                                  </p:stCondLst>
                                  <p:childTnLst>
                                    <p:animClr clrSpc="hsl" dir="ccw">
                                      <p:cBhvr override="childStyle">
                                        <p:cTn id="114" dur="2000" fill="hold"/>
                                        <p:tgtEl>
                                          <p:spTgt spid="4">
                                            <p:txEl>
                                              <p:pRg st="5" end="5"/>
                                            </p:txEl>
                                          </p:spTgt>
                                        </p:tgtEl>
                                        <p:attrNameLst>
                                          <p:attrName>style.color</p:attrName>
                                        </p:attrNameLst>
                                      </p:cBhvr>
                                      <p:to>
                                        <a:srgbClr val="FFFF00"/>
                                      </p:to>
                                    </p:animClr>
                                  </p:childTnLst>
                                </p:cTn>
                              </p:par>
                              <p:par>
                                <p:cTn id="115" presetID="3" presetClass="emph" presetSubtype="10" fill="hold" grpId="1" nodeType="withEffect">
                                  <p:stCondLst>
                                    <p:cond delay="0"/>
                                  </p:stCondLst>
                                  <p:childTnLst>
                                    <p:animClr clrSpc="hsl" dir="ccw">
                                      <p:cBhvr override="childStyle">
                                        <p:cTn id="116" dur="2000" fill="hold"/>
                                        <p:tgtEl>
                                          <p:spTgt spid="4">
                                            <p:txEl>
                                              <p:pRg st="6" end="6"/>
                                            </p:txEl>
                                          </p:spTgt>
                                        </p:tgtEl>
                                        <p:attrNameLst>
                                          <p:attrName>style.color</p:attrName>
                                        </p:attrNameLst>
                                      </p:cBhvr>
                                      <p:to>
                                        <a:srgbClr val="FFFF00"/>
                                      </p:to>
                                    </p:animClr>
                                  </p:childTnLst>
                                </p:cTn>
                              </p:par>
                              <p:par>
                                <p:cTn id="117" presetID="3" presetClass="emph" presetSubtype="10" fill="hold" grpId="1" nodeType="withEffect">
                                  <p:stCondLst>
                                    <p:cond delay="0"/>
                                  </p:stCondLst>
                                  <p:childTnLst>
                                    <p:animClr clrSpc="hsl" dir="ccw">
                                      <p:cBhvr override="childStyle">
                                        <p:cTn id="118" dur="2000" fill="hold"/>
                                        <p:tgtEl>
                                          <p:spTgt spid="4">
                                            <p:txEl>
                                              <p:pRg st="7" end="7"/>
                                            </p:txEl>
                                          </p:spTgt>
                                        </p:tgtEl>
                                        <p:attrNameLst>
                                          <p:attrName>style.color</p:attrName>
                                        </p:attrNameLst>
                                      </p:cBhvr>
                                      <p:to>
                                        <a:srgbClr val="FFFF00"/>
                                      </p:to>
                                    </p:animClr>
                                  </p:childTnLst>
                                </p:cTn>
                              </p:par>
                              <p:par>
                                <p:cTn id="119" presetID="3" presetClass="emph" presetSubtype="10" fill="hold" grpId="1" nodeType="withEffect">
                                  <p:stCondLst>
                                    <p:cond delay="0"/>
                                  </p:stCondLst>
                                  <p:childTnLst>
                                    <p:animClr clrSpc="hsl" dir="ccw">
                                      <p:cBhvr override="childStyle">
                                        <p:cTn id="120" dur="2000" fill="hold"/>
                                        <p:tgtEl>
                                          <p:spTgt spid="4">
                                            <p:txEl>
                                              <p:pRg st="8" end="8"/>
                                            </p:txEl>
                                          </p:spTgt>
                                        </p:tgtEl>
                                        <p:attrNameLst>
                                          <p:attrName>style.color</p:attrName>
                                        </p:attrNameLst>
                                      </p:cBhvr>
                                      <p:to>
                                        <a:srgbClr val="FFFF00"/>
                                      </p:to>
                                    </p:animClr>
                                  </p:childTnLst>
                                </p:cTn>
                              </p:par>
                              <p:par>
                                <p:cTn id="121" presetID="3" presetClass="emph" presetSubtype="10" fill="hold" grpId="1" nodeType="withEffect">
                                  <p:stCondLst>
                                    <p:cond delay="0"/>
                                  </p:stCondLst>
                                  <p:childTnLst>
                                    <p:animClr clrSpc="hsl" dir="ccw">
                                      <p:cBhvr override="childStyle">
                                        <p:cTn id="122" dur="2000" fill="hold"/>
                                        <p:tgtEl>
                                          <p:spTgt spid="4">
                                            <p:txEl>
                                              <p:pRg st="9" end="9"/>
                                            </p:txEl>
                                          </p:spTgt>
                                        </p:tgtEl>
                                        <p:attrNameLst>
                                          <p:attrName>style.color</p:attrName>
                                        </p:attrNameLst>
                                      </p:cBhvr>
                                      <p:to>
                                        <a:srgbClr val="FFFF00"/>
                                      </p:to>
                                    </p:animClr>
                                  </p:childTnLst>
                                </p:cTn>
                              </p:par>
                              <p:par>
                                <p:cTn id="123" presetID="3" presetClass="emph" presetSubtype="10" fill="hold" grpId="1" nodeType="withEffect">
                                  <p:stCondLst>
                                    <p:cond delay="0"/>
                                  </p:stCondLst>
                                  <p:childTnLst>
                                    <p:animClr clrSpc="hsl" dir="ccw">
                                      <p:cBhvr override="childStyle">
                                        <p:cTn id="124" dur="2000" fill="hold"/>
                                        <p:tgtEl>
                                          <p:spTgt spid="4">
                                            <p:txEl>
                                              <p:pRg st="10" end="10"/>
                                            </p:txEl>
                                          </p:spTgt>
                                        </p:tgtEl>
                                        <p:attrNameLst>
                                          <p:attrName>style.color</p:attrName>
                                        </p:attrNameLst>
                                      </p:cBhvr>
                                      <p:to>
                                        <a:srgbClr val="FFFF00"/>
                                      </p:to>
                                    </p:animClr>
                                  </p:childTnLst>
                                </p:cTn>
                              </p:par>
                              <p:par>
                                <p:cTn id="125" presetID="3" presetClass="emph" presetSubtype="10" fill="hold" grpId="1" nodeType="withEffect">
                                  <p:stCondLst>
                                    <p:cond delay="0"/>
                                  </p:stCondLst>
                                  <p:childTnLst>
                                    <p:animClr clrSpc="hsl" dir="ccw">
                                      <p:cBhvr override="childStyle">
                                        <p:cTn id="126" dur="2000" fill="hold"/>
                                        <p:tgtEl>
                                          <p:spTgt spid="4">
                                            <p:txEl>
                                              <p:pRg st="11" end="11"/>
                                            </p:txEl>
                                          </p:spTgt>
                                        </p:tgtEl>
                                        <p:attrNameLst>
                                          <p:attrName>style.color</p:attrName>
                                        </p:attrNameLst>
                                      </p:cBhvr>
                                      <p:to>
                                        <a:srgbClr val="FFFF00"/>
                                      </p:to>
                                    </p:animClr>
                                  </p:childTnLst>
                                </p:cTn>
                              </p:par>
                              <p:par>
                                <p:cTn id="127" presetID="3" presetClass="emph" presetSubtype="10" fill="hold" grpId="1" nodeType="withEffect">
                                  <p:stCondLst>
                                    <p:cond delay="0"/>
                                  </p:stCondLst>
                                  <p:childTnLst>
                                    <p:animClr clrSpc="hsl" dir="ccw">
                                      <p:cBhvr override="childStyle">
                                        <p:cTn id="128" dur="2000" fill="hold"/>
                                        <p:tgtEl>
                                          <p:spTgt spid="4">
                                            <p:txEl>
                                              <p:pRg st="12" end="12"/>
                                            </p:txEl>
                                          </p:spTgt>
                                        </p:tgtEl>
                                        <p:attrNameLst>
                                          <p:attrName>style.color</p:attrName>
                                        </p:attrNameLst>
                                      </p:cBhvr>
                                      <p:to>
                                        <a:srgbClr val="FFFF00"/>
                                      </p:to>
                                    </p:animClr>
                                  </p:childTnLst>
                                </p:cTn>
                              </p:par>
                            </p:childTnLst>
                          </p:cTn>
                        </p:par>
                        <p:par>
                          <p:cTn id="129" fill="hold">
                            <p:stCondLst>
                              <p:cond delay="2000"/>
                            </p:stCondLst>
                            <p:childTnLst>
                              <p:par>
                                <p:cTn id="130" presetID="0" presetClass="exit" presetSubtype="0" fill="hold" grpId="1" nodeType="afterEffect">
                                  <p:stCondLst>
                                    <p:cond delay="300"/>
                                  </p:stCondLst>
                                  <p:childTnLst>
                                    <p:set>
                                      <p:cBhvr>
                                        <p:cTn id="131" dur="1" fill="hold">
                                          <p:stCondLst>
                                            <p:cond delay="1499"/>
                                          </p:stCondLst>
                                        </p:cTn>
                                        <p:tgtEl>
                                          <p:spTgt spid="5"/>
                                        </p:tgtEl>
                                        <p:attrNameLst>
                                          <p:attrName>style.visibility</p:attrName>
                                        </p:attrNameLst>
                                      </p:cBhvr>
                                      <p:to>
                                        <p:strVal val="hidden"/>
                                      </p:to>
                                    </p:set>
                                    <p:animEffect transition="out" filter="dissolve">
                                      <p:cBhvr>
                                        <p:cTn id="132" dur="1500">
                                          <p:stCondLst>
                                            <p:cond delay="0"/>
                                          </p:stCondLst>
                                        </p:cTn>
                                        <p:tgtEl>
                                          <p:spTgt spid="5"/>
                                        </p:tgtEl>
                                      </p:cBhvr>
                                    </p:animEffect>
                                    <p:anim to="" calcmode="lin" valueType="num">
                                      <p:cBhvr>
                                        <p:cTn id="13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4"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5" fill="hold">
                            <p:stCondLst>
                              <p:cond delay="3800"/>
                            </p:stCondLst>
                            <p:childTnLst>
                              <p:par>
                                <p:cTn id="136" presetID="23" presetClass="exit" presetSubtype="32" fill="hold" nodeType="afterEffect">
                                  <p:stCondLst>
                                    <p:cond delay="0"/>
                                  </p:stCondLst>
                                  <p:childTnLst>
                                    <p:anim calcmode="lin" valueType="num">
                                      <p:cBhvr>
                                        <p:cTn id="137" dur="1750"/>
                                        <p:tgtEl>
                                          <p:spTgt spid="4">
                                            <p:txEl>
                                              <p:pRg st="0" end="0"/>
                                            </p:txEl>
                                          </p:spTgt>
                                        </p:tgtEl>
                                        <p:attrNameLst>
                                          <p:attrName>ppt_w</p:attrName>
                                        </p:attrNameLst>
                                      </p:cBhvr>
                                      <p:tavLst>
                                        <p:tav tm="0">
                                          <p:val>
                                            <p:strVal val="ppt_w"/>
                                          </p:val>
                                        </p:tav>
                                        <p:tav tm="100000">
                                          <p:val>
                                            <p:fltVal val="0"/>
                                          </p:val>
                                        </p:tav>
                                      </p:tavLst>
                                    </p:anim>
                                    <p:anim calcmode="lin" valueType="num">
                                      <p:cBhvr>
                                        <p:cTn id="138" dur="1750"/>
                                        <p:tgtEl>
                                          <p:spTgt spid="4">
                                            <p:txEl>
                                              <p:pRg st="0" end="0"/>
                                            </p:txEl>
                                          </p:spTgt>
                                        </p:tgtEl>
                                        <p:attrNameLst>
                                          <p:attrName>ppt_h</p:attrName>
                                        </p:attrNameLst>
                                      </p:cBhvr>
                                      <p:tavLst>
                                        <p:tav tm="0">
                                          <p:val>
                                            <p:strVal val="ppt_h"/>
                                          </p:val>
                                        </p:tav>
                                        <p:tav tm="100000">
                                          <p:val>
                                            <p:fltVal val="0"/>
                                          </p:val>
                                        </p:tav>
                                      </p:tavLst>
                                    </p:anim>
                                    <p:set>
                                      <p:cBhvr>
                                        <p:cTn id="139" dur="1" fill="hold">
                                          <p:stCondLst>
                                            <p:cond delay="1749"/>
                                          </p:stCondLst>
                                        </p:cTn>
                                        <p:tgtEl>
                                          <p:spTgt spid="4">
                                            <p:txEl>
                                              <p:pRg st="0" end="0"/>
                                            </p:txEl>
                                          </p:spTgt>
                                        </p:tgtEl>
                                        <p:attrNameLst>
                                          <p:attrName>style.visibility</p:attrName>
                                        </p:attrNameLst>
                                      </p:cBhvr>
                                      <p:to>
                                        <p:strVal val="hidden"/>
                                      </p:to>
                                    </p:set>
                                  </p:childTnLst>
                                </p:cTn>
                              </p:par>
                              <p:par>
                                <p:cTn id="140" presetID="23" presetClass="exit" presetSubtype="32" fill="hold" nodeType="withEffect">
                                  <p:stCondLst>
                                    <p:cond delay="0"/>
                                  </p:stCondLst>
                                  <p:childTnLst>
                                    <p:anim calcmode="lin" valueType="num">
                                      <p:cBhvr>
                                        <p:cTn id="141" dur="1750"/>
                                        <p:tgtEl>
                                          <p:spTgt spid="4">
                                            <p:txEl>
                                              <p:pRg st="1" end="1"/>
                                            </p:txEl>
                                          </p:spTgt>
                                        </p:tgtEl>
                                        <p:attrNameLst>
                                          <p:attrName>ppt_w</p:attrName>
                                        </p:attrNameLst>
                                      </p:cBhvr>
                                      <p:tavLst>
                                        <p:tav tm="0">
                                          <p:val>
                                            <p:strVal val="ppt_w"/>
                                          </p:val>
                                        </p:tav>
                                        <p:tav tm="100000">
                                          <p:val>
                                            <p:fltVal val="0"/>
                                          </p:val>
                                        </p:tav>
                                      </p:tavLst>
                                    </p:anim>
                                    <p:anim calcmode="lin" valueType="num">
                                      <p:cBhvr>
                                        <p:cTn id="142" dur="1750"/>
                                        <p:tgtEl>
                                          <p:spTgt spid="4">
                                            <p:txEl>
                                              <p:pRg st="1" end="1"/>
                                            </p:txEl>
                                          </p:spTgt>
                                        </p:tgtEl>
                                        <p:attrNameLst>
                                          <p:attrName>ppt_h</p:attrName>
                                        </p:attrNameLst>
                                      </p:cBhvr>
                                      <p:tavLst>
                                        <p:tav tm="0">
                                          <p:val>
                                            <p:strVal val="ppt_h"/>
                                          </p:val>
                                        </p:tav>
                                        <p:tav tm="100000">
                                          <p:val>
                                            <p:fltVal val="0"/>
                                          </p:val>
                                        </p:tav>
                                      </p:tavLst>
                                    </p:anim>
                                    <p:set>
                                      <p:cBhvr>
                                        <p:cTn id="143" dur="1" fill="hold">
                                          <p:stCondLst>
                                            <p:cond delay="1749"/>
                                          </p:stCondLst>
                                        </p:cTn>
                                        <p:tgtEl>
                                          <p:spTgt spid="4">
                                            <p:txEl>
                                              <p:pRg st="1" end="1"/>
                                            </p:txEl>
                                          </p:spTgt>
                                        </p:tgtEl>
                                        <p:attrNameLst>
                                          <p:attrName>style.visibility</p:attrName>
                                        </p:attrNameLst>
                                      </p:cBhvr>
                                      <p:to>
                                        <p:strVal val="hidden"/>
                                      </p:to>
                                    </p:set>
                                  </p:childTnLst>
                                </p:cTn>
                              </p:par>
                              <p:par>
                                <p:cTn id="144" presetID="23" presetClass="exit" presetSubtype="32" fill="hold" nodeType="withEffect">
                                  <p:stCondLst>
                                    <p:cond delay="0"/>
                                  </p:stCondLst>
                                  <p:childTnLst>
                                    <p:anim calcmode="lin" valueType="num">
                                      <p:cBhvr>
                                        <p:cTn id="145" dur="1750"/>
                                        <p:tgtEl>
                                          <p:spTgt spid="4">
                                            <p:txEl>
                                              <p:pRg st="2" end="2"/>
                                            </p:txEl>
                                          </p:spTgt>
                                        </p:tgtEl>
                                        <p:attrNameLst>
                                          <p:attrName>ppt_w</p:attrName>
                                        </p:attrNameLst>
                                      </p:cBhvr>
                                      <p:tavLst>
                                        <p:tav tm="0">
                                          <p:val>
                                            <p:strVal val="ppt_w"/>
                                          </p:val>
                                        </p:tav>
                                        <p:tav tm="100000">
                                          <p:val>
                                            <p:fltVal val="0"/>
                                          </p:val>
                                        </p:tav>
                                      </p:tavLst>
                                    </p:anim>
                                    <p:anim calcmode="lin" valueType="num">
                                      <p:cBhvr>
                                        <p:cTn id="146" dur="1750"/>
                                        <p:tgtEl>
                                          <p:spTgt spid="4">
                                            <p:txEl>
                                              <p:pRg st="2" end="2"/>
                                            </p:txEl>
                                          </p:spTgt>
                                        </p:tgtEl>
                                        <p:attrNameLst>
                                          <p:attrName>ppt_h</p:attrName>
                                        </p:attrNameLst>
                                      </p:cBhvr>
                                      <p:tavLst>
                                        <p:tav tm="0">
                                          <p:val>
                                            <p:strVal val="ppt_h"/>
                                          </p:val>
                                        </p:tav>
                                        <p:tav tm="100000">
                                          <p:val>
                                            <p:fltVal val="0"/>
                                          </p:val>
                                        </p:tav>
                                      </p:tavLst>
                                    </p:anim>
                                    <p:set>
                                      <p:cBhvr>
                                        <p:cTn id="147" dur="1" fill="hold">
                                          <p:stCondLst>
                                            <p:cond delay="1749"/>
                                          </p:stCondLst>
                                        </p:cTn>
                                        <p:tgtEl>
                                          <p:spTgt spid="4">
                                            <p:txEl>
                                              <p:pRg st="2" end="2"/>
                                            </p:txEl>
                                          </p:spTgt>
                                        </p:tgtEl>
                                        <p:attrNameLst>
                                          <p:attrName>style.visibility</p:attrName>
                                        </p:attrNameLst>
                                      </p:cBhvr>
                                      <p:to>
                                        <p:strVal val="hidden"/>
                                      </p:to>
                                    </p:set>
                                  </p:childTnLst>
                                </p:cTn>
                              </p:par>
                              <p:par>
                                <p:cTn id="148" presetID="23" presetClass="exit" presetSubtype="32" fill="hold" nodeType="withEffect">
                                  <p:stCondLst>
                                    <p:cond delay="0"/>
                                  </p:stCondLst>
                                  <p:childTnLst>
                                    <p:anim calcmode="lin" valueType="num">
                                      <p:cBhvr>
                                        <p:cTn id="149" dur="1750"/>
                                        <p:tgtEl>
                                          <p:spTgt spid="4">
                                            <p:txEl>
                                              <p:pRg st="3" end="3"/>
                                            </p:txEl>
                                          </p:spTgt>
                                        </p:tgtEl>
                                        <p:attrNameLst>
                                          <p:attrName>ppt_w</p:attrName>
                                        </p:attrNameLst>
                                      </p:cBhvr>
                                      <p:tavLst>
                                        <p:tav tm="0">
                                          <p:val>
                                            <p:strVal val="ppt_w"/>
                                          </p:val>
                                        </p:tav>
                                        <p:tav tm="100000">
                                          <p:val>
                                            <p:fltVal val="0"/>
                                          </p:val>
                                        </p:tav>
                                      </p:tavLst>
                                    </p:anim>
                                    <p:anim calcmode="lin" valueType="num">
                                      <p:cBhvr>
                                        <p:cTn id="150" dur="1750"/>
                                        <p:tgtEl>
                                          <p:spTgt spid="4">
                                            <p:txEl>
                                              <p:pRg st="3" end="3"/>
                                            </p:txEl>
                                          </p:spTgt>
                                        </p:tgtEl>
                                        <p:attrNameLst>
                                          <p:attrName>ppt_h</p:attrName>
                                        </p:attrNameLst>
                                      </p:cBhvr>
                                      <p:tavLst>
                                        <p:tav tm="0">
                                          <p:val>
                                            <p:strVal val="ppt_h"/>
                                          </p:val>
                                        </p:tav>
                                        <p:tav tm="100000">
                                          <p:val>
                                            <p:fltVal val="0"/>
                                          </p:val>
                                        </p:tav>
                                      </p:tavLst>
                                    </p:anim>
                                    <p:set>
                                      <p:cBhvr>
                                        <p:cTn id="151" dur="1" fill="hold">
                                          <p:stCondLst>
                                            <p:cond delay="1749"/>
                                          </p:stCondLst>
                                        </p:cTn>
                                        <p:tgtEl>
                                          <p:spTgt spid="4">
                                            <p:txEl>
                                              <p:pRg st="3" end="3"/>
                                            </p:txEl>
                                          </p:spTgt>
                                        </p:tgtEl>
                                        <p:attrNameLst>
                                          <p:attrName>style.visibility</p:attrName>
                                        </p:attrNameLst>
                                      </p:cBhvr>
                                      <p:to>
                                        <p:strVal val="hidden"/>
                                      </p:to>
                                    </p:set>
                                  </p:childTnLst>
                                </p:cTn>
                              </p:par>
                              <p:par>
                                <p:cTn id="152" presetID="23" presetClass="exit" presetSubtype="32" fill="hold" nodeType="withEffect">
                                  <p:stCondLst>
                                    <p:cond delay="0"/>
                                  </p:stCondLst>
                                  <p:childTnLst>
                                    <p:anim calcmode="lin" valueType="num">
                                      <p:cBhvr>
                                        <p:cTn id="153" dur="1750"/>
                                        <p:tgtEl>
                                          <p:spTgt spid="4">
                                            <p:txEl>
                                              <p:pRg st="4" end="4"/>
                                            </p:txEl>
                                          </p:spTgt>
                                        </p:tgtEl>
                                        <p:attrNameLst>
                                          <p:attrName>ppt_w</p:attrName>
                                        </p:attrNameLst>
                                      </p:cBhvr>
                                      <p:tavLst>
                                        <p:tav tm="0">
                                          <p:val>
                                            <p:strVal val="ppt_w"/>
                                          </p:val>
                                        </p:tav>
                                        <p:tav tm="100000">
                                          <p:val>
                                            <p:fltVal val="0"/>
                                          </p:val>
                                        </p:tav>
                                      </p:tavLst>
                                    </p:anim>
                                    <p:anim calcmode="lin" valueType="num">
                                      <p:cBhvr>
                                        <p:cTn id="154" dur="1750"/>
                                        <p:tgtEl>
                                          <p:spTgt spid="4">
                                            <p:txEl>
                                              <p:pRg st="4" end="4"/>
                                            </p:txEl>
                                          </p:spTgt>
                                        </p:tgtEl>
                                        <p:attrNameLst>
                                          <p:attrName>ppt_h</p:attrName>
                                        </p:attrNameLst>
                                      </p:cBhvr>
                                      <p:tavLst>
                                        <p:tav tm="0">
                                          <p:val>
                                            <p:strVal val="ppt_h"/>
                                          </p:val>
                                        </p:tav>
                                        <p:tav tm="100000">
                                          <p:val>
                                            <p:fltVal val="0"/>
                                          </p:val>
                                        </p:tav>
                                      </p:tavLst>
                                    </p:anim>
                                    <p:set>
                                      <p:cBhvr>
                                        <p:cTn id="155" dur="1" fill="hold">
                                          <p:stCondLst>
                                            <p:cond delay="1749"/>
                                          </p:stCondLst>
                                        </p:cTn>
                                        <p:tgtEl>
                                          <p:spTgt spid="4">
                                            <p:txEl>
                                              <p:pRg st="4" end="4"/>
                                            </p:txEl>
                                          </p:spTgt>
                                        </p:tgtEl>
                                        <p:attrNameLst>
                                          <p:attrName>style.visibility</p:attrName>
                                        </p:attrNameLst>
                                      </p:cBhvr>
                                      <p:to>
                                        <p:strVal val="hidden"/>
                                      </p:to>
                                    </p:set>
                                  </p:childTnLst>
                                </p:cTn>
                              </p:par>
                              <p:par>
                                <p:cTn id="156" presetID="23" presetClass="exit" presetSubtype="32" fill="hold" nodeType="withEffect">
                                  <p:stCondLst>
                                    <p:cond delay="0"/>
                                  </p:stCondLst>
                                  <p:childTnLst>
                                    <p:anim calcmode="lin" valueType="num">
                                      <p:cBhvr>
                                        <p:cTn id="157" dur="1750"/>
                                        <p:tgtEl>
                                          <p:spTgt spid="4">
                                            <p:txEl>
                                              <p:pRg st="5" end="5"/>
                                            </p:txEl>
                                          </p:spTgt>
                                        </p:tgtEl>
                                        <p:attrNameLst>
                                          <p:attrName>ppt_w</p:attrName>
                                        </p:attrNameLst>
                                      </p:cBhvr>
                                      <p:tavLst>
                                        <p:tav tm="0">
                                          <p:val>
                                            <p:strVal val="ppt_w"/>
                                          </p:val>
                                        </p:tav>
                                        <p:tav tm="100000">
                                          <p:val>
                                            <p:fltVal val="0"/>
                                          </p:val>
                                        </p:tav>
                                      </p:tavLst>
                                    </p:anim>
                                    <p:anim calcmode="lin" valueType="num">
                                      <p:cBhvr>
                                        <p:cTn id="158" dur="1750"/>
                                        <p:tgtEl>
                                          <p:spTgt spid="4">
                                            <p:txEl>
                                              <p:pRg st="5" end="5"/>
                                            </p:txEl>
                                          </p:spTgt>
                                        </p:tgtEl>
                                        <p:attrNameLst>
                                          <p:attrName>ppt_h</p:attrName>
                                        </p:attrNameLst>
                                      </p:cBhvr>
                                      <p:tavLst>
                                        <p:tav tm="0">
                                          <p:val>
                                            <p:strVal val="ppt_h"/>
                                          </p:val>
                                        </p:tav>
                                        <p:tav tm="100000">
                                          <p:val>
                                            <p:fltVal val="0"/>
                                          </p:val>
                                        </p:tav>
                                      </p:tavLst>
                                    </p:anim>
                                    <p:set>
                                      <p:cBhvr>
                                        <p:cTn id="159" dur="1" fill="hold">
                                          <p:stCondLst>
                                            <p:cond delay="1749"/>
                                          </p:stCondLst>
                                        </p:cTn>
                                        <p:tgtEl>
                                          <p:spTgt spid="4">
                                            <p:txEl>
                                              <p:pRg st="5" end="5"/>
                                            </p:txEl>
                                          </p:spTgt>
                                        </p:tgtEl>
                                        <p:attrNameLst>
                                          <p:attrName>style.visibility</p:attrName>
                                        </p:attrNameLst>
                                      </p:cBhvr>
                                      <p:to>
                                        <p:strVal val="hidden"/>
                                      </p:to>
                                    </p:set>
                                  </p:childTnLst>
                                </p:cTn>
                              </p:par>
                              <p:par>
                                <p:cTn id="160" presetID="23" presetClass="exit" presetSubtype="32" fill="hold" nodeType="withEffect">
                                  <p:stCondLst>
                                    <p:cond delay="0"/>
                                  </p:stCondLst>
                                  <p:childTnLst>
                                    <p:anim calcmode="lin" valueType="num">
                                      <p:cBhvr>
                                        <p:cTn id="161" dur="1750"/>
                                        <p:tgtEl>
                                          <p:spTgt spid="4">
                                            <p:txEl>
                                              <p:pRg st="6" end="6"/>
                                            </p:txEl>
                                          </p:spTgt>
                                        </p:tgtEl>
                                        <p:attrNameLst>
                                          <p:attrName>ppt_w</p:attrName>
                                        </p:attrNameLst>
                                      </p:cBhvr>
                                      <p:tavLst>
                                        <p:tav tm="0">
                                          <p:val>
                                            <p:strVal val="ppt_w"/>
                                          </p:val>
                                        </p:tav>
                                        <p:tav tm="100000">
                                          <p:val>
                                            <p:fltVal val="0"/>
                                          </p:val>
                                        </p:tav>
                                      </p:tavLst>
                                    </p:anim>
                                    <p:anim calcmode="lin" valueType="num">
                                      <p:cBhvr>
                                        <p:cTn id="162" dur="1750"/>
                                        <p:tgtEl>
                                          <p:spTgt spid="4">
                                            <p:txEl>
                                              <p:pRg st="6" end="6"/>
                                            </p:txEl>
                                          </p:spTgt>
                                        </p:tgtEl>
                                        <p:attrNameLst>
                                          <p:attrName>ppt_h</p:attrName>
                                        </p:attrNameLst>
                                      </p:cBhvr>
                                      <p:tavLst>
                                        <p:tav tm="0">
                                          <p:val>
                                            <p:strVal val="ppt_h"/>
                                          </p:val>
                                        </p:tav>
                                        <p:tav tm="100000">
                                          <p:val>
                                            <p:fltVal val="0"/>
                                          </p:val>
                                        </p:tav>
                                      </p:tavLst>
                                    </p:anim>
                                    <p:set>
                                      <p:cBhvr>
                                        <p:cTn id="163" dur="1" fill="hold">
                                          <p:stCondLst>
                                            <p:cond delay="1749"/>
                                          </p:stCondLst>
                                        </p:cTn>
                                        <p:tgtEl>
                                          <p:spTgt spid="4">
                                            <p:txEl>
                                              <p:pRg st="6" end="6"/>
                                            </p:txEl>
                                          </p:spTgt>
                                        </p:tgtEl>
                                        <p:attrNameLst>
                                          <p:attrName>style.visibility</p:attrName>
                                        </p:attrNameLst>
                                      </p:cBhvr>
                                      <p:to>
                                        <p:strVal val="hidden"/>
                                      </p:to>
                                    </p:set>
                                  </p:childTnLst>
                                </p:cTn>
                              </p:par>
                              <p:par>
                                <p:cTn id="164" presetID="23" presetClass="exit" presetSubtype="32" fill="hold" nodeType="withEffect">
                                  <p:stCondLst>
                                    <p:cond delay="0"/>
                                  </p:stCondLst>
                                  <p:childTnLst>
                                    <p:anim calcmode="lin" valueType="num">
                                      <p:cBhvr>
                                        <p:cTn id="165" dur="1750"/>
                                        <p:tgtEl>
                                          <p:spTgt spid="4">
                                            <p:txEl>
                                              <p:pRg st="7" end="7"/>
                                            </p:txEl>
                                          </p:spTgt>
                                        </p:tgtEl>
                                        <p:attrNameLst>
                                          <p:attrName>ppt_w</p:attrName>
                                        </p:attrNameLst>
                                      </p:cBhvr>
                                      <p:tavLst>
                                        <p:tav tm="0">
                                          <p:val>
                                            <p:strVal val="ppt_w"/>
                                          </p:val>
                                        </p:tav>
                                        <p:tav tm="100000">
                                          <p:val>
                                            <p:fltVal val="0"/>
                                          </p:val>
                                        </p:tav>
                                      </p:tavLst>
                                    </p:anim>
                                    <p:anim calcmode="lin" valueType="num">
                                      <p:cBhvr>
                                        <p:cTn id="166" dur="1750"/>
                                        <p:tgtEl>
                                          <p:spTgt spid="4">
                                            <p:txEl>
                                              <p:pRg st="7" end="7"/>
                                            </p:txEl>
                                          </p:spTgt>
                                        </p:tgtEl>
                                        <p:attrNameLst>
                                          <p:attrName>ppt_h</p:attrName>
                                        </p:attrNameLst>
                                      </p:cBhvr>
                                      <p:tavLst>
                                        <p:tav tm="0">
                                          <p:val>
                                            <p:strVal val="ppt_h"/>
                                          </p:val>
                                        </p:tav>
                                        <p:tav tm="100000">
                                          <p:val>
                                            <p:fltVal val="0"/>
                                          </p:val>
                                        </p:tav>
                                      </p:tavLst>
                                    </p:anim>
                                    <p:set>
                                      <p:cBhvr>
                                        <p:cTn id="167" dur="1" fill="hold">
                                          <p:stCondLst>
                                            <p:cond delay="1749"/>
                                          </p:stCondLst>
                                        </p:cTn>
                                        <p:tgtEl>
                                          <p:spTgt spid="4">
                                            <p:txEl>
                                              <p:pRg st="7" end="7"/>
                                            </p:txEl>
                                          </p:spTgt>
                                        </p:tgtEl>
                                        <p:attrNameLst>
                                          <p:attrName>style.visibility</p:attrName>
                                        </p:attrNameLst>
                                      </p:cBhvr>
                                      <p:to>
                                        <p:strVal val="hidden"/>
                                      </p:to>
                                    </p:set>
                                  </p:childTnLst>
                                </p:cTn>
                              </p:par>
                              <p:par>
                                <p:cTn id="168" presetID="23" presetClass="exit" presetSubtype="32" fill="hold" nodeType="withEffect">
                                  <p:stCondLst>
                                    <p:cond delay="0"/>
                                  </p:stCondLst>
                                  <p:childTnLst>
                                    <p:anim calcmode="lin" valueType="num">
                                      <p:cBhvr>
                                        <p:cTn id="169" dur="1750"/>
                                        <p:tgtEl>
                                          <p:spTgt spid="4">
                                            <p:txEl>
                                              <p:pRg st="8" end="8"/>
                                            </p:txEl>
                                          </p:spTgt>
                                        </p:tgtEl>
                                        <p:attrNameLst>
                                          <p:attrName>ppt_w</p:attrName>
                                        </p:attrNameLst>
                                      </p:cBhvr>
                                      <p:tavLst>
                                        <p:tav tm="0">
                                          <p:val>
                                            <p:strVal val="ppt_w"/>
                                          </p:val>
                                        </p:tav>
                                        <p:tav tm="100000">
                                          <p:val>
                                            <p:fltVal val="0"/>
                                          </p:val>
                                        </p:tav>
                                      </p:tavLst>
                                    </p:anim>
                                    <p:anim calcmode="lin" valueType="num">
                                      <p:cBhvr>
                                        <p:cTn id="170" dur="1750"/>
                                        <p:tgtEl>
                                          <p:spTgt spid="4">
                                            <p:txEl>
                                              <p:pRg st="8" end="8"/>
                                            </p:txEl>
                                          </p:spTgt>
                                        </p:tgtEl>
                                        <p:attrNameLst>
                                          <p:attrName>ppt_h</p:attrName>
                                        </p:attrNameLst>
                                      </p:cBhvr>
                                      <p:tavLst>
                                        <p:tav tm="0">
                                          <p:val>
                                            <p:strVal val="ppt_h"/>
                                          </p:val>
                                        </p:tav>
                                        <p:tav tm="100000">
                                          <p:val>
                                            <p:fltVal val="0"/>
                                          </p:val>
                                        </p:tav>
                                      </p:tavLst>
                                    </p:anim>
                                    <p:set>
                                      <p:cBhvr>
                                        <p:cTn id="171" dur="1" fill="hold">
                                          <p:stCondLst>
                                            <p:cond delay="1749"/>
                                          </p:stCondLst>
                                        </p:cTn>
                                        <p:tgtEl>
                                          <p:spTgt spid="4">
                                            <p:txEl>
                                              <p:pRg st="8" end="8"/>
                                            </p:txEl>
                                          </p:spTgt>
                                        </p:tgtEl>
                                        <p:attrNameLst>
                                          <p:attrName>style.visibility</p:attrName>
                                        </p:attrNameLst>
                                      </p:cBhvr>
                                      <p:to>
                                        <p:strVal val="hidden"/>
                                      </p:to>
                                    </p:set>
                                  </p:childTnLst>
                                </p:cTn>
                              </p:par>
                              <p:par>
                                <p:cTn id="172" presetID="23" presetClass="exit" presetSubtype="32" fill="hold" nodeType="withEffect">
                                  <p:stCondLst>
                                    <p:cond delay="0"/>
                                  </p:stCondLst>
                                  <p:childTnLst>
                                    <p:anim calcmode="lin" valueType="num">
                                      <p:cBhvr>
                                        <p:cTn id="173" dur="1750"/>
                                        <p:tgtEl>
                                          <p:spTgt spid="4">
                                            <p:txEl>
                                              <p:pRg st="9" end="9"/>
                                            </p:txEl>
                                          </p:spTgt>
                                        </p:tgtEl>
                                        <p:attrNameLst>
                                          <p:attrName>ppt_w</p:attrName>
                                        </p:attrNameLst>
                                      </p:cBhvr>
                                      <p:tavLst>
                                        <p:tav tm="0">
                                          <p:val>
                                            <p:strVal val="ppt_w"/>
                                          </p:val>
                                        </p:tav>
                                        <p:tav tm="100000">
                                          <p:val>
                                            <p:fltVal val="0"/>
                                          </p:val>
                                        </p:tav>
                                      </p:tavLst>
                                    </p:anim>
                                    <p:anim calcmode="lin" valueType="num">
                                      <p:cBhvr>
                                        <p:cTn id="174" dur="1750"/>
                                        <p:tgtEl>
                                          <p:spTgt spid="4">
                                            <p:txEl>
                                              <p:pRg st="9" end="9"/>
                                            </p:txEl>
                                          </p:spTgt>
                                        </p:tgtEl>
                                        <p:attrNameLst>
                                          <p:attrName>ppt_h</p:attrName>
                                        </p:attrNameLst>
                                      </p:cBhvr>
                                      <p:tavLst>
                                        <p:tav tm="0">
                                          <p:val>
                                            <p:strVal val="ppt_h"/>
                                          </p:val>
                                        </p:tav>
                                        <p:tav tm="100000">
                                          <p:val>
                                            <p:fltVal val="0"/>
                                          </p:val>
                                        </p:tav>
                                      </p:tavLst>
                                    </p:anim>
                                    <p:set>
                                      <p:cBhvr>
                                        <p:cTn id="175" dur="1" fill="hold">
                                          <p:stCondLst>
                                            <p:cond delay="1749"/>
                                          </p:stCondLst>
                                        </p:cTn>
                                        <p:tgtEl>
                                          <p:spTgt spid="4">
                                            <p:txEl>
                                              <p:pRg st="9" end="9"/>
                                            </p:txEl>
                                          </p:spTgt>
                                        </p:tgtEl>
                                        <p:attrNameLst>
                                          <p:attrName>style.visibility</p:attrName>
                                        </p:attrNameLst>
                                      </p:cBhvr>
                                      <p:to>
                                        <p:strVal val="hidden"/>
                                      </p:to>
                                    </p:set>
                                  </p:childTnLst>
                                </p:cTn>
                              </p:par>
                              <p:par>
                                <p:cTn id="176" presetID="23" presetClass="exit" presetSubtype="32" fill="hold" nodeType="withEffect">
                                  <p:stCondLst>
                                    <p:cond delay="0"/>
                                  </p:stCondLst>
                                  <p:childTnLst>
                                    <p:anim calcmode="lin" valueType="num">
                                      <p:cBhvr>
                                        <p:cTn id="177"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8" dur="1750"/>
                                        <p:tgtEl>
                                          <p:spTgt spid="4">
                                            <p:txEl>
                                              <p:pRg st="10" end="10"/>
                                            </p:txEl>
                                          </p:spTgt>
                                        </p:tgtEl>
                                        <p:attrNameLst>
                                          <p:attrName>ppt_h</p:attrName>
                                        </p:attrNameLst>
                                      </p:cBhvr>
                                      <p:tavLst>
                                        <p:tav tm="0">
                                          <p:val>
                                            <p:strVal val="ppt_h"/>
                                          </p:val>
                                        </p:tav>
                                        <p:tav tm="100000">
                                          <p:val>
                                            <p:fltVal val="0"/>
                                          </p:val>
                                        </p:tav>
                                      </p:tavLst>
                                    </p:anim>
                                    <p:set>
                                      <p:cBhvr>
                                        <p:cTn id="179" dur="1" fill="hold">
                                          <p:stCondLst>
                                            <p:cond delay="1749"/>
                                          </p:stCondLst>
                                        </p:cTn>
                                        <p:tgtEl>
                                          <p:spTgt spid="4">
                                            <p:txEl>
                                              <p:pRg st="10" end="10"/>
                                            </p:txEl>
                                          </p:spTgt>
                                        </p:tgtEl>
                                        <p:attrNameLst>
                                          <p:attrName>style.visibility</p:attrName>
                                        </p:attrNameLst>
                                      </p:cBhvr>
                                      <p:to>
                                        <p:strVal val="hidden"/>
                                      </p:to>
                                    </p:set>
                                  </p:childTnLst>
                                </p:cTn>
                              </p:par>
                              <p:par>
                                <p:cTn id="180" presetID="23" presetClass="exit" presetSubtype="32" fill="hold" nodeType="withEffect">
                                  <p:stCondLst>
                                    <p:cond delay="0"/>
                                  </p:stCondLst>
                                  <p:childTnLst>
                                    <p:anim calcmode="lin" valueType="num">
                                      <p:cBhvr>
                                        <p:cTn id="181"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2" dur="1750"/>
                                        <p:tgtEl>
                                          <p:spTgt spid="4">
                                            <p:txEl>
                                              <p:pRg st="11" end="11"/>
                                            </p:txEl>
                                          </p:spTgt>
                                        </p:tgtEl>
                                        <p:attrNameLst>
                                          <p:attrName>ppt_h</p:attrName>
                                        </p:attrNameLst>
                                      </p:cBhvr>
                                      <p:tavLst>
                                        <p:tav tm="0">
                                          <p:val>
                                            <p:strVal val="ppt_h"/>
                                          </p:val>
                                        </p:tav>
                                        <p:tav tm="100000">
                                          <p:val>
                                            <p:fltVal val="0"/>
                                          </p:val>
                                        </p:tav>
                                      </p:tavLst>
                                    </p:anim>
                                    <p:set>
                                      <p:cBhvr>
                                        <p:cTn id="183" dur="1" fill="hold">
                                          <p:stCondLst>
                                            <p:cond delay="1749"/>
                                          </p:stCondLst>
                                        </p:cTn>
                                        <p:tgtEl>
                                          <p:spTgt spid="4">
                                            <p:txEl>
                                              <p:pRg st="11" end="11"/>
                                            </p:txEl>
                                          </p:spTgt>
                                        </p:tgtEl>
                                        <p:attrNameLst>
                                          <p:attrName>style.visibility</p:attrName>
                                        </p:attrNameLst>
                                      </p:cBhvr>
                                      <p:to>
                                        <p:strVal val="hidden"/>
                                      </p:to>
                                    </p:set>
                                  </p:childTnLst>
                                </p:cTn>
                              </p:par>
                              <p:par>
                                <p:cTn id="184" presetID="23" presetClass="exit" presetSubtype="32" fill="hold" nodeType="withEffect">
                                  <p:stCondLst>
                                    <p:cond delay="0"/>
                                  </p:stCondLst>
                                  <p:childTnLst>
                                    <p:anim calcmode="lin" valueType="num">
                                      <p:cBhvr>
                                        <p:cTn id="185"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6" dur="1750"/>
                                        <p:tgtEl>
                                          <p:spTgt spid="4">
                                            <p:txEl>
                                              <p:pRg st="12" end="12"/>
                                            </p:txEl>
                                          </p:spTgt>
                                        </p:tgtEl>
                                        <p:attrNameLst>
                                          <p:attrName>ppt_h</p:attrName>
                                        </p:attrNameLst>
                                      </p:cBhvr>
                                      <p:tavLst>
                                        <p:tav tm="0">
                                          <p:val>
                                            <p:strVal val="ppt_h"/>
                                          </p:val>
                                        </p:tav>
                                        <p:tav tm="100000">
                                          <p:val>
                                            <p:fltVal val="0"/>
                                          </p:val>
                                        </p:tav>
                                      </p:tavLst>
                                    </p:anim>
                                    <p:set>
                                      <p:cBhvr>
                                        <p:cTn id="187" dur="1" fill="hold">
                                          <p:stCondLst>
                                            <p:cond delay="1749"/>
                                          </p:stCondLst>
                                        </p:cTn>
                                        <p:tgtEl>
                                          <p:spTgt spid="4">
                                            <p:txEl>
                                              <p:pRg st="12" end="12"/>
                                            </p:txEl>
                                          </p:spTgt>
                                        </p:tgtEl>
                                        <p:attrNameLst>
                                          <p:attrName>style.visibility</p:attrName>
                                        </p:attrNameLst>
                                      </p:cBhvr>
                                      <p:to>
                                        <p:strVal val="hidden"/>
                                      </p:to>
                                    </p:set>
                                  </p:childTnLst>
                                </p:cTn>
                              </p:par>
                              <p:par>
                                <p:cTn id="188" presetID="0" presetClass="path" presetSubtype="0" accel="50000" decel="50000" fill="hold" nodeType="withEffect">
                                  <p:stCondLst>
                                    <p:cond delay="0"/>
                                  </p:stCondLst>
                                  <p:childTnLst>
                                    <p:animMotion origin="layout" path="M -2.77778E-7 3.7037E-6 L 0.1125 0.49189 " pathEditMode="relative" rAng="0" ptsTypes="AA">
                                      <p:cBhvr>
                                        <p:cTn id="189" dur="1750" fill="hold"/>
                                        <p:tgtEl>
                                          <p:spTgt spid="4">
                                            <p:txEl>
                                              <p:pRg st="0" end="0"/>
                                            </p:txEl>
                                          </p:spTgt>
                                        </p:tgtEl>
                                        <p:attrNameLst>
                                          <p:attrName>ppt_x</p:attrName>
                                          <p:attrName>ppt_y</p:attrName>
                                        </p:attrNameLst>
                                      </p:cBhvr>
                                      <p:rCtr x="5625" y="24583"/>
                                    </p:animMotion>
                                  </p:childTnLst>
                                </p:cTn>
                              </p:par>
                              <p:par>
                                <p:cTn id="190" presetID="0" presetClass="path" presetSubtype="0" accel="50000" decel="50000" fill="hold" nodeType="withEffect">
                                  <p:stCondLst>
                                    <p:cond delay="0"/>
                                  </p:stCondLst>
                                  <p:childTnLst>
                                    <p:animMotion origin="layout" path="M 0 -2.96296E-6 L 0.11684 0.42269 " pathEditMode="relative" rAng="0" ptsTypes="AA">
                                      <p:cBhvr>
                                        <p:cTn id="191" dur="1750" fill="hold"/>
                                        <p:tgtEl>
                                          <p:spTgt spid="4">
                                            <p:txEl>
                                              <p:pRg st="1" end="1"/>
                                            </p:txEl>
                                          </p:spTgt>
                                        </p:tgtEl>
                                        <p:attrNameLst>
                                          <p:attrName>ppt_x</p:attrName>
                                          <p:attrName>ppt_y</p:attrName>
                                        </p:attrNameLst>
                                      </p:cBhvr>
                                      <p:rCtr x="5833" y="21134"/>
                                    </p:animMotion>
                                  </p:childTnLst>
                                </p:cTn>
                              </p:par>
                              <p:par>
                                <p:cTn id="192" presetID="0" presetClass="path" presetSubtype="0" accel="50000" decel="50000" fill="hold" nodeType="withEffect">
                                  <p:stCondLst>
                                    <p:cond delay="0"/>
                                  </p:stCondLst>
                                  <p:childTnLst>
                                    <p:animMotion origin="layout" path="M -2.22222E-6 -2.59259E-6 L 0.15 0.35301 " pathEditMode="relative" rAng="0" ptsTypes="AA">
                                      <p:cBhvr>
                                        <p:cTn id="193" dur="1750" fill="hold"/>
                                        <p:tgtEl>
                                          <p:spTgt spid="4">
                                            <p:txEl>
                                              <p:pRg st="2" end="2"/>
                                            </p:txEl>
                                          </p:spTgt>
                                        </p:tgtEl>
                                        <p:attrNameLst>
                                          <p:attrName>ppt_x</p:attrName>
                                          <p:attrName>ppt_y</p:attrName>
                                        </p:attrNameLst>
                                      </p:cBhvr>
                                      <p:rCtr x="7500" y="17639"/>
                                    </p:animMotion>
                                  </p:childTnLst>
                                </p:cTn>
                              </p:par>
                              <p:par>
                                <p:cTn id="194" presetID="0" presetClass="path" presetSubtype="0" accel="50000" decel="50000" fill="hold" nodeType="withEffect">
                                  <p:stCondLst>
                                    <p:cond delay="0"/>
                                  </p:stCondLst>
                                  <p:childTnLst>
                                    <p:animMotion origin="layout" path="M 3.05556E-6 0.00023 L 0.05746 0.27709 " pathEditMode="relative" rAng="0" ptsTypes="AA">
                                      <p:cBhvr>
                                        <p:cTn id="195" dur="1750" fill="hold"/>
                                        <p:tgtEl>
                                          <p:spTgt spid="4">
                                            <p:txEl>
                                              <p:pRg st="3" end="3"/>
                                            </p:txEl>
                                          </p:spTgt>
                                        </p:tgtEl>
                                        <p:attrNameLst>
                                          <p:attrName>ppt_x</p:attrName>
                                          <p:attrName>ppt_y</p:attrName>
                                        </p:attrNameLst>
                                      </p:cBhvr>
                                      <p:rCtr x="2865" y="13843"/>
                                    </p:animMotion>
                                  </p:childTnLst>
                                </p:cTn>
                              </p:par>
                              <p:par>
                                <p:cTn id="196" presetID="0" presetClass="path" presetSubtype="0" accel="50000" decel="50000" fill="hold" nodeType="withEffect">
                                  <p:stCondLst>
                                    <p:cond delay="0"/>
                                  </p:stCondLst>
                                  <p:childTnLst>
                                    <p:animMotion origin="layout" path="M -3.33333E-6 0.00093 L 0.19601 0.20278 " pathEditMode="relative" rAng="0" ptsTypes="AA">
                                      <p:cBhvr>
                                        <p:cTn id="197" dur="1750" fill="hold"/>
                                        <p:tgtEl>
                                          <p:spTgt spid="4">
                                            <p:txEl>
                                              <p:pRg st="4" end="4"/>
                                            </p:txEl>
                                          </p:spTgt>
                                        </p:tgtEl>
                                        <p:attrNameLst>
                                          <p:attrName>ppt_x</p:attrName>
                                          <p:attrName>ppt_y</p:attrName>
                                        </p:attrNameLst>
                                      </p:cBhvr>
                                      <p:rCtr x="9792" y="10093"/>
                                    </p:animMotion>
                                  </p:childTnLst>
                                </p:cTn>
                              </p:par>
                              <p:par>
                                <p:cTn id="198" presetID="0" presetClass="path" presetSubtype="0" accel="50000" decel="50000" fill="hold" nodeType="withEffect">
                                  <p:stCondLst>
                                    <p:cond delay="0"/>
                                  </p:stCondLst>
                                  <p:childTnLst>
                                    <p:animMotion origin="layout" path="M -3.33333E-6 0.00069 L 0.12639 0.1294 " pathEditMode="relative" rAng="0" ptsTypes="AA">
                                      <p:cBhvr>
                                        <p:cTn id="199" dur="1750" fill="hold"/>
                                        <p:tgtEl>
                                          <p:spTgt spid="4">
                                            <p:txEl>
                                              <p:pRg st="5" end="5"/>
                                            </p:txEl>
                                          </p:spTgt>
                                        </p:tgtEl>
                                        <p:attrNameLst>
                                          <p:attrName>ppt_x</p:attrName>
                                          <p:attrName>ppt_y</p:attrName>
                                        </p:attrNameLst>
                                      </p:cBhvr>
                                      <p:rCtr x="6319" y="6435"/>
                                    </p:animMotion>
                                  </p:childTnLst>
                                </p:cTn>
                              </p:par>
                              <p:par>
                                <p:cTn id="200" presetID="0" presetClass="path" presetSubtype="0" accel="50000" decel="50000" fill="hold" nodeType="withEffect">
                                  <p:stCondLst>
                                    <p:cond delay="0"/>
                                  </p:stCondLst>
                                  <p:childTnLst>
                                    <p:animMotion origin="layout" path="M 3.61111E-6 0.00046 L 0.05989 0.05602 " pathEditMode="relative" rAng="0" ptsTypes="AA">
                                      <p:cBhvr>
                                        <p:cTn id="201" dur="1750" fill="hold"/>
                                        <p:tgtEl>
                                          <p:spTgt spid="4">
                                            <p:txEl>
                                              <p:pRg st="6" end="6"/>
                                            </p:txEl>
                                          </p:spTgt>
                                        </p:tgtEl>
                                        <p:attrNameLst>
                                          <p:attrName>ppt_x</p:attrName>
                                          <p:attrName>ppt_y</p:attrName>
                                        </p:attrNameLst>
                                      </p:cBhvr>
                                      <p:rCtr x="2986" y="2778"/>
                                    </p:animMotion>
                                  </p:childTnLst>
                                </p:cTn>
                              </p:par>
                              <p:par>
                                <p:cTn id="202" presetID="0" presetClass="path" presetSubtype="0" accel="50000" decel="50000" fill="hold" nodeType="withEffect">
                                  <p:stCondLst>
                                    <p:cond delay="0"/>
                                  </p:stCondLst>
                                  <p:childTnLst>
                                    <p:animMotion origin="layout" path="M 8.33333E-7 0.00046 L 0.25486 -0.01736 " pathEditMode="relative" rAng="0" ptsTypes="AA">
                                      <p:cBhvr>
                                        <p:cTn id="203" dur="1750" fill="hold"/>
                                        <p:tgtEl>
                                          <p:spTgt spid="4">
                                            <p:txEl>
                                              <p:pRg st="7" end="7"/>
                                            </p:txEl>
                                          </p:spTgt>
                                        </p:tgtEl>
                                        <p:attrNameLst>
                                          <p:attrName>ppt_x</p:attrName>
                                          <p:attrName>ppt_y</p:attrName>
                                        </p:attrNameLst>
                                      </p:cBhvr>
                                      <p:rCtr x="12743" y="-903"/>
                                    </p:animMotion>
                                  </p:childTnLst>
                                </p:cTn>
                              </p:par>
                              <p:par>
                                <p:cTn id="204" presetID="0" presetClass="path" presetSubtype="0" accel="50000" decel="50000" fill="hold" nodeType="withEffect">
                                  <p:stCondLst>
                                    <p:cond delay="0"/>
                                  </p:stCondLst>
                                  <p:childTnLst>
                                    <p:animMotion origin="layout" path="M -1.38889E-6 0.00069 L 0.11302 -0.09074 " pathEditMode="relative" rAng="0" ptsTypes="AA">
                                      <p:cBhvr>
                                        <p:cTn id="205" dur="1750" fill="hold"/>
                                        <p:tgtEl>
                                          <p:spTgt spid="4">
                                            <p:txEl>
                                              <p:pRg st="8" end="8"/>
                                            </p:txEl>
                                          </p:spTgt>
                                        </p:tgtEl>
                                        <p:attrNameLst>
                                          <p:attrName>ppt_x</p:attrName>
                                          <p:attrName>ppt_y</p:attrName>
                                        </p:attrNameLst>
                                      </p:cBhvr>
                                      <p:rCtr x="5642" y="-4583"/>
                                    </p:animMotion>
                                  </p:childTnLst>
                                </p:cTn>
                              </p:par>
                              <p:par>
                                <p:cTn id="206" presetID="0" presetClass="path" presetSubtype="0" accel="50000" decel="50000" fill="hold" nodeType="withEffect">
                                  <p:stCondLst>
                                    <p:cond delay="0"/>
                                  </p:stCondLst>
                                  <p:childTnLst>
                                    <p:animMotion origin="layout" path="M -2.77778E-7 0.00023 L 0.21163 -0.16389 " pathEditMode="relative" rAng="0" ptsTypes="AA">
                                      <p:cBhvr>
                                        <p:cTn id="207" dur="1750" fill="hold"/>
                                        <p:tgtEl>
                                          <p:spTgt spid="4">
                                            <p:txEl>
                                              <p:pRg st="9" end="9"/>
                                            </p:txEl>
                                          </p:spTgt>
                                        </p:tgtEl>
                                        <p:attrNameLst>
                                          <p:attrName>ppt_x</p:attrName>
                                          <p:attrName>ppt_y</p:attrName>
                                        </p:attrNameLst>
                                      </p:cBhvr>
                                      <p:rCtr x="10573" y="-8218"/>
                                    </p:animMotion>
                                  </p:childTnLst>
                                </p:cTn>
                              </p:par>
                              <p:par>
                                <p:cTn id="208" presetID="0" presetClass="path" presetSubtype="0" accel="50000" decel="50000" fill="hold" nodeType="withEffect">
                                  <p:stCondLst>
                                    <p:cond delay="0"/>
                                  </p:stCondLst>
                                  <p:childTnLst>
                                    <p:animMotion origin="layout" path="M -1.66667E-6 0.00023 L 0.13611 -0.23473 " pathEditMode="relative" rAng="0" ptsTypes="AA">
                                      <p:cBhvr>
                                        <p:cTn id="209" dur="1750" fill="hold"/>
                                        <p:tgtEl>
                                          <p:spTgt spid="4">
                                            <p:txEl>
                                              <p:pRg st="10" end="10"/>
                                            </p:txEl>
                                          </p:spTgt>
                                        </p:tgtEl>
                                        <p:attrNameLst>
                                          <p:attrName>ppt_x</p:attrName>
                                          <p:attrName>ppt_y</p:attrName>
                                        </p:attrNameLst>
                                      </p:cBhvr>
                                      <p:rCtr x="6806" y="-11759"/>
                                    </p:animMotion>
                                  </p:childTnLst>
                                </p:cTn>
                              </p:par>
                              <p:par>
                                <p:cTn id="210" presetID="0" presetClass="path" presetSubtype="0" accel="50000" decel="50000" fill="hold" nodeType="withEffect">
                                  <p:stCondLst>
                                    <p:cond delay="0"/>
                                  </p:stCondLst>
                                  <p:childTnLst>
                                    <p:animMotion origin="layout" path="M -1.38889E-6 0.00069 L 0.11042 -0.31181 " pathEditMode="relative" rAng="0" ptsTypes="AA">
                                      <p:cBhvr>
                                        <p:cTn id="211" dur="1750" fill="hold"/>
                                        <p:tgtEl>
                                          <p:spTgt spid="4">
                                            <p:txEl>
                                              <p:pRg st="11" end="11"/>
                                            </p:txEl>
                                          </p:spTgt>
                                        </p:tgtEl>
                                        <p:attrNameLst>
                                          <p:attrName>ppt_x</p:attrName>
                                          <p:attrName>ppt_y</p:attrName>
                                        </p:attrNameLst>
                                      </p:cBhvr>
                                      <p:rCtr x="5521" y="-15625"/>
                                    </p:animMotion>
                                  </p:childTnLst>
                                </p:cTn>
                              </p:par>
                              <p:par>
                                <p:cTn id="212" presetID="0" presetClass="path" presetSubtype="0" accel="50000" decel="50000" fill="hold" nodeType="withEffect">
                                  <p:stCondLst>
                                    <p:cond delay="0"/>
                                  </p:stCondLst>
                                  <p:childTnLst>
                                    <p:animMotion origin="layout" path="M -8.33333E-7 0.00069 L 0.05486 -0.38287 " pathEditMode="relative" rAng="0" ptsTypes="AA">
                                      <p:cBhvr>
                                        <p:cTn id="213" dur="1750" fill="hold"/>
                                        <p:tgtEl>
                                          <p:spTgt spid="4">
                                            <p:txEl>
                                              <p:pRg st="12" end="12"/>
                                            </p:txEl>
                                          </p:spTgt>
                                        </p:tgtEl>
                                        <p:attrNameLst>
                                          <p:attrName>ppt_x</p:attrName>
                                          <p:attrName>ppt_y</p:attrName>
                                        </p:attrNameLst>
                                      </p:cBhvr>
                                      <p:rCtr x="2743" y="-1919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P spid="5" grpId="0"/>
      <p:bldP spid="5"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12243"/>
          <a:stretch/>
        </p:blipFill>
        <p:spPr>
          <a:xfrm>
            <a:off x="0" y="0"/>
            <a:ext cx="9144000" cy="6934200"/>
          </a:xfrm>
          <a:prstGeom prst="rect">
            <a:avLst/>
          </a:prstGeom>
        </p:spPr>
      </p:pic>
      <p:sp>
        <p:nvSpPr>
          <p:cNvPr id="6" name="Rectangle 2"/>
          <p:cNvSpPr txBox="1">
            <a:spLocks noChangeArrowheads="1"/>
          </p:cNvSpPr>
          <p:nvPr/>
        </p:nvSpPr>
        <p:spPr bwMode="auto">
          <a:xfrm>
            <a:off x="1415415" y="2417445"/>
            <a:ext cx="1981200"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fruit</a:t>
            </a:r>
          </a:p>
        </p:txBody>
      </p:sp>
      <p:sp>
        <p:nvSpPr>
          <p:cNvPr id="7" name="Rectangle 2"/>
          <p:cNvSpPr txBox="1">
            <a:spLocks noChangeArrowheads="1"/>
          </p:cNvSpPr>
          <p:nvPr/>
        </p:nvSpPr>
        <p:spPr bwMode="auto">
          <a:xfrm>
            <a:off x="6770539" y="1859317"/>
            <a:ext cx="1583055" cy="86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bear</a:t>
            </a:r>
          </a:p>
        </p:txBody>
      </p:sp>
      <p:sp>
        <p:nvSpPr>
          <p:cNvPr id="3074" name="Rectangle 2"/>
          <p:cNvSpPr>
            <a:spLocks noGrp="1" noChangeArrowheads="1"/>
          </p:cNvSpPr>
          <p:nvPr>
            <p:ph type="title"/>
          </p:nvPr>
        </p:nvSpPr>
        <p:spPr>
          <a:xfrm>
            <a:off x="457200" y="1722438"/>
            <a:ext cx="8229600" cy="3763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"Every tree that does not bear good fruit is cut down and thrown into the fire. Therefore by their fruits you will know them."           </a:t>
            </a:r>
            <a:r>
              <a:rPr lang="en-US" altLang="en-US" sz="3200" b="1" i="1"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 Matthew 7:19-20 </a:t>
            </a:r>
            <a:r>
              <a:rPr lang="en-US" altLang="en-US" sz="4000" b="1" i="1"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 </a:t>
            </a:r>
          </a:p>
        </p:txBody>
      </p:sp>
      <p:sp>
        <p:nvSpPr>
          <p:cNvPr id="5" name="Rectangle 2"/>
          <p:cNvSpPr txBox="1">
            <a:spLocks noChangeArrowheads="1"/>
          </p:cNvSpPr>
          <p:nvPr/>
        </p:nvSpPr>
        <p:spPr bwMode="auto">
          <a:xfrm>
            <a:off x="1028845" y="3764425"/>
            <a:ext cx="1981200"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fruits</a:t>
            </a:r>
          </a:p>
        </p:txBody>
      </p:sp>
      <p:sp>
        <p:nvSpPr>
          <p:cNvPr id="8" name="Rectangle 2" hidden="1"/>
          <p:cNvSpPr txBox="1">
            <a:spLocks noChangeArrowheads="1"/>
          </p:cNvSpPr>
          <p:nvPr/>
        </p:nvSpPr>
        <p:spPr bwMode="auto">
          <a:xfrm>
            <a:off x="6448425" y="2139633"/>
            <a:ext cx="1981200"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fruit</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459175222"/>
      </p:ext>
    </p:extLst>
  </p:cSld>
  <p:clrMapOvr>
    <a:masterClrMapping/>
  </p:clrMapOvr>
  <mc:AlternateContent xmlns:mc="http://schemas.openxmlformats.org/markup-compatibility/2006" xmlns:p14="http://schemas.microsoft.com/office/powerpoint/2010/main">
    <mc:Choice Requires="p14">
      <p:transition spd="slow" p14:dur="1500">
        <p14:ripple dir="l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750" fill="hold"/>
                                        <p:tgtEl>
                                          <p:spTgt spid="3074"/>
                                        </p:tgtEl>
                                        <p:attrNameLst>
                                          <p:attrName>ppt_x</p:attrName>
                                        </p:attrNameLst>
                                      </p:cBhvr>
                                      <p:tavLst>
                                        <p:tav tm="0">
                                          <p:val>
                                            <p:strVal val="#ppt_x"/>
                                          </p:val>
                                        </p:tav>
                                        <p:tav tm="100000">
                                          <p:val>
                                            <p:strVal val="#ppt_x"/>
                                          </p:val>
                                        </p:tav>
                                      </p:tavLst>
                                    </p:anim>
                                    <p:anim calcmode="lin" valueType="num">
                                      <p:cBhvr additive="base">
                                        <p:cTn id="8" dur="750" fill="hold"/>
                                        <p:tgtEl>
                                          <p:spTgt spid="3074"/>
                                        </p:tgtEl>
                                        <p:attrNameLst>
                                          <p:attrName>ppt_y</p:attrName>
                                        </p:attrNameLst>
                                      </p:cBhvr>
                                      <p:tavLst>
                                        <p:tav tm="0">
                                          <p:val>
                                            <p:strVal val="0-#ppt_h/2"/>
                                          </p:val>
                                        </p:tav>
                                        <p:tav tm="100000">
                                          <p:val>
                                            <p:strVal val="#ppt_y"/>
                                          </p:val>
                                        </p:tav>
                                      </p:tavLst>
                                    </p:anim>
                                  </p:childTnLst>
                                </p:cTn>
                              </p:par>
                              <p:par>
                                <p:cTn id="9" presetID="17" presetClass="entr" presetSubtype="10" fill="hold" grpId="2"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p:cTn id="11" dur="750" fill="hold"/>
                                        <p:tgtEl>
                                          <p:spTgt spid="3074"/>
                                        </p:tgtEl>
                                        <p:attrNameLst>
                                          <p:attrName>ppt_w</p:attrName>
                                        </p:attrNameLst>
                                      </p:cBhvr>
                                      <p:tavLst>
                                        <p:tav tm="0">
                                          <p:val>
                                            <p:fltVal val="0"/>
                                          </p:val>
                                        </p:tav>
                                        <p:tav tm="100000">
                                          <p:val>
                                            <p:strVal val="#ppt_w"/>
                                          </p:val>
                                        </p:tav>
                                      </p:tavLst>
                                    </p:anim>
                                    <p:anim calcmode="lin" valueType="num">
                                      <p:cBhvr>
                                        <p:cTn id="12" dur="750" fill="hold"/>
                                        <p:tgtEl>
                                          <p:spTgt spid="3074"/>
                                        </p:tgtEl>
                                        <p:attrNameLst>
                                          <p:attrName>ppt_h</p:attrName>
                                        </p:attrNameLst>
                                      </p:cBhvr>
                                      <p:tavLst>
                                        <p:tav tm="0">
                                          <p:val>
                                            <p:strVal val="#ppt_h"/>
                                          </p:val>
                                        </p:tav>
                                        <p:tav tm="100000">
                                          <p:val>
                                            <p:strVal val="#ppt_h"/>
                                          </p:val>
                                        </p:tav>
                                      </p:tavLst>
                                    </p:anim>
                                  </p:childTnLst>
                                </p:cTn>
                              </p:par>
                            </p:childTnLst>
                          </p:cTn>
                        </p:par>
                        <p:par>
                          <p:cTn id="13" fill="hold">
                            <p:stCondLst>
                              <p:cond delay="750"/>
                            </p:stCondLst>
                            <p:childTnLst>
                              <p:par>
                                <p:cTn id="14" presetID="10" presetClass="exit" presetSubtype="0" fill="hold" grpId="0" nodeType="afterEffect">
                                  <p:stCondLst>
                                    <p:cond delay="0"/>
                                  </p:stCondLst>
                                  <p:childTnLst>
                                    <p:animEffect transition="out" filter="fade">
                                      <p:cBhvr>
                                        <p:cTn id="15" dur="250"/>
                                        <p:tgtEl>
                                          <p:spTgt spid="7"/>
                                        </p:tgtEl>
                                      </p:cBhvr>
                                    </p:animEffect>
                                    <p:set>
                                      <p:cBhvr>
                                        <p:cTn id="16" dur="1" fill="hold">
                                          <p:stCondLst>
                                            <p:cond delay="249"/>
                                          </p:stCondLst>
                                        </p:cTn>
                                        <p:tgtEl>
                                          <p:spTgt spid="7"/>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250"/>
                                        <p:tgtEl>
                                          <p:spTgt spid="5"/>
                                        </p:tgtEl>
                                      </p:cBhvr>
                                    </p:animEffect>
                                    <p:set>
                                      <p:cBhvr>
                                        <p:cTn id="19" dur="1" fill="hold">
                                          <p:stCondLst>
                                            <p:cond delay="249"/>
                                          </p:stCondLst>
                                        </p:cTn>
                                        <p:tgtEl>
                                          <p:spTgt spid="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250"/>
                                        <p:tgtEl>
                                          <p:spTgt spid="6"/>
                                        </p:tgtEl>
                                      </p:cBhvr>
                                    </p:animEffect>
                                  </p:childTnLst>
                                </p:cTn>
                              </p:par>
                              <p:par>
                                <p:cTn id="25" presetID="0" presetClass="path" presetSubtype="0" accel="50000" decel="50000" fill="hold" grpId="1" nodeType="withEffect">
                                  <p:stCondLst>
                                    <p:cond delay="0"/>
                                  </p:stCondLst>
                                  <p:childTnLst>
                                    <p:animMotion origin="layout" path="M -4.44444E-6 2.59259E-6 L 0.55035 -0.04028 " pathEditMode="relative" rAng="0" ptsTypes="AA">
                                      <p:cBhvr>
                                        <p:cTn id="26" dur="2000" fill="hold"/>
                                        <p:tgtEl>
                                          <p:spTgt spid="6"/>
                                        </p:tgtEl>
                                        <p:attrNameLst>
                                          <p:attrName>ppt_x</p:attrName>
                                          <p:attrName>ppt_y</p:attrName>
                                        </p:attrNameLst>
                                      </p:cBhvr>
                                      <p:rCtr x="27517" y="-2014"/>
                                    </p:animMotion>
                                  </p:childTnLst>
                                </p:cTn>
                              </p:par>
                              <p:par>
                                <p:cTn id="27" presetID="10" presetClass="exit" presetSubtype="0" fill="hold" grpId="1" nodeType="withEffect">
                                  <p:stCondLst>
                                    <p:cond delay="0"/>
                                  </p:stCondLst>
                                  <p:childTnLst>
                                    <p:animEffect transition="out" filter="fade">
                                      <p:cBhvr>
                                        <p:cTn id="28" dur="1500"/>
                                        <p:tgtEl>
                                          <p:spTgt spid="3074"/>
                                        </p:tgtEl>
                                      </p:cBhvr>
                                    </p:animEffect>
                                    <p:set>
                                      <p:cBhvr>
                                        <p:cTn id="29" dur="1" fill="hold">
                                          <p:stCondLst>
                                            <p:cond delay="149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3074" grpId="0"/>
      <p:bldP spid="3074" grpId="1"/>
      <p:bldP spid="3074" grpId="2"/>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ctrTitle"/>
          </p:nvPr>
        </p:nvSpPr>
        <p:spPr>
          <a:xfrm>
            <a:off x="685800" y="609600"/>
            <a:ext cx="7772400" cy="5334000"/>
          </a:xfrm>
        </p:spPr>
        <p:txBody>
          <a:bodyPr/>
          <a:lstStyle/>
          <a:p>
            <a:pPr eaLnBrk="1" hangingPunct="1"/>
            <a:endParaRPr lang="en-US" altLang="en-US"/>
          </a:p>
        </p:txBody>
      </p:sp>
    </p:spTree>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88913"/>
            <a:ext cx="8686800" cy="2849562"/>
          </a:xfrm>
        </p:spPr>
        <p:txBody>
          <a:bodyPr>
            <a:normAutofit/>
          </a:bodyPr>
          <a:lstStyle/>
          <a:p>
            <a:r>
              <a:rPr lang="en-US" sz="5400" b="1" dirty="0">
                <a:solidFill>
                  <a:srgbClr val="FF0000"/>
                </a:solidFill>
              </a:rPr>
              <a:t>Please visit </a:t>
            </a:r>
            <a:br>
              <a:rPr lang="en-US" b="1" dirty="0"/>
            </a:br>
            <a:r>
              <a:rPr lang="en-US" b="1" u="sng" dirty="0">
                <a:solidFill>
                  <a:srgbClr val="3333FF"/>
                </a:solidFill>
              </a:rPr>
              <a:t>http://www.LoveFromGod.com</a:t>
            </a:r>
            <a:br>
              <a:rPr lang="en-US" b="1" dirty="0"/>
            </a:br>
            <a:r>
              <a:rPr lang="en-US" sz="4800" b="1" dirty="0">
                <a:solidFill>
                  <a:srgbClr val="FF0000"/>
                </a:solidFill>
              </a:rPr>
              <a:t>to explore further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292" y="4649412"/>
            <a:ext cx="2257058" cy="1404457"/>
          </a:xfrm>
          <a:prstGeom prst="rect">
            <a:avLst/>
          </a:prstGeom>
        </p:spPr>
      </p:pic>
      <p:sp>
        <p:nvSpPr>
          <p:cNvPr id="4" name="TextBox 3"/>
          <p:cNvSpPr txBox="1"/>
          <p:nvPr/>
        </p:nvSpPr>
        <p:spPr>
          <a:xfrm>
            <a:off x="756143" y="4888523"/>
            <a:ext cx="5996352" cy="830997"/>
          </a:xfrm>
          <a:prstGeom prst="rect">
            <a:avLst/>
          </a:prstGeom>
          <a:noFill/>
        </p:spPr>
        <p:txBody>
          <a:bodyPr wrap="square" rtlCol="0" anchor="t">
            <a:spAutoFit/>
          </a:bodyPr>
          <a:lstStyle/>
          <a:p>
            <a:r>
              <a:rPr lang="en-US" sz="4800" b="1" dirty="0">
                <a:solidFill>
                  <a:srgbClr val="0070C0"/>
                </a:solidFill>
              </a:rPr>
              <a:t>Ronald Bert </a:t>
            </a:r>
            <a:r>
              <a:rPr lang="en-US" sz="3200" dirty="0"/>
              <a:t>Channel on</a:t>
            </a:r>
          </a:p>
        </p:txBody>
      </p:sp>
    </p:spTree>
    <p:extLst>
      <p:ext uri="{BB962C8B-B14F-4D97-AF65-F5344CB8AC3E}">
        <p14:creationId xmlns:p14="http://schemas.microsoft.com/office/powerpoint/2010/main" val="13492430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39" presetClass="entr" presetSubtype="0" accel="10000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
                                          </p:val>
                                        </p:tav>
                                        <p:tav tm="100000">
                                          <p:val>
                                            <p:strVal val="#ppt_y"/>
                                          </p:val>
                                        </p:tav>
                                      </p:tavLst>
                                    </p:anim>
                                  </p:childTnLst>
                                </p:cTn>
                              </p:par>
                              <p:par>
                                <p:cTn id="17" presetID="39" presetClass="entr" presetSubtype="0" accel="100000"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2131" t="4994" r="3515" b="5371"/>
          <a:stretch/>
        </p:blipFill>
        <p:spPr>
          <a:xfrm>
            <a:off x="0" y="-1"/>
            <a:ext cx="9144000" cy="6858001"/>
          </a:xfrm>
          <a:prstGeom prst="rect">
            <a:avLst/>
          </a:prstGeom>
        </p:spPr>
      </p:pic>
      <p:sp>
        <p:nvSpPr>
          <p:cNvPr id="11" name="Rectangle 2"/>
          <p:cNvSpPr txBox="1">
            <a:spLocks noChangeArrowheads="1"/>
          </p:cNvSpPr>
          <p:nvPr/>
        </p:nvSpPr>
        <p:spPr bwMode="auto">
          <a:xfrm>
            <a:off x="2850627" y="2731625"/>
            <a:ext cx="3978437" cy="2257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 all goodness</a:t>
            </a:r>
          </a:p>
          <a:p>
            <a:pPr algn="l" eaLnBrk="1" hangingPunct="1"/>
            <a:r>
              <a:rPr lang="en-US" altLang="en-US" b="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 righteousness</a:t>
            </a:r>
          </a:p>
          <a:p>
            <a:pPr algn="l" eaLnBrk="1" hangingPunct="1"/>
            <a:r>
              <a:rPr lang="en-US" altLang="en-US" b="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 truth</a:t>
            </a:r>
          </a:p>
        </p:txBody>
      </p:sp>
      <p:sp>
        <p:nvSpPr>
          <p:cNvPr id="3074" name="Rectangle 2"/>
          <p:cNvSpPr>
            <a:spLocks noGrp="1" noChangeArrowheads="1"/>
          </p:cNvSpPr>
          <p:nvPr>
            <p:ph type="title"/>
          </p:nvPr>
        </p:nvSpPr>
        <p:spPr>
          <a:xfrm>
            <a:off x="304800" y="914400"/>
            <a:ext cx="8458200" cy="4830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For you were once darkness, but now you are light in the Lord. Walk as children of light  (for the fruit of the Spirit is in all goodness, righteousness, and truth), finding out what is acceptable to the Lord. </a:t>
            </a:r>
            <a:r>
              <a:rPr lang="en-US" altLang="en-US" sz="3200" b="1" i="1"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 Ephesians 5:8-10 </a:t>
            </a:r>
            <a:r>
              <a:rPr lang="en-US" altLang="en-US" sz="4000" b="1" i="1"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p:cNvSpPr txBox="1">
            <a:spLocks noChangeArrowheads="1"/>
          </p:cNvSpPr>
          <p:nvPr/>
        </p:nvSpPr>
        <p:spPr bwMode="auto">
          <a:xfrm>
            <a:off x="6408312" y="2139633"/>
            <a:ext cx="2055396"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fruit</a:t>
            </a:r>
            <a:endParaRPr lang="en-US" altLang="en-US" sz="3200" b="1" i="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p:cNvSpPr txBox="1">
            <a:spLocks noChangeArrowheads="1"/>
          </p:cNvSpPr>
          <p:nvPr/>
        </p:nvSpPr>
        <p:spPr bwMode="auto">
          <a:xfrm>
            <a:off x="4204865" y="2870521"/>
            <a:ext cx="3816391" cy="981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all goodness</a:t>
            </a:r>
            <a:endParaRPr lang="en-US" altLang="en-US" sz="3200" b="1" i="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p:cNvSpPr txBox="1">
            <a:spLocks noChangeArrowheads="1"/>
          </p:cNvSpPr>
          <p:nvPr/>
        </p:nvSpPr>
        <p:spPr bwMode="auto">
          <a:xfrm>
            <a:off x="486136" y="3543613"/>
            <a:ext cx="3576577" cy="981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righteousness</a:t>
            </a:r>
            <a:endParaRPr lang="en-US" altLang="en-US" sz="3200" b="1" i="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p:cNvSpPr txBox="1">
            <a:spLocks noChangeArrowheads="1"/>
          </p:cNvSpPr>
          <p:nvPr/>
        </p:nvSpPr>
        <p:spPr bwMode="auto">
          <a:xfrm>
            <a:off x="4826498" y="3541854"/>
            <a:ext cx="1851949" cy="981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truth</a:t>
            </a:r>
            <a:endParaRPr lang="en-US" altLang="en-US" sz="3200" b="1" i="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p:cNvSpPr txBox="1">
            <a:spLocks noChangeArrowheads="1"/>
          </p:cNvSpPr>
          <p:nvPr/>
        </p:nvSpPr>
        <p:spPr bwMode="auto">
          <a:xfrm>
            <a:off x="775504" y="2199190"/>
            <a:ext cx="4398379" cy="981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children of light</a:t>
            </a:r>
            <a:endParaRPr lang="en-US" altLang="en-US" sz="3200" b="1" i="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3CFC4FF7-F5C9-41F4-903D-408D93E51118}"/>
              </a:ext>
            </a:extLst>
          </p:cNvPr>
          <p:cNvSpPr txBox="1">
            <a:spLocks noChangeArrowheads="1"/>
          </p:cNvSpPr>
          <p:nvPr/>
        </p:nvSpPr>
        <p:spPr bwMode="auto">
          <a:xfrm>
            <a:off x="1912915" y="2794308"/>
            <a:ext cx="1958998" cy="1122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Spirit</a:t>
            </a:r>
            <a:endParaRPr lang="en-US" altLang="en-US" sz="3200" b="1" i="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E5204C16-5D9C-4488-A79E-87AA7F241F4F}"/>
              </a:ext>
            </a:extLst>
          </p:cNvPr>
          <p:cNvSpPr txBox="1">
            <a:spLocks noChangeArrowheads="1"/>
          </p:cNvSpPr>
          <p:nvPr/>
        </p:nvSpPr>
        <p:spPr bwMode="auto">
          <a:xfrm>
            <a:off x="7886700" y="2139633"/>
            <a:ext cx="835819"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of</a:t>
            </a:r>
            <a:endParaRPr lang="en-US" altLang="en-US" sz="3200" b="1" i="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hidden="1"/>
          <p:cNvSpPr txBox="1">
            <a:spLocks noChangeArrowheads="1"/>
          </p:cNvSpPr>
          <p:nvPr/>
        </p:nvSpPr>
        <p:spPr bwMode="auto">
          <a:xfrm>
            <a:off x="1122338" y="1775460"/>
            <a:ext cx="3452906"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fruit of Spirit</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45917522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750" fill="hold"/>
                                        <p:tgtEl>
                                          <p:spTgt spid="3074"/>
                                        </p:tgtEl>
                                        <p:attrNameLst>
                                          <p:attrName>ppt_w</p:attrName>
                                        </p:attrNameLst>
                                      </p:cBhvr>
                                      <p:tavLst>
                                        <p:tav tm="0">
                                          <p:val>
                                            <p:fltVal val="0"/>
                                          </p:val>
                                        </p:tav>
                                        <p:tav tm="100000">
                                          <p:val>
                                            <p:strVal val="#ppt_w"/>
                                          </p:val>
                                        </p:tav>
                                      </p:tavLst>
                                    </p:anim>
                                    <p:anim calcmode="lin" valueType="num">
                                      <p:cBhvr>
                                        <p:cTn id="8" dur="75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0 0 L 0.19496 -0.23936 " pathEditMode="relative" ptsTypes="AA">
                                      <p:cBhvr>
                                        <p:cTn id="10" dur="750" spd="-100000" fill="hold"/>
                                        <p:tgtEl>
                                          <p:spTgt spid="3074"/>
                                        </p:tgtEl>
                                        <p:attrNameLst>
                                          <p:attrName>ppt_x</p:attrName>
                                          <p:attrName>ppt_y</p:attrName>
                                        </p:attrNameLst>
                                      </p:cBhvr>
                                    </p:animMotion>
                                  </p:childTnLst>
                                </p:cTn>
                              </p:par>
                            </p:childTnLst>
                          </p:cTn>
                        </p:par>
                        <p:par>
                          <p:cTn id="11" fill="hold">
                            <p:stCondLst>
                              <p:cond delay="750"/>
                            </p:stCondLst>
                            <p:childTnLst>
                              <p:par>
                                <p:cTn id="12" presetID="10" presetClass="exit" presetSubtype="0" fill="hold" grpId="2" nodeType="afterEffect">
                                  <p:stCondLst>
                                    <p:cond delay="0"/>
                                  </p:stCondLst>
                                  <p:childTnLst>
                                    <p:animEffect transition="out" filter="fade">
                                      <p:cBhvr>
                                        <p:cTn id="13" dur="250"/>
                                        <p:tgtEl>
                                          <p:spTgt spid="5"/>
                                        </p:tgtEl>
                                      </p:cBhvr>
                                    </p:animEffect>
                                    <p:set>
                                      <p:cBhvr>
                                        <p:cTn id="14" dur="1" fill="hold">
                                          <p:stCondLst>
                                            <p:cond delay="24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3"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250"/>
                                        <p:tgtEl>
                                          <p:spTgt spid="5"/>
                                        </p:tgtEl>
                                      </p:cBhvr>
                                    </p:animEffect>
                                  </p:childTnLst>
                                </p:cTn>
                              </p:par>
                              <p:par>
                                <p:cTn id="20" presetID="10" presetClass="entr" presetSubtype="0" fill="hold" grpId="3"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25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250"/>
                                        <p:tgtEl>
                                          <p:spTgt spid="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250"/>
                                        <p:tgtEl>
                                          <p:spTgt spid="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250"/>
                                        <p:tgtEl>
                                          <p:spTgt spid="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250"/>
                                        <p:tgtEl>
                                          <p:spTgt spid="1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250"/>
                                        <p:tgtEl>
                                          <p:spTgt spid="12"/>
                                        </p:tgtEl>
                                      </p:cBhvr>
                                    </p:animEffect>
                                  </p:childTnLst>
                                </p:cTn>
                              </p:par>
                              <p:par>
                                <p:cTn id="38" presetID="42" presetClass="path" presetSubtype="0" accel="50000" decel="50000" fill="hold" grpId="4" nodeType="withEffect">
                                  <p:stCondLst>
                                    <p:cond delay="0"/>
                                  </p:stCondLst>
                                  <p:childTnLst>
                                    <p:animMotion origin="layout" path="M -4.44444E-6 1.85185E-6 L -0.6092 -0.05324 " pathEditMode="relative" rAng="0" ptsTypes="AA">
                                      <p:cBhvr>
                                        <p:cTn id="39" dur="2000" fill="hold"/>
                                        <p:tgtEl>
                                          <p:spTgt spid="5"/>
                                        </p:tgtEl>
                                        <p:attrNameLst>
                                          <p:attrName>ppt_x</p:attrName>
                                          <p:attrName>ppt_y</p:attrName>
                                        </p:attrNameLst>
                                      </p:cBhvr>
                                      <p:rCtr x="-30434" y="-2662"/>
                                    </p:animMotion>
                                  </p:childTnLst>
                                </p:cTn>
                              </p:par>
                              <p:par>
                                <p:cTn id="40" presetID="0" presetClass="path" presetSubtype="0" accel="50000" decel="50000" fill="hold" grpId="1" nodeType="withEffect">
                                  <p:stCondLst>
                                    <p:cond delay="0"/>
                                  </p:stCondLst>
                                  <p:childTnLst>
                                    <p:animMotion origin="layout" path="M 2.77778E-7 1.85185E-6 L -0.60903 -0.05301 " pathEditMode="relative" rAng="0" ptsTypes="AA">
                                      <p:cBhvr>
                                        <p:cTn id="41" dur="2000" fill="hold"/>
                                        <p:tgtEl>
                                          <p:spTgt spid="13"/>
                                        </p:tgtEl>
                                        <p:attrNameLst>
                                          <p:attrName>ppt_x</p:attrName>
                                          <p:attrName>ppt_y</p:attrName>
                                        </p:attrNameLst>
                                      </p:cBhvr>
                                      <p:rCtr x="-30451" y="-2662"/>
                                    </p:animMotion>
                                  </p:childTnLst>
                                </p:cTn>
                              </p:par>
                              <p:par>
                                <p:cTn id="42" presetID="0" presetClass="path" presetSubtype="0" accel="50000" decel="50000" fill="hold" grpId="2" nodeType="withEffect">
                                  <p:stCondLst>
                                    <p:cond delay="0"/>
                                  </p:stCondLst>
                                  <p:childTnLst>
                                    <p:animMotion origin="layout" path="M 2.77778E-6 3.11748E-6 C 0.00121 -0.01087 0.00191 -0.04394 0.00764 -0.06476 C 0.01337 -0.08557 0.01944 -0.11217 0.0342 -0.12535 C 0.04896 -0.13853 0.06788 -0.14084 0.09618 -0.14385 C 0.12448 -0.14686 0.16423 -0.14339 0.20382 -0.14385 C 0.2434 -0.14431 0.30659 -0.14616 0.3335 -0.14663 " pathEditMode="relative" rAng="0" ptsTypes="aaaaaa">
                                      <p:cBhvr>
                                        <p:cTn id="43" dur="2000" fill="hold"/>
                                        <p:tgtEl>
                                          <p:spTgt spid="10"/>
                                        </p:tgtEl>
                                        <p:attrNameLst>
                                          <p:attrName>ppt_x</p:attrName>
                                          <p:attrName>ppt_y</p:attrName>
                                        </p:attrNameLst>
                                      </p:cBhvr>
                                      <p:rCtr x="16667" y="-7354"/>
                                    </p:animMotion>
                                  </p:childTnLst>
                                </p:cTn>
                              </p:par>
                              <p:par>
                                <p:cTn id="44" presetID="0" presetClass="path" presetSubtype="0" accel="50000" decel="50000" fill="hold" grpId="2" nodeType="withEffect">
                                  <p:stCondLst>
                                    <p:cond delay="0"/>
                                  </p:stCondLst>
                                  <p:childTnLst>
                                    <p:animMotion origin="layout" path="M -3.05556E-6 -2.96296E-6 C -0.00521 0.01412 -0.01007 0.02871 -0.02361 0.03959 C -0.03732 0.05 -0.0618 0.05764 -0.08194 0.0632 C -0.10191 0.06898 -0.12552 0.0713 -0.14392 0.07292 C -0.16232 0.07477 -0.17708 0.07408 -0.19166 0.07292 " pathEditMode="relative" rAng="0" ptsTypes="AAAAA">
                                      <p:cBhvr>
                                        <p:cTn id="45" dur="2000" fill="hold"/>
                                        <p:tgtEl>
                                          <p:spTgt spid="9"/>
                                        </p:tgtEl>
                                        <p:attrNameLst>
                                          <p:attrName>ppt_x</p:attrName>
                                          <p:attrName>ppt_y</p:attrName>
                                        </p:attrNameLst>
                                      </p:cBhvr>
                                      <p:rCtr x="-9583" y="3704"/>
                                    </p:animMotion>
                                  </p:childTnLst>
                                </p:cTn>
                              </p:par>
                              <p:par>
                                <p:cTn id="46" presetID="0" presetClass="path" presetSubtype="0" accel="50000" decel="50000" fill="hold" grpId="2" nodeType="withEffect">
                                  <p:stCondLst>
                                    <p:cond delay="0"/>
                                  </p:stCondLst>
                                  <p:childTnLst>
                                    <p:animMotion origin="layout" path="M -1.11111E-6 -4.44444E-6 L 0.30017 -0.02569 " pathEditMode="relative" rAng="0" ptsTypes="AA">
                                      <p:cBhvr>
                                        <p:cTn id="47" dur="2000" fill="hold"/>
                                        <p:tgtEl>
                                          <p:spTgt spid="8"/>
                                        </p:tgtEl>
                                        <p:attrNameLst>
                                          <p:attrName>ppt_x</p:attrName>
                                          <p:attrName>ppt_y</p:attrName>
                                        </p:attrNameLst>
                                      </p:cBhvr>
                                      <p:rCtr x="15000" y="-1296"/>
                                    </p:animMotion>
                                  </p:childTnLst>
                                </p:cTn>
                              </p:par>
                              <p:par>
                                <p:cTn id="48" presetID="0" presetClass="path" presetSubtype="0" accel="50000" decel="50000" fill="hold" grpId="3" nodeType="withEffect">
                                  <p:stCondLst>
                                    <p:cond delay="0"/>
                                  </p:stCondLst>
                                  <p:childTnLst>
                                    <p:animMotion origin="layout" path="M 3.61111E-6 3.7037E-6 L -0.13924 -0.0257 " pathEditMode="relative" rAng="0" ptsTypes="AA">
                                      <p:cBhvr>
                                        <p:cTn id="49" dur="2000" fill="hold"/>
                                        <p:tgtEl>
                                          <p:spTgt spid="7"/>
                                        </p:tgtEl>
                                        <p:attrNameLst>
                                          <p:attrName>ppt_x</p:attrName>
                                          <p:attrName>ppt_y</p:attrName>
                                        </p:attrNameLst>
                                      </p:cBhvr>
                                      <p:rCtr x="-6962" y="-1296"/>
                                    </p:animMotion>
                                  </p:childTnLst>
                                </p:cTn>
                              </p:par>
                              <p:par>
                                <p:cTn id="50" presetID="0" presetClass="path" presetSubtype="0" accel="50000" decel="50000" fill="hold" grpId="1" nodeType="withEffect">
                                  <p:stCondLst>
                                    <p:cond delay="0"/>
                                  </p:stCondLst>
                                  <p:childTnLst>
                                    <p:animMotion origin="layout" path="M 5.55556E-7 -3.7037E-7 L 0.08993 -0.15023 " pathEditMode="relative" rAng="0" ptsTypes="AA">
                                      <p:cBhvr>
                                        <p:cTn id="51" dur="2000" fill="hold"/>
                                        <p:tgtEl>
                                          <p:spTgt spid="12"/>
                                        </p:tgtEl>
                                        <p:attrNameLst>
                                          <p:attrName>ppt_x</p:attrName>
                                          <p:attrName>ppt_y</p:attrName>
                                        </p:attrNameLst>
                                      </p:cBhvr>
                                      <p:rCtr x="4497" y="-7523"/>
                                    </p:animMotion>
                                  </p:childTnLst>
                                </p:cTn>
                              </p:par>
                              <p:par>
                                <p:cTn id="52" presetID="10" presetClass="exit" presetSubtype="0" fill="hold" grpId="1" nodeType="withEffect">
                                  <p:stCondLst>
                                    <p:cond delay="0"/>
                                  </p:stCondLst>
                                  <p:childTnLst>
                                    <p:animEffect transition="out" filter="fade">
                                      <p:cBhvr>
                                        <p:cTn id="53" dur="1500"/>
                                        <p:tgtEl>
                                          <p:spTgt spid="3074"/>
                                        </p:tgtEl>
                                      </p:cBhvr>
                                    </p:animEffect>
                                    <p:set>
                                      <p:cBhvr>
                                        <p:cTn id="54" dur="1" fill="hold">
                                          <p:stCondLst>
                                            <p:cond delay="1499"/>
                                          </p:stCondLst>
                                        </p:cTn>
                                        <p:tgtEl>
                                          <p:spTgt spid="3074"/>
                                        </p:tgtEl>
                                        <p:attrNameLst>
                                          <p:attrName>style.visibility</p:attrName>
                                        </p:attrNameLst>
                                      </p:cBhvr>
                                      <p:to>
                                        <p:strVal val="hidden"/>
                                      </p:to>
                                    </p:set>
                                  </p:childTnLst>
                                </p:cTn>
                              </p:par>
                            </p:childTnLst>
                          </p:cTn>
                        </p:par>
                        <p:par>
                          <p:cTn id="55" fill="hold">
                            <p:stCondLst>
                              <p:cond delay="2000"/>
                            </p:stCondLst>
                            <p:childTnLst>
                              <p:par>
                                <p:cTn id="56" presetID="10" presetClass="entr" presetSubtype="0" fill="hold" grpId="0" nodeType="after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100"/>
                                        <p:tgtEl>
                                          <p:spTgt spid="11"/>
                                        </p:tgtEl>
                                      </p:cBhvr>
                                    </p:animEffect>
                                  </p:childTnLst>
                                </p:cTn>
                              </p:par>
                              <p:par>
                                <p:cTn id="59" presetID="10" presetClass="exit" presetSubtype="0" fill="hold" grpId="1" nodeType="withEffect">
                                  <p:stCondLst>
                                    <p:cond delay="0"/>
                                  </p:stCondLst>
                                  <p:childTnLst>
                                    <p:animEffect transition="out" filter="fade">
                                      <p:cBhvr>
                                        <p:cTn id="60" dur="500"/>
                                        <p:tgtEl>
                                          <p:spTgt spid="9"/>
                                        </p:tgtEl>
                                      </p:cBhvr>
                                    </p:animEffect>
                                    <p:set>
                                      <p:cBhvr>
                                        <p:cTn id="61" dur="1" fill="hold">
                                          <p:stCondLst>
                                            <p:cond delay="499"/>
                                          </p:stCondLst>
                                        </p:cTn>
                                        <p:tgtEl>
                                          <p:spTgt spid="9"/>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8"/>
                                        </p:tgtEl>
                                      </p:cBhvr>
                                    </p:animEffect>
                                    <p:set>
                                      <p:cBhvr>
                                        <p:cTn id="64" dur="1" fill="hold">
                                          <p:stCondLst>
                                            <p:cond delay="499"/>
                                          </p:stCondLst>
                                        </p:cTn>
                                        <p:tgtEl>
                                          <p:spTgt spid="8"/>
                                        </p:tgtEl>
                                        <p:attrNameLst>
                                          <p:attrName>style.visibility</p:attrName>
                                        </p:attrNameLst>
                                      </p:cBhvr>
                                      <p:to>
                                        <p:strVal val="hidden"/>
                                      </p:to>
                                    </p:set>
                                  </p:childTnLst>
                                </p:cTn>
                              </p:par>
                              <p:par>
                                <p:cTn id="65" presetID="10" presetClass="exit" presetSubtype="0" fill="hold" grpId="2" nodeType="withEffect">
                                  <p:stCondLst>
                                    <p:cond delay="0"/>
                                  </p:stCondLst>
                                  <p:childTnLst>
                                    <p:animEffect transition="out" filter="fade">
                                      <p:cBhvr>
                                        <p:cTn id="66" dur="500"/>
                                        <p:tgtEl>
                                          <p:spTgt spid="7"/>
                                        </p:tgtEl>
                                      </p:cBhvr>
                                    </p:animEffect>
                                    <p:set>
                                      <p:cBhvr>
                                        <p:cTn id="67" dur="1" fill="hold">
                                          <p:stCondLst>
                                            <p:cond delay="499"/>
                                          </p:stCondLst>
                                        </p:cTn>
                                        <p:tgtEl>
                                          <p:spTgt spid="7"/>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23" presetClass="exit" presetSubtype="32" fill="hold" grpId="1" nodeType="clickEffect">
                                  <p:stCondLst>
                                    <p:cond delay="0"/>
                                  </p:stCondLst>
                                  <p:childTnLst>
                                    <p:anim calcmode="lin" valueType="num">
                                      <p:cBhvr>
                                        <p:cTn id="71" dur="1000"/>
                                        <p:tgtEl>
                                          <p:spTgt spid="11"/>
                                        </p:tgtEl>
                                        <p:attrNameLst>
                                          <p:attrName>ppt_w</p:attrName>
                                        </p:attrNameLst>
                                      </p:cBhvr>
                                      <p:tavLst>
                                        <p:tav tm="0">
                                          <p:val>
                                            <p:strVal val="ppt_w"/>
                                          </p:val>
                                        </p:tav>
                                        <p:tav tm="100000">
                                          <p:val>
                                            <p:fltVal val="0"/>
                                          </p:val>
                                        </p:tav>
                                      </p:tavLst>
                                    </p:anim>
                                    <p:anim calcmode="lin" valueType="num">
                                      <p:cBhvr>
                                        <p:cTn id="72" dur="1000"/>
                                        <p:tgtEl>
                                          <p:spTgt spid="11"/>
                                        </p:tgtEl>
                                        <p:attrNameLst>
                                          <p:attrName>ppt_h</p:attrName>
                                        </p:attrNameLst>
                                      </p:cBhvr>
                                      <p:tavLst>
                                        <p:tav tm="0">
                                          <p:val>
                                            <p:strVal val="ppt_h"/>
                                          </p:val>
                                        </p:tav>
                                        <p:tav tm="100000">
                                          <p:val>
                                            <p:fltVal val="0"/>
                                          </p:val>
                                        </p:tav>
                                      </p:tavLst>
                                    </p:anim>
                                    <p:set>
                                      <p:cBhvr>
                                        <p:cTn id="73" dur="1" fill="hold">
                                          <p:stCondLst>
                                            <p:cond delay="999"/>
                                          </p:stCondLst>
                                        </p:cTn>
                                        <p:tgtEl>
                                          <p:spTgt spid="11"/>
                                        </p:tgtEl>
                                        <p:attrNameLst>
                                          <p:attrName>style.visibility</p:attrName>
                                        </p:attrNameLst>
                                      </p:cBhvr>
                                      <p:to>
                                        <p:strVal val="hidden"/>
                                      </p:to>
                                    </p:set>
                                  </p:childTnLst>
                                </p:cTn>
                              </p:par>
                              <p:par>
                                <p:cTn id="74" presetID="23" presetClass="exit" presetSubtype="32" fill="hold" grpId="1" nodeType="withEffect">
                                  <p:stCondLst>
                                    <p:cond delay="0"/>
                                  </p:stCondLst>
                                  <p:childTnLst>
                                    <p:anim calcmode="lin" valueType="num">
                                      <p:cBhvr>
                                        <p:cTn id="75" dur="1000"/>
                                        <p:tgtEl>
                                          <p:spTgt spid="10"/>
                                        </p:tgtEl>
                                        <p:attrNameLst>
                                          <p:attrName>ppt_w</p:attrName>
                                        </p:attrNameLst>
                                      </p:cBhvr>
                                      <p:tavLst>
                                        <p:tav tm="0">
                                          <p:val>
                                            <p:strVal val="ppt_w"/>
                                          </p:val>
                                        </p:tav>
                                        <p:tav tm="100000">
                                          <p:val>
                                            <p:fltVal val="0"/>
                                          </p:val>
                                        </p:tav>
                                      </p:tavLst>
                                    </p:anim>
                                    <p:anim calcmode="lin" valueType="num">
                                      <p:cBhvr>
                                        <p:cTn id="76" dur="1000"/>
                                        <p:tgtEl>
                                          <p:spTgt spid="10"/>
                                        </p:tgtEl>
                                        <p:attrNameLst>
                                          <p:attrName>ppt_h</p:attrName>
                                        </p:attrNameLst>
                                      </p:cBhvr>
                                      <p:tavLst>
                                        <p:tav tm="0">
                                          <p:val>
                                            <p:strVal val="ppt_h"/>
                                          </p:val>
                                        </p:tav>
                                        <p:tav tm="100000">
                                          <p:val>
                                            <p:fltVal val="0"/>
                                          </p:val>
                                        </p:tav>
                                      </p:tavLst>
                                    </p:anim>
                                    <p:set>
                                      <p:cBhvr>
                                        <p:cTn id="77" dur="1" fill="hold">
                                          <p:stCondLst>
                                            <p:cond delay="999"/>
                                          </p:stCondLst>
                                        </p:cTn>
                                        <p:tgtEl>
                                          <p:spTgt spid="10"/>
                                        </p:tgtEl>
                                        <p:attrNameLst>
                                          <p:attrName>style.visibility</p:attrName>
                                        </p:attrNameLst>
                                      </p:cBhvr>
                                      <p:to>
                                        <p:strVal val="hidden"/>
                                      </p:to>
                                    </p:set>
                                  </p:childTnLst>
                                </p:cTn>
                              </p:par>
                              <p:par>
                                <p:cTn id="78" presetID="23" presetClass="exit" presetSubtype="32" fill="hold" grpId="5" nodeType="withEffect">
                                  <p:stCondLst>
                                    <p:cond delay="0"/>
                                  </p:stCondLst>
                                  <p:childTnLst>
                                    <p:anim calcmode="lin" valueType="num">
                                      <p:cBhvr>
                                        <p:cTn id="79" dur="1000"/>
                                        <p:tgtEl>
                                          <p:spTgt spid="13"/>
                                        </p:tgtEl>
                                        <p:attrNameLst>
                                          <p:attrName>ppt_w</p:attrName>
                                        </p:attrNameLst>
                                      </p:cBhvr>
                                      <p:tavLst>
                                        <p:tav tm="0">
                                          <p:val>
                                            <p:strVal val="ppt_w"/>
                                          </p:val>
                                        </p:tav>
                                        <p:tav tm="100000">
                                          <p:val>
                                            <p:fltVal val="0"/>
                                          </p:val>
                                        </p:tav>
                                      </p:tavLst>
                                    </p:anim>
                                    <p:anim calcmode="lin" valueType="num">
                                      <p:cBhvr>
                                        <p:cTn id="80" dur="1000"/>
                                        <p:tgtEl>
                                          <p:spTgt spid="13"/>
                                        </p:tgtEl>
                                        <p:attrNameLst>
                                          <p:attrName>ppt_h</p:attrName>
                                        </p:attrNameLst>
                                      </p:cBhvr>
                                      <p:tavLst>
                                        <p:tav tm="0">
                                          <p:val>
                                            <p:strVal val="ppt_h"/>
                                          </p:val>
                                        </p:tav>
                                        <p:tav tm="100000">
                                          <p:val>
                                            <p:fltVal val="0"/>
                                          </p:val>
                                        </p:tav>
                                      </p:tavLst>
                                    </p:anim>
                                    <p:set>
                                      <p:cBhvr>
                                        <p:cTn id="81" dur="1" fill="hold">
                                          <p:stCondLst>
                                            <p:cond delay="999"/>
                                          </p:stCondLst>
                                        </p:cTn>
                                        <p:tgtEl>
                                          <p:spTgt spid="13"/>
                                        </p:tgtEl>
                                        <p:attrNameLst>
                                          <p:attrName>style.visibility</p:attrName>
                                        </p:attrNameLst>
                                      </p:cBhvr>
                                      <p:to>
                                        <p:strVal val="hidden"/>
                                      </p:to>
                                    </p:set>
                                  </p:childTnLst>
                                </p:cTn>
                              </p:par>
                              <p:par>
                                <p:cTn id="82" presetID="23" presetClass="exit" presetSubtype="32" fill="hold" grpId="4" nodeType="withEffect">
                                  <p:stCondLst>
                                    <p:cond delay="0"/>
                                  </p:stCondLst>
                                  <p:childTnLst>
                                    <p:anim calcmode="lin" valueType="num">
                                      <p:cBhvr>
                                        <p:cTn id="83" dur="1000"/>
                                        <p:tgtEl>
                                          <p:spTgt spid="12"/>
                                        </p:tgtEl>
                                        <p:attrNameLst>
                                          <p:attrName>ppt_w</p:attrName>
                                        </p:attrNameLst>
                                      </p:cBhvr>
                                      <p:tavLst>
                                        <p:tav tm="0">
                                          <p:val>
                                            <p:strVal val="ppt_w"/>
                                          </p:val>
                                        </p:tav>
                                        <p:tav tm="100000">
                                          <p:val>
                                            <p:fltVal val="0"/>
                                          </p:val>
                                        </p:tav>
                                      </p:tavLst>
                                    </p:anim>
                                    <p:anim calcmode="lin" valueType="num">
                                      <p:cBhvr>
                                        <p:cTn id="84" dur="1000"/>
                                        <p:tgtEl>
                                          <p:spTgt spid="12"/>
                                        </p:tgtEl>
                                        <p:attrNameLst>
                                          <p:attrName>ppt_h</p:attrName>
                                        </p:attrNameLst>
                                      </p:cBhvr>
                                      <p:tavLst>
                                        <p:tav tm="0">
                                          <p:val>
                                            <p:strVal val="ppt_h"/>
                                          </p:val>
                                        </p:tav>
                                        <p:tav tm="100000">
                                          <p:val>
                                            <p:fltVal val="0"/>
                                          </p:val>
                                        </p:tav>
                                      </p:tavLst>
                                    </p:anim>
                                    <p:set>
                                      <p:cBhvr>
                                        <p:cTn id="85" dur="1" fill="hold">
                                          <p:stCondLst>
                                            <p:cond delay="999"/>
                                          </p:stCondLst>
                                        </p:cTn>
                                        <p:tgtEl>
                                          <p:spTgt spid="12"/>
                                        </p:tgtEl>
                                        <p:attrNameLst>
                                          <p:attrName>style.visibility</p:attrName>
                                        </p:attrNameLst>
                                      </p:cBhvr>
                                      <p:to>
                                        <p:strVal val="hidden"/>
                                      </p:to>
                                    </p:set>
                                  </p:childTnLst>
                                </p:cTn>
                              </p:par>
                              <p:par>
                                <p:cTn id="86" presetID="0" presetClass="path" presetSubtype="0" accel="50000" decel="50000" fill="hold" grpId="2" nodeType="withEffect">
                                  <p:stCondLst>
                                    <p:cond delay="0"/>
                                  </p:stCondLst>
                                  <p:childTnLst>
                                    <p:animMotion origin="layout" path="M -2.77778E-7 -9.15819E-7 L 0.16684 -0.31938 " pathEditMode="relative" rAng="0" ptsTypes="AA">
                                      <p:cBhvr>
                                        <p:cTn id="87" dur="1000" fill="hold"/>
                                        <p:tgtEl>
                                          <p:spTgt spid="11"/>
                                        </p:tgtEl>
                                        <p:attrNameLst>
                                          <p:attrName>ppt_x</p:attrName>
                                          <p:attrName>ppt_y</p:attrName>
                                        </p:attrNameLst>
                                      </p:cBhvr>
                                      <p:rCtr x="8333" y="-15981"/>
                                    </p:animMotion>
                                  </p:childTnLst>
                                </p:cTn>
                              </p:par>
                              <p:par>
                                <p:cTn id="88" presetID="0" presetClass="path" presetSubtype="0" accel="50000" decel="50000" fill="hold" grpId="3" nodeType="withEffect">
                                  <p:stCondLst>
                                    <p:cond delay="0"/>
                                  </p:stCondLst>
                                  <p:childTnLst>
                                    <p:animMotion origin="layout" path="M 0.3335 -0.14662 L 0.37395 -0.14847 " pathEditMode="relative" rAng="0" ptsTypes="AA">
                                      <p:cBhvr>
                                        <p:cTn id="89" dur="1000" fill="hold"/>
                                        <p:tgtEl>
                                          <p:spTgt spid="10"/>
                                        </p:tgtEl>
                                        <p:attrNameLst>
                                          <p:attrName>ppt_x</p:attrName>
                                          <p:attrName>ppt_y</p:attrName>
                                        </p:attrNameLst>
                                      </p:cBhvr>
                                      <p:rCtr x="2014" y="-93"/>
                                    </p:animMotion>
                                  </p:childTnLst>
                                </p:cTn>
                              </p:par>
                              <p:par>
                                <p:cTn id="90" presetID="42" presetClass="path" presetSubtype="0" accel="50000" decel="50000" fill="hold" grpId="4" nodeType="withEffect">
                                  <p:stCondLst>
                                    <p:cond delay="0"/>
                                  </p:stCondLst>
                                  <p:childTnLst>
                                    <p:animMotion origin="layout" path="M -0.60903 -0.05301 L -0.21042 -0.14769 " pathEditMode="relative" rAng="0" ptsTypes="AA">
                                      <p:cBhvr>
                                        <p:cTn id="91" dur="1000" fill="hold"/>
                                        <p:tgtEl>
                                          <p:spTgt spid="13"/>
                                        </p:tgtEl>
                                        <p:attrNameLst>
                                          <p:attrName>ppt_x</p:attrName>
                                          <p:attrName>ppt_y</p:attrName>
                                        </p:attrNameLst>
                                      </p:cBhvr>
                                      <p:rCtr x="19931" y="-4745"/>
                                    </p:animMotion>
                                  </p:childTnLst>
                                </p:cTn>
                              </p:par>
                              <p:par>
                                <p:cTn id="92" presetID="42" presetClass="path" presetSubtype="0" accel="50000" decel="50000" fill="hold" grpId="3" nodeType="withEffect">
                                  <p:stCondLst>
                                    <p:cond delay="0"/>
                                  </p:stCondLst>
                                  <p:childTnLst>
                                    <p:animMotion origin="layout" path="M 0.08993 -0.15023 L 0.3816 -0.24468 " pathEditMode="relative" rAng="0" ptsTypes="AA">
                                      <p:cBhvr>
                                        <p:cTn id="93" dur="1000" fill="hold"/>
                                        <p:tgtEl>
                                          <p:spTgt spid="12"/>
                                        </p:tgtEl>
                                        <p:attrNameLst>
                                          <p:attrName>ppt_x</p:attrName>
                                          <p:attrName>ppt_y</p:attrName>
                                        </p:attrNameLst>
                                      </p:cBhvr>
                                      <p:rCtr x="14583" y="-47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1" grpId="2"/>
      <p:bldP spid="3074" grpId="0"/>
      <p:bldP spid="3074" grpId="1"/>
      <p:bldP spid="3074" grpId="2"/>
      <p:bldP spid="5" grpId="2"/>
      <p:bldP spid="5" grpId="3"/>
      <p:bldP spid="5" grpId="4"/>
      <p:bldP spid="7" grpId="0"/>
      <p:bldP spid="7" grpId="2"/>
      <p:bldP spid="7" grpId="3"/>
      <p:bldP spid="8" grpId="0"/>
      <p:bldP spid="8" grpId="1"/>
      <p:bldP spid="8" grpId="2"/>
      <p:bldP spid="9" grpId="0"/>
      <p:bldP spid="9" grpId="1"/>
      <p:bldP spid="9" grpId="2"/>
      <p:bldP spid="10" grpId="0"/>
      <p:bldP spid="10" grpId="1"/>
      <p:bldP spid="10" grpId="2"/>
      <p:bldP spid="10" grpId="3"/>
      <p:bldP spid="12" grpId="0"/>
      <p:bldP spid="12" grpId="1"/>
      <p:bldP spid="12" grpId="3"/>
      <p:bldP spid="12" grpId="4"/>
      <p:bldP spid="13" grpId="1"/>
      <p:bldP spid="13" grpId="3"/>
      <p:bldP spid="13" grpId="4"/>
      <p:bldP spid="13" grpId="5"/>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4444" r="6666"/>
          <a:stretch/>
        </p:blipFill>
        <p:spPr>
          <a:xfrm>
            <a:off x="0" y="0"/>
            <a:ext cx="9144000" cy="6858000"/>
          </a:xfrm>
          <a:prstGeom prst="rect">
            <a:avLst/>
          </a:prstGeom>
        </p:spPr>
      </p:pic>
      <p:sp>
        <p:nvSpPr>
          <p:cNvPr id="6" name="Title 1">
            <a:extLst>
              <a:ext uri="{FF2B5EF4-FFF2-40B4-BE49-F238E27FC236}">
                <a16:creationId xmlns:a16="http://schemas.microsoft.com/office/drawing/2014/main" id="{67C606D3-C8E7-439B-B26B-3D1A6CF53507}"/>
              </a:ext>
            </a:extLst>
          </p:cNvPr>
          <p:cNvSpPr txBox="1">
            <a:spLocks/>
          </p:cNvSpPr>
          <p:nvPr/>
        </p:nvSpPr>
        <p:spPr>
          <a:xfrm>
            <a:off x="425126" y="2003587"/>
            <a:ext cx="7228704"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8" name="Title 1">
            <a:extLst>
              <a:ext uri="{FF2B5EF4-FFF2-40B4-BE49-F238E27FC236}">
                <a16:creationId xmlns:a16="http://schemas.microsoft.com/office/drawing/2014/main" id="{2B24B505-58A7-41CD-AD8E-C96689B22A9E}"/>
              </a:ext>
            </a:extLst>
          </p:cNvPr>
          <p:cNvSpPr txBox="1">
            <a:spLocks/>
          </p:cNvSpPr>
          <p:nvPr/>
        </p:nvSpPr>
        <p:spPr>
          <a:xfrm>
            <a:off x="2552988" y="2670851"/>
            <a:ext cx="3645241"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074" name="Rectangle 2"/>
          <p:cNvSpPr>
            <a:spLocks noGrp="1" noChangeArrowheads="1"/>
          </p:cNvSpPr>
          <p:nvPr>
            <p:ph type="title"/>
          </p:nvPr>
        </p:nvSpPr>
        <p:spPr>
          <a:xfrm>
            <a:off x="457200" y="1066800"/>
            <a:ext cx="8229600" cy="4525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And have no fellowship with the unfruitful works of darkness, but rather expose them. For it is shameful even to speak of those things which are done by them    in secret. </a:t>
            </a:r>
            <a:r>
              <a:rPr lang="en-US" altLang="en-US" sz="3200" b="1" i="1"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 Ephesians 5:11-12 </a:t>
            </a:r>
          </a:p>
        </p:txBody>
      </p:sp>
      <p:sp>
        <p:nvSpPr>
          <p:cNvPr id="4" name="Rectangle 2"/>
          <p:cNvSpPr txBox="1">
            <a:spLocks noChangeArrowheads="1"/>
          </p:cNvSpPr>
          <p:nvPr/>
        </p:nvSpPr>
        <p:spPr bwMode="auto">
          <a:xfrm>
            <a:off x="874395" y="1775460"/>
            <a:ext cx="1981200"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fruit</a:t>
            </a:r>
            <a:endParaRPr lang="en-US" altLang="en-US" sz="3200" b="1" i="1" kern="0"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endParaRPr>
          </a:p>
        </p:txBody>
      </p:sp>
      <p:sp>
        <p:nvSpPr>
          <p:cNvPr id="7" name="!!Morph2">
            <a:extLst>
              <a:ext uri="{FF2B5EF4-FFF2-40B4-BE49-F238E27FC236}">
                <a16:creationId xmlns:a16="http://schemas.microsoft.com/office/drawing/2014/main" id="{687BCAC0-B816-45DE-91A5-5EFEF57CC50C}"/>
              </a:ext>
            </a:extLst>
          </p:cNvPr>
          <p:cNvSpPr txBox="1">
            <a:spLocks noChangeArrowheads="1"/>
          </p:cNvSpPr>
          <p:nvPr/>
        </p:nvSpPr>
        <p:spPr bwMode="auto">
          <a:xfrm>
            <a:off x="522882" y="1938929"/>
            <a:ext cx="7023566" cy="765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unfruitful</a:t>
            </a:r>
            <a:r>
              <a:rPr kumimoji="0" lang="en-US" altLang="en-US" sz="4400" b="1" i="0" u="none" strike="noStrike" kern="0" cap="none" spc="0" normalizeH="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works of darkness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Morph1">
            <a:extLst>
              <a:ext uri="{FF2B5EF4-FFF2-40B4-BE49-F238E27FC236}">
                <a16:creationId xmlns:a16="http://schemas.microsoft.com/office/drawing/2014/main" id="{92E7DD80-858F-4A12-8C10-F0BFD219391D}"/>
              </a:ext>
            </a:extLst>
          </p:cNvPr>
          <p:cNvSpPr txBox="1">
            <a:spLocks noChangeArrowheads="1"/>
          </p:cNvSpPr>
          <p:nvPr/>
        </p:nvSpPr>
        <p:spPr bwMode="auto">
          <a:xfrm>
            <a:off x="2542290" y="2609260"/>
            <a:ext cx="3657845" cy="769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expose them</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459175222"/>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xit" presetSubtype="0" fill="hold" grpId="2"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600"/>
                                        <p:tgtEl>
                                          <p:spTgt spid="6"/>
                                        </p:tgtEl>
                                      </p:cBhvr>
                                    </p:animEffect>
                                  </p:childTnLst>
                                </p:cTn>
                              </p:par>
                              <p:par>
                                <p:cTn id="20" presetID="18" presetClass="emph" presetSubtype="0" fill="hold" grpId="1" nodeType="withEffect">
                                  <p:stCondLst>
                                    <p:cond delay="0"/>
                                  </p:stCondLst>
                                  <p:childTnLst>
                                    <p:set>
                                      <p:cBhvr override="childStyle">
                                        <p:cTn id="21" dur="600" fill="hold"/>
                                        <p:tgtEl>
                                          <p:spTgt spid="6"/>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600"/>
                                        <p:tgtEl>
                                          <p:spTgt spid="7"/>
                                        </p:tgtEl>
                                      </p:cBhvr>
                                    </p:animEffect>
                                  </p:childTnLst>
                                </p:cTn>
                              </p:par>
                              <p:par>
                                <p:cTn id="25" presetID="22" presetClass="entr" presetSubtype="8" fill="hold" grpId="0" nodeType="withEffect">
                                  <p:stCondLst>
                                    <p:cond delay="50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par>
                                <p:cTn id="28" presetID="18" presetClass="emph" presetSubtype="0" fill="hold" grpId="1" nodeType="withEffect">
                                  <p:stCondLst>
                                    <p:cond delay="500"/>
                                  </p:stCondLst>
                                  <p:childTnLst>
                                    <p:set>
                                      <p:cBhvr override="childStyle">
                                        <p:cTn id="29" dur="500" fill="hold"/>
                                        <p:tgtEl>
                                          <p:spTgt spid="8"/>
                                        </p:tgtEl>
                                        <p:attrNameLst>
                                          <p:attrName>style.textDecorationUnderline</p:attrName>
                                        </p:attrNameLst>
                                      </p:cBhvr>
                                      <p:to>
                                        <p:strVal val="true"/>
                                      </p:to>
                                    </p:set>
                                  </p:childTnLst>
                                </p:cTn>
                              </p:par>
                              <p:par>
                                <p:cTn id="30" presetID="22" presetClass="entr" presetSubtype="8" fill="hold" grpId="0" nodeType="withEffect">
                                  <p:stCondLst>
                                    <p:cond delay="50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p:bldP spid="8" grpId="1"/>
      <p:bldP spid="3074" grpId="0"/>
      <p:bldP spid="4" grpId="2"/>
      <p:bldP spid="7"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4444" r="6666"/>
          <a:stretch/>
        </p:blipFill>
        <p:spPr>
          <a:xfrm>
            <a:off x="0" y="0"/>
            <a:ext cx="9144000" cy="6858000"/>
          </a:xfrm>
          <a:prstGeom prst="rect">
            <a:avLst/>
          </a:prstGeom>
        </p:spPr>
      </p:pic>
      <p:sp>
        <p:nvSpPr>
          <p:cNvPr id="3074" name="Rectangle 2"/>
          <p:cNvSpPr>
            <a:spLocks noGrp="1" noChangeArrowheads="1"/>
          </p:cNvSpPr>
          <p:nvPr>
            <p:ph type="title"/>
          </p:nvPr>
        </p:nvSpPr>
        <p:spPr>
          <a:xfrm>
            <a:off x="457200" y="1066800"/>
            <a:ext cx="8229600" cy="4525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And have no fellowship with the unfruitful works of darkness, but rather expose them. For it is shameful even to speak of those things which are done by them    in secret. </a:t>
            </a:r>
            <a:r>
              <a:rPr lang="en-US" altLang="en-US" sz="3200" b="1" i="1" dirty="0">
                <a:ln w="17780" cmpd="sng">
                  <a:solidFill>
                    <a:srgbClr val="FFFFFF"/>
                  </a:solidFill>
                  <a:prstDash val="solid"/>
                  <a:miter lim="800000"/>
                </a:ln>
                <a:solidFill>
                  <a:srgbClr val="00B050"/>
                </a:solidFill>
                <a:effectLst>
                  <a:glow rad="63500">
                    <a:schemeClr val="tx1"/>
                  </a:glow>
                  <a:outerShdw blurRad="50800" algn="tl" rotWithShape="0">
                    <a:srgbClr val="000000"/>
                  </a:outerShdw>
                </a:effectLst>
                <a:latin typeface="Calibri" panose="020F0502020204030204" pitchFamily="34" charset="0"/>
              </a:rPr>
              <a:t>— Ephesians 5:11-12 </a:t>
            </a:r>
          </a:p>
        </p:txBody>
      </p:sp>
      <p:sp>
        <p:nvSpPr>
          <p:cNvPr id="4" name="Rectangle 2"/>
          <p:cNvSpPr txBox="1">
            <a:spLocks noChangeArrowheads="1"/>
          </p:cNvSpPr>
          <p:nvPr/>
        </p:nvSpPr>
        <p:spPr bwMode="auto">
          <a:xfrm>
            <a:off x="874395" y="1775460"/>
            <a:ext cx="1981200"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B050"/>
                </a:solidFill>
                <a:effectLst>
                  <a:glow rad="63500">
                    <a:srgbClr val="000000"/>
                  </a:glow>
                  <a:outerShdw blurRad="50800" algn="tl" rotWithShape="0">
                    <a:srgbClr val="000000"/>
                  </a:outerShdw>
                </a:effectLst>
                <a:uLnTx/>
                <a:uFillTx/>
                <a:latin typeface="Calibri" panose="020F0502020204030204" pitchFamily="34" charset="0"/>
                <a:ea typeface="+mj-ea"/>
                <a:cs typeface="+mj-cs"/>
              </a:rPr>
              <a:t>fruit</a:t>
            </a:r>
            <a:endParaRPr kumimoji="0" lang="en-US" altLang="en-US" sz="3200" b="1" i="1" u="none" strike="noStrike" kern="0" cap="none" spc="0" normalizeH="0" baseline="0" noProof="0" dirty="0">
              <a:ln w="17780" cmpd="sng">
                <a:solidFill>
                  <a:srgbClr val="FFFFFF"/>
                </a:solidFill>
                <a:prstDash val="solid"/>
                <a:miter lim="800000"/>
              </a:ln>
              <a:solidFill>
                <a:srgbClr val="00B050"/>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DE579472-E46F-46E9-8B60-BFECDCF75B5D}"/>
              </a:ext>
            </a:extLst>
          </p:cNvPr>
          <p:cNvSpPr txBox="1">
            <a:spLocks noChangeArrowheads="1"/>
          </p:cNvSpPr>
          <p:nvPr/>
        </p:nvSpPr>
        <p:spPr bwMode="auto">
          <a:xfrm>
            <a:off x="2572215" y="5470561"/>
            <a:ext cx="265770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deception</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CBF2EDA3-B704-49E6-8EAE-0E7016941DDF}"/>
              </a:ext>
            </a:extLst>
          </p:cNvPr>
          <p:cNvSpPr txBox="1">
            <a:spLocks noChangeArrowheads="1"/>
          </p:cNvSpPr>
          <p:nvPr/>
        </p:nvSpPr>
        <p:spPr bwMode="auto">
          <a:xfrm>
            <a:off x="345688" y="5451976"/>
            <a:ext cx="179534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gossip</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Morph2">
            <a:extLst>
              <a:ext uri="{FF2B5EF4-FFF2-40B4-BE49-F238E27FC236}">
                <a16:creationId xmlns:a16="http://schemas.microsoft.com/office/drawing/2014/main" id="{687BCAC0-B816-45DE-91A5-5EFEF57CC50C}"/>
              </a:ext>
            </a:extLst>
          </p:cNvPr>
          <p:cNvSpPr txBox="1">
            <a:spLocks noChangeArrowheads="1"/>
          </p:cNvSpPr>
          <p:nvPr/>
        </p:nvSpPr>
        <p:spPr bwMode="auto">
          <a:xfrm>
            <a:off x="2038351" y="4617244"/>
            <a:ext cx="1862528" cy="782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secret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Morph1">
            <a:extLst>
              <a:ext uri="{FF2B5EF4-FFF2-40B4-BE49-F238E27FC236}">
                <a16:creationId xmlns:a16="http://schemas.microsoft.com/office/drawing/2014/main" id="{92E7DD80-858F-4A12-8C10-F0BFD219391D}"/>
              </a:ext>
            </a:extLst>
          </p:cNvPr>
          <p:cNvSpPr txBox="1">
            <a:spLocks noChangeArrowheads="1"/>
          </p:cNvSpPr>
          <p:nvPr/>
        </p:nvSpPr>
        <p:spPr bwMode="auto">
          <a:xfrm>
            <a:off x="1520616" y="4625552"/>
            <a:ext cx="791578" cy="769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5" name="Rectangle 2" hidden="1"/>
          <p:cNvSpPr txBox="1">
            <a:spLocks noChangeArrowheads="1"/>
          </p:cNvSpPr>
          <p:nvPr/>
        </p:nvSpPr>
        <p:spPr bwMode="auto">
          <a:xfrm>
            <a:off x="5105400" y="2200593"/>
            <a:ext cx="1981200"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fruit</a:t>
            </a:r>
            <a:endParaRPr kumimoji="0" lang="en-US" altLang="en-US" sz="32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
        <p:nvSpPr>
          <p:cNvPr id="10" name="Rectangle 6">
            <a:extLst>
              <a:ext uri="{FF2B5EF4-FFF2-40B4-BE49-F238E27FC236}">
                <a16:creationId xmlns:a16="http://schemas.microsoft.com/office/drawing/2014/main" id="{3B266FE5-3E35-48AE-B147-CDB690DC38CF}"/>
              </a:ext>
            </a:extLst>
          </p:cNvPr>
          <p:cNvSpPr>
            <a:spLocks noChangeArrowheads="1"/>
          </p:cNvSpPr>
          <p:nvPr/>
        </p:nvSpPr>
        <p:spPr bwMode="auto">
          <a:xfrm>
            <a:off x="1572322" y="4534400"/>
            <a:ext cx="713678"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Tree>
    <p:extLst>
      <p:ext uri="{BB962C8B-B14F-4D97-AF65-F5344CB8AC3E}">
        <p14:creationId xmlns:p14="http://schemas.microsoft.com/office/powerpoint/2010/main" val="19398428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stCondLst>
                                            <p:cond delay="0"/>
                                          </p:stCondLst>
                                        </p:cTn>
                                        <p:tgtEl>
                                          <p:spTgt spid="10"/>
                                        </p:tgtEl>
                                      </p:cBhvr>
                                    </p:animEffect>
                                    <p:anim to="" calcmode="lin" valueType="num">
                                      <p:cBhvr>
                                        <p:cTn id="8"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23" presetClass="entr" presetSubtype="16" fill="hold" grpId="2"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fltVal val="0"/>
                                          </p:val>
                                        </p:tav>
                                        <p:tav tm="100000">
                                          <p:val>
                                            <p:strVal val="#ppt_h"/>
                                          </p:val>
                                        </p:tav>
                                      </p:tavLst>
                                    </p:anim>
                                  </p:childTnLst>
                                </p:cTn>
                              </p:par>
                              <p:par>
                                <p:cTn id="21" presetID="42" presetClass="path" presetSubtype="0" accel="50000" decel="50000" fill="hold" grpId="3" nodeType="withEffect">
                                  <p:stCondLst>
                                    <p:cond delay="0"/>
                                  </p:stCondLst>
                                  <p:childTnLst>
                                    <p:animMotion origin="layout" path="M 2.5E-6 -1.48148E-6 L 0.14462 -0.11528 " pathEditMode="relative" rAng="0" ptsTypes="AA">
                                      <p:cBhvr>
                                        <p:cTn id="22" dur="1000" spd="-100000" fill="hold"/>
                                        <p:tgtEl>
                                          <p:spTgt spid="11"/>
                                        </p:tgtEl>
                                        <p:attrNameLst>
                                          <p:attrName>ppt_x</p:attrName>
                                          <p:attrName>ppt_y</p:attrName>
                                        </p:attrNameLst>
                                      </p:cBhvr>
                                      <p:rCtr x="7222" y="-5764"/>
                                    </p:animMotion>
                                  </p:childTnLst>
                                </p:cTn>
                              </p:par>
                              <p:par>
                                <p:cTn id="23" presetID="47" presetClass="entr" presetSubtype="0" fill="hold" grpId="0" nodeType="withEffect">
                                  <p:stCondLst>
                                    <p:cond delay="90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par>
                                <p:cTn id="28" presetID="23" presetClass="entr" presetSubtype="16" fill="hold" grpId="2" nodeType="withEffect">
                                  <p:stCondLst>
                                    <p:cond delay="900"/>
                                  </p:stCondLst>
                                  <p:childTnLst>
                                    <p:set>
                                      <p:cBhvr>
                                        <p:cTn id="29" dur="1" fill="hold">
                                          <p:stCondLst>
                                            <p:cond delay="0"/>
                                          </p:stCondLst>
                                        </p:cTn>
                                        <p:tgtEl>
                                          <p:spTgt spid="12"/>
                                        </p:tgtEl>
                                        <p:attrNameLst>
                                          <p:attrName>style.visibility</p:attrName>
                                        </p:attrNameLst>
                                      </p:cBhvr>
                                      <p:to>
                                        <p:strVal val="visible"/>
                                      </p:to>
                                    </p:set>
                                    <p:anim calcmode="lin" valueType="num">
                                      <p:cBhvr>
                                        <p:cTn id="30" dur="1000" fill="hold"/>
                                        <p:tgtEl>
                                          <p:spTgt spid="12"/>
                                        </p:tgtEl>
                                        <p:attrNameLst>
                                          <p:attrName>ppt_w</p:attrName>
                                        </p:attrNameLst>
                                      </p:cBhvr>
                                      <p:tavLst>
                                        <p:tav tm="0">
                                          <p:val>
                                            <p:fltVal val="0"/>
                                          </p:val>
                                        </p:tav>
                                        <p:tav tm="100000">
                                          <p:val>
                                            <p:strVal val="#ppt_w"/>
                                          </p:val>
                                        </p:tav>
                                      </p:tavLst>
                                    </p:anim>
                                    <p:anim calcmode="lin" valueType="num">
                                      <p:cBhvr>
                                        <p:cTn id="31" dur="1000" fill="hold"/>
                                        <p:tgtEl>
                                          <p:spTgt spid="12"/>
                                        </p:tgtEl>
                                        <p:attrNameLst>
                                          <p:attrName>ppt_h</p:attrName>
                                        </p:attrNameLst>
                                      </p:cBhvr>
                                      <p:tavLst>
                                        <p:tav tm="0">
                                          <p:val>
                                            <p:fltVal val="0"/>
                                          </p:val>
                                        </p:tav>
                                        <p:tav tm="100000">
                                          <p:val>
                                            <p:strVal val="#ppt_h"/>
                                          </p:val>
                                        </p:tav>
                                      </p:tavLst>
                                    </p:anim>
                                  </p:childTnLst>
                                </p:cTn>
                              </p:par>
                              <p:par>
                                <p:cTn id="32" presetID="42" presetClass="path" presetSubtype="0" accel="50000" decel="50000" fill="hold" grpId="3" nodeType="withEffect">
                                  <p:stCondLst>
                                    <p:cond delay="900"/>
                                  </p:stCondLst>
                                  <p:childTnLst>
                                    <p:animMotion origin="layout" path="M -2.5E-6 7.40741E-7 L -0.13021 -0.12292 " pathEditMode="relative" rAng="0" ptsTypes="AA">
                                      <p:cBhvr>
                                        <p:cTn id="33" dur="1000" spd="-100000" fill="hold"/>
                                        <p:tgtEl>
                                          <p:spTgt spid="12"/>
                                        </p:tgtEl>
                                        <p:attrNameLst>
                                          <p:attrName>ppt_x</p:attrName>
                                          <p:attrName>ppt_y</p:attrName>
                                        </p:attrNameLst>
                                      </p:cBhvr>
                                      <p:rCtr x="-6510" y="-6157"/>
                                    </p:animMotion>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250"/>
                                        <p:tgtEl>
                                          <p:spTgt spid="4"/>
                                        </p:tgtEl>
                                      </p:cBhvr>
                                    </p:animEffect>
                                  </p:childTnLst>
                                </p:cTn>
                              </p:par>
                              <p:par>
                                <p:cTn id="39" presetID="0" presetClass="path" presetSubtype="0" accel="50000" decel="50000" fill="hold" grpId="1" nodeType="withEffect">
                                  <p:stCondLst>
                                    <p:cond delay="0"/>
                                  </p:stCondLst>
                                  <p:childTnLst>
                                    <p:animMotion origin="layout" path="M -3.05556E-6 2.59259E-6 L 0.46285 0.0618 " pathEditMode="relative" rAng="0" ptsTypes="AA">
                                      <p:cBhvr>
                                        <p:cTn id="40" dur="2000" fill="hold"/>
                                        <p:tgtEl>
                                          <p:spTgt spid="4"/>
                                        </p:tgtEl>
                                        <p:attrNameLst>
                                          <p:attrName>ppt_x</p:attrName>
                                          <p:attrName>ppt_y</p:attrName>
                                        </p:attrNameLst>
                                      </p:cBhvr>
                                      <p:rCtr x="23142" y="3079"/>
                                    </p:animMotion>
                                  </p:childTnLst>
                                </p:cTn>
                              </p:par>
                              <p:par>
                                <p:cTn id="41" presetID="10" presetClass="exit" presetSubtype="0" fill="hold" grpId="1" nodeType="withEffect">
                                  <p:stCondLst>
                                    <p:cond delay="0"/>
                                  </p:stCondLst>
                                  <p:childTnLst>
                                    <p:animEffect transition="out" filter="fade">
                                      <p:cBhvr>
                                        <p:cTn id="42" dur="1500"/>
                                        <p:tgtEl>
                                          <p:spTgt spid="3074"/>
                                        </p:tgtEl>
                                      </p:cBhvr>
                                    </p:animEffect>
                                    <p:set>
                                      <p:cBhvr>
                                        <p:cTn id="43" dur="1" fill="hold">
                                          <p:stCondLst>
                                            <p:cond delay="1499"/>
                                          </p:stCondLst>
                                        </p:cTn>
                                        <p:tgtEl>
                                          <p:spTgt spid="3074"/>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7"/>
                                        </p:tgtEl>
                                      </p:cBhvr>
                                    </p:animEffect>
                                    <p:set>
                                      <p:cBhvr>
                                        <p:cTn id="46" dur="1" fill="hold">
                                          <p:stCondLst>
                                            <p:cond delay="499"/>
                                          </p:stCondLst>
                                        </p:cTn>
                                        <p:tgtEl>
                                          <p:spTgt spid="7"/>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10"/>
                                        </p:tgtEl>
                                      </p:cBhvr>
                                    </p:animEffect>
                                    <p:set>
                                      <p:cBhvr>
                                        <p:cTn id="52" dur="1" fill="hold">
                                          <p:stCondLst>
                                            <p:cond delay="499"/>
                                          </p:stCondLst>
                                        </p:cTn>
                                        <p:tgtEl>
                                          <p:spTgt spid="10"/>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12"/>
                                        </p:tgtEl>
                                      </p:cBhvr>
                                    </p:animEffect>
                                    <p:set>
                                      <p:cBhvr>
                                        <p:cTn id="58"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1"/>
      <p:bldP spid="4" grpId="0"/>
      <p:bldP spid="4" grpId="1"/>
      <p:bldP spid="12" grpId="0"/>
      <p:bldP spid="12" grpId="1"/>
      <p:bldP spid="12" grpId="2"/>
      <p:bldP spid="12" grpId="3"/>
      <p:bldP spid="11" grpId="0"/>
      <p:bldP spid="11" grpId="1"/>
      <p:bldP spid="11" grpId="2"/>
      <p:bldP spid="11" grpId="3"/>
      <p:bldP spid="7" grpId="1"/>
      <p:bldP spid="9" grpId="1"/>
      <p:bldP spid="10" grpId="0"/>
      <p:bldP spid="10"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p:cNvSpPr txBox="1">
            <a:spLocks/>
          </p:cNvSpPr>
          <p:nvPr/>
        </p:nvSpPr>
        <p:spPr>
          <a:xfrm>
            <a:off x="5063490" y="941070"/>
            <a:ext cx="348615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slaves of sin</a:t>
            </a:r>
          </a:p>
        </p:txBody>
      </p:sp>
      <p:sp>
        <p:nvSpPr>
          <p:cNvPr id="3074" name="Rectangle 2"/>
          <p:cNvSpPr>
            <a:spLocks noGrp="1" noChangeArrowheads="1"/>
          </p:cNvSpPr>
          <p:nvPr>
            <p:ph type="title"/>
          </p:nvPr>
        </p:nvSpPr>
        <p:spPr>
          <a:xfrm>
            <a:off x="457200" y="990600"/>
            <a:ext cx="8229600" cy="480060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66FF33"/>
                </a:solidFill>
                <a:effectLst>
                  <a:glow rad="101600">
                    <a:schemeClr val="tx1"/>
                  </a:glow>
                  <a:outerShdw blurRad="50800" algn="tl" rotWithShape="0">
                    <a:srgbClr val="000000"/>
                  </a:outerShdw>
                </a:effectLst>
                <a:latin typeface="Calibri" panose="020F0502020204030204" pitchFamily="34" charset="0"/>
              </a:rPr>
              <a:t>For when you were slaves of sin, you were free in regard to righteousness. What fruit did you have then in the things of which you are now ashamed? For the end of those things is death.         </a:t>
            </a:r>
            <a:r>
              <a:rPr lang="en-US" altLang="en-US" sz="3200" b="1" i="1" dirty="0">
                <a:ln w="17780" cmpd="sng">
                  <a:solidFill>
                    <a:srgbClr val="FFFFFF"/>
                  </a:solidFill>
                  <a:prstDash val="solid"/>
                  <a:miter lim="800000"/>
                </a:ln>
                <a:solidFill>
                  <a:srgbClr val="66FF33"/>
                </a:solidFill>
                <a:effectLst>
                  <a:glow rad="101600">
                    <a:schemeClr val="tx1"/>
                  </a:glow>
                  <a:outerShdw blurRad="50800" algn="tl" rotWithShape="0">
                    <a:srgbClr val="000000"/>
                  </a:outerShdw>
                </a:effectLst>
                <a:latin typeface="Calibri" panose="020F0502020204030204" pitchFamily="34" charset="0"/>
              </a:rPr>
              <a:t>— Romans 6:20-21 </a:t>
            </a:r>
            <a:r>
              <a:rPr lang="en-US" altLang="en-US" sz="4000" b="1" i="1" dirty="0">
                <a:ln w="17780" cmpd="sng">
                  <a:solidFill>
                    <a:srgbClr val="FFFFFF"/>
                  </a:solidFill>
                  <a:prstDash val="solid"/>
                  <a:miter lim="800000"/>
                </a:ln>
                <a:solidFill>
                  <a:srgbClr val="66FF33"/>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p:cNvSpPr txBox="1">
            <a:spLocks noChangeArrowheads="1"/>
          </p:cNvSpPr>
          <p:nvPr/>
        </p:nvSpPr>
        <p:spPr bwMode="auto">
          <a:xfrm>
            <a:off x="5105400" y="2200593"/>
            <a:ext cx="1981200"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66FF33"/>
                </a:solidFill>
                <a:effectLst>
                  <a:glow rad="63500">
                    <a:schemeClr val="tx1"/>
                  </a:glow>
                  <a:outerShdw blurRad="50800" algn="tl" rotWithShape="0">
                    <a:srgbClr val="000000"/>
                  </a:outerShdw>
                </a:effectLst>
                <a:latin typeface="Calibri" panose="020F0502020204030204" pitchFamily="34" charset="0"/>
              </a:rPr>
              <a:t>fruit</a:t>
            </a:r>
            <a:endParaRPr lang="en-US" altLang="en-US" sz="3200" b="1" i="1" kern="0" dirty="0">
              <a:ln w="17780" cmpd="sng">
                <a:solidFill>
                  <a:srgbClr val="FFFFFF"/>
                </a:solidFill>
                <a:prstDash val="solid"/>
                <a:miter lim="800000"/>
              </a:ln>
              <a:solidFill>
                <a:srgbClr val="66FF33"/>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EFEE8495-424A-4906-95C2-FF894DD0B38F}"/>
              </a:ext>
            </a:extLst>
          </p:cNvPr>
          <p:cNvSpPr txBox="1">
            <a:spLocks noChangeArrowheads="1"/>
          </p:cNvSpPr>
          <p:nvPr/>
        </p:nvSpPr>
        <p:spPr bwMode="auto">
          <a:xfrm>
            <a:off x="433753" y="2350794"/>
            <a:ext cx="3730366" cy="797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chemeClr val="bg1">
                      <a:lumMod val="75000"/>
                    </a:schemeClr>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righteousness</a:t>
            </a:r>
            <a:endParaRPr kumimoji="0" lang="en-US" altLang="en-US" sz="4400" b="1" i="1" u="none" strike="noStrike" kern="0" cap="none" spc="0" normalizeH="0" baseline="0" noProof="0" dirty="0">
              <a:ln w="3175" cmpd="sng">
                <a:solidFill>
                  <a:schemeClr val="bg1">
                    <a:lumMod val="75000"/>
                  </a:schemeClr>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4"/>
          <p:cNvSpPr>
            <a:spLocks noChangeArrowheads="1"/>
          </p:cNvSpPr>
          <p:nvPr/>
        </p:nvSpPr>
        <p:spPr bwMode="auto">
          <a:xfrm>
            <a:off x="1595740" y="2051825"/>
            <a:ext cx="1203217" cy="1460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9600" b="1" dirty="0">
                <a:ln w="11430">
                  <a:noFill/>
                </a:ln>
                <a:solidFill>
                  <a:srgbClr val="FF0000"/>
                </a:solidFill>
                <a:effectLst>
                  <a:outerShdw blurRad="80000" dist="40000" dir="5040000" algn="tl">
                    <a:srgbClr val="000000">
                      <a:alpha val="30000"/>
                    </a:srgbClr>
                  </a:outerShdw>
                </a:effectLst>
                <a:latin typeface="Calibri" panose="020F0502020204030204" pitchFamily="34" charset="0"/>
              </a:rPr>
              <a:t>X</a:t>
            </a:r>
            <a:endParaRPr lang="en-US" sz="9600" b="1" i="1" dirty="0">
              <a:ln w="11430">
                <a:noFill/>
              </a:ln>
              <a:solidFill>
                <a:srgbClr val="FF0000"/>
              </a:solidFill>
              <a:effectLst>
                <a:outerShdw blurRad="80000" dist="40000" dir="5040000" algn="tl">
                  <a:srgbClr val="000000">
                    <a:alpha val="30000"/>
                  </a:srgbClr>
                </a:outerShdw>
              </a:effectLst>
              <a:latin typeface="Calibri" panose="020F0502020204030204" pitchFamily="34" charset="0"/>
            </a:endParaRPr>
          </a:p>
        </p:txBody>
      </p:sp>
      <p:sp>
        <p:nvSpPr>
          <p:cNvPr id="8" name="Title 1"/>
          <p:cNvSpPr txBox="1">
            <a:spLocks/>
          </p:cNvSpPr>
          <p:nvPr/>
        </p:nvSpPr>
        <p:spPr>
          <a:xfrm>
            <a:off x="6197600" y="4335379"/>
            <a:ext cx="1669913"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rgbClr val="9966FF"/>
                  </a:glow>
                  <a:outerShdw blurRad="50800" algn="tl" rotWithShape="0">
                    <a:srgbClr val="000000"/>
                  </a:outerShdw>
                </a:effectLst>
                <a:latin typeface="Calibri" panose="020F0502020204030204" pitchFamily="34" charset="0"/>
              </a:rPr>
              <a:t>death</a:t>
            </a:r>
            <a:endParaRPr lang="en-US" b="1" dirty="0">
              <a:ln w="17780" cmpd="sng">
                <a:noFill/>
                <a:prstDash val="solid"/>
                <a:miter lim="800000"/>
              </a:ln>
              <a:solidFill>
                <a:srgbClr val="FF0000"/>
              </a:solidFill>
              <a:effectLst>
                <a:glow rad="38100">
                  <a:srgbClr val="9966FF"/>
                </a:glow>
                <a:outerShdw blurRad="50800" algn="tl" rotWithShape="0">
                  <a:srgbClr val="000000"/>
                </a:outerShdw>
              </a:effectLst>
              <a:latin typeface="Calibri" panose="020F0502020204030204" pitchFamily="34" charset="0"/>
            </a:endParaRPr>
          </a:p>
        </p:txBody>
      </p:sp>
      <p:sp>
        <p:nvSpPr>
          <p:cNvPr id="5" name="Rectangle 2" hidden="1"/>
          <p:cNvSpPr txBox="1">
            <a:spLocks noChangeArrowheads="1"/>
          </p:cNvSpPr>
          <p:nvPr/>
        </p:nvSpPr>
        <p:spPr bwMode="auto">
          <a:xfrm>
            <a:off x="655823" y="2488850"/>
            <a:ext cx="1981200"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fruit</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01893EC6-0DB2-4278-95DE-6D5274BE9E9C}"/>
              </a:ext>
            </a:extLst>
          </p:cNvPr>
          <p:cNvSpPr txBox="1">
            <a:spLocks noChangeArrowheads="1"/>
          </p:cNvSpPr>
          <p:nvPr/>
        </p:nvSpPr>
        <p:spPr bwMode="auto">
          <a:xfrm>
            <a:off x="4957763" y="993707"/>
            <a:ext cx="3684014" cy="82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chemeClr val="bg1">
                      <a:lumMod val="75000"/>
                    </a:schemeClr>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slaves of sin</a:t>
            </a:r>
            <a:endParaRPr kumimoji="0" lang="en-US" altLang="en-US" sz="4400" b="1" i="1" u="none" strike="noStrike" kern="0" cap="none" spc="0" normalizeH="0" baseline="0" noProof="0" dirty="0">
              <a:ln w="3175" cmpd="sng">
                <a:solidFill>
                  <a:schemeClr val="bg1">
                    <a:lumMod val="75000"/>
                  </a:schemeClr>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4591752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ssolve">
                                      <p:cBhvr>
                                        <p:cTn id="7" dur="500"/>
                                        <p:tgtEl>
                                          <p:spTgt spid="3074"/>
                                        </p:tgtEl>
                                      </p:cBhvr>
                                    </p:animEffect>
                                  </p:childTnLst>
                                </p:cTn>
                              </p:par>
                            </p:childTnLst>
                          </p:cTn>
                        </p:par>
                        <p:par>
                          <p:cTn id="8" fill="hold">
                            <p:stCondLst>
                              <p:cond delay="500"/>
                            </p:stCondLst>
                            <p:childTnLst>
                              <p:par>
                                <p:cTn id="9" presetID="10" presetClass="exit" presetSubtype="0" fill="hold" grpId="2"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18" presetClass="emph" presetSubtype="0" fill="hold" grpId="1" nodeType="withEffect">
                                  <p:stCondLst>
                                    <p:cond delay="0"/>
                                  </p:stCondLst>
                                  <p:childTnLst>
                                    <p:set>
                                      <p:cBhvr override="childStyle">
                                        <p:cTn id="21" dur="500" fill="hold"/>
                                        <p:tgtEl>
                                          <p:spTgt spid="7"/>
                                        </p:tgtEl>
                                        <p:attrNameLst>
                                          <p:attrName>style.textDecorationUnderline</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0" presetClass="entr" presetSubtype="0" fill="hold" grpId="0" nodeType="clickEffect">
                                  <p:stCondLst>
                                    <p:cond delay="250"/>
                                  </p:stCondLst>
                                  <p:childTnLst>
                                    <p:set>
                                      <p:cBhvr>
                                        <p:cTn id="25" dur="1" fill="hold">
                                          <p:stCondLst>
                                            <p:cond delay="0"/>
                                          </p:stCondLst>
                                        </p:cTn>
                                        <p:tgtEl>
                                          <p:spTgt spid="6"/>
                                        </p:tgtEl>
                                        <p:attrNameLst>
                                          <p:attrName>style.visibility</p:attrName>
                                        </p:attrNameLst>
                                      </p:cBhvr>
                                      <p:to>
                                        <p:strVal val="visible"/>
                                      </p:to>
                                    </p:set>
                                    <p:animEffect transition="in" filter="dissolve">
                                      <p:cBhvr>
                                        <p:cTn id="26" dur="500">
                                          <p:stCondLst>
                                            <p:cond delay="0"/>
                                          </p:stCondLst>
                                        </p:cTn>
                                        <p:tgtEl>
                                          <p:spTgt spid="6"/>
                                        </p:tgtEl>
                                      </p:cBhvr>
                                    </p:animEffect>
                                    <p:anim to="" calcmode="lin" valueType="num">
                                      <p:cBhvr>
                                        <p:cTn id="27"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28" dur="500" fill="hold">
                                          <p:stCondLst>
                                            <p:cond delay="0"/>
                                          </p:stCondLst>
                                        </p:cTn>
                                        <p:tgtEl>
                                          <p:spTgt spid="6"/>
                                        </p:tgtEl>
                                        <p:attrNameLst>
                                          <p:attrName>ppt_h</p:attrName>
                                        </p:attrNameLst>
                                      </p:cBhvr>
                                      <p:tavLst>
                                        <p:tav tm="0">
                                          <p:val>
                                            <p:strVal val="#ppt_h*4"/>
                                          </p:val>
                                        </p:tav>
                                        <p:tav tm="100000">
                                          <p:val>
                                            <p:strVal val="#ppt_h"/>
                                          </p:val>
                                        </p:tav>
                                      </p:tavLst>
                                    </p:anim>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1"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down)">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250"/>
                                        <p:tgtEl>
                                          <p:spTgt spid="4"/>
                                        </p:tgtEl>
                                      </p:cBhvr>
                                    </p:animEffect>
                                  </p:childTnLst>
                                </p:cTn>
                              </p:par>
                              <p:par>
                                <p:cTn id="42" presetID="0" presetClass="path" presetSubtype="0" accel="50000" decel="50000" fill="hold" grpId="1" nodeType="withEffect">
                                  <p:stCondLst>
                                    <p:cond delay="0"/>
                                  </p:stCondLst>
                                  <p:childTnLst>
                                    <p:animMotion origin="layout" path="M 3.33333E-6 -4.44444E-6 L -0.48646 0.0419 " pathEditMode="relative" rAng="0" ptsTypes="AA">
                                      <p:cBhvr>
                                        <p:cTn id="43" dur="2000" fill="hold"/>
                                        <p:tgtEl>
                                          <p:spTgt spid="4"/>
                                        </p:tgtEl>
                                        <p:attrNameLst>
                                          <p:attrName>ppt_x</p:attrName>
                                          <p:attrName>ppt_y</p:attrName>
                                        </p:attrNameLst>
                                      </p:cBhvr>
                                      <p:rCtr x="-24323" y="2083"/>
                                    </p:animMotion>
                                  </p:childTnLst>
                                </p:cTn>
                              </p:par>
                              <p:par>
                                <p:cTn id="44" presetID="10" presetClass="exit" presetSubtype="0" fill="hold" grpId="1" nodeType="withEffect">
                                  <p:stCondLst>
                                    <p:cond delay="0"/>
                                  </p:stCondLst>
                                  <p:childTnLst>
                                    <p:animEffect transition="out" filter="fade">
                                      <p:cBhvr>
                                        <p:cTn id="45" dur="1500"/>
                                        <p:tgtEl>
                                          <p:spTgt spid="3074"/>
                                        </p:tgtEl>
                                      </p:cBhvr>
                                    </p:animEffect>
                                    <p:set>
                                      <p:cBhvr>
                                        <p:cTn id="46" dur="1" fill="hold">
                                          <p:stCondLst>
                                            <p:cond delay="1499"/>
                                          </p:stCondLst>
                                        </p:cTn>
                                        <p:tgtEl>
                                          <p:spTgt spid="3074"/>
                                        </p:tgtEl>
                                        <p:attrNameLst>
                                          <p:attrName>style.visibility</p:attrName>
                                        </p:attrNameLst>
                                      </p:cBhvr>
                                      <p:to>
                                        <p:strVal val="hidden"/>
                                      </p:to>
                                    </p:set>
                                  </p:childTnLst>
                                </p:cTn>
                              </p:par>
                              <p:par>
                                <p:cTn id="47" presetID="23" presetClass="exit" presetSubtype="32" fill="hold" grpId="2" nodeType="withEffect">
                                  <p:stCondLst>
                                    <p:cond delay="0"/>
                                  </p:stCondLst>
                                  <p:childTnLst>
                                    <p:anim calcmode="lin" valueType="num">
                                      <p:cBhvr>
                                        <p:cTn id="48" dur="1500"/>
                                        <p:tgtEl>
                                          <p:spTgt spid="8"/>
                                        </p:tgtEl>
                                        <p:attrNameLst>
                                          <p:attrName>ppt_w</p:attrName>
                                        </p:attrNameLst>
                                      </p:cBhvr>
                                      <p:tavLst>
                                        <p:tav tm="0">
                                          <p:val>
                                            <p:strVal val="ppt_w"/>
                                          </p:val>
                                        </p:tav>
                                        <p:tav tm="100000">
                                          <p:val>
                                            <p:fltVal val="0"/>
                                          </p:val>
                                        </p:tav>
                                      </p:tavLst>
                                    </p:anim>
                                    <p:anim calcmode="lin" valueType="num">
                                      <p:cBhvr>
                                        <p:cTn id="49" dur="1500"/>
                                        <p:tgtEl>
                                          <p:spTgt spid="8"/>
                                        </p:tgtEl>
                                        <p:attrNameLst>
                                          <p:attrName>ppt_h</p:attrName>
                                        </p:attrNameLst>
                                      </p:cBhvr>
                                      <p:tavLst>
                                        <p:tav tm="0">
                                          <p:val>
                                            <p:strVal val="ppt_h"/>
                                          </p:val>
                                        </p:tav>
                                        <p:tav tm="100000">
                                          <p:val>
                                            <p:fltVal val="0"/>
                                          </p:val>
                                        </p:tav>
                                      </p:tavLst>
                                    </p:anim>
                                    <p:set>
                                      <p:cBhvr>
                                        <p:cTn id="50" dur="1" fill="hold">
                                          <p:stCondLst>
                                            <p:cond delay="1499"/>
                                          </p:stCondLst>
                                        </p:cTn>
                                        <p:tgtEl>
                                          <p:spTgt spid="8"/>
                                        </p:tgtEl>
                                        <p:attrNameLst>
                                          <p:attrName>style.visibility</p:attrName>
                                        </p:attrNameLst>
                                      </p:cBhvr>
                                      <p:to>
                                        <p:strVal val="hidden"/>
                                      </p:to>
                                    </p:set>
                                  </p:childTnLst>
                                </p:cTn>
                              </p:par>
                              <p:par>
                                <p:cTn id="51" presetID="8" presetClass="emph" presetSubtype="0" fill="hold" grpId="3" nodeType="withEffect">
                                  <p:stCondLst>
                                    <p:cond delay="0"/>
                                  </p:stCondLst>
                                  <p:childTnLst>
                                    <p:animRot by="43200000">
                                      <p:cBhvr>
                                        <p:cTn id="52" dur="1500" fill="hold"/>
                                        <p:tgtEl>
                                          <p:spTgt spid="8"/>
                                        </p:tgtEl>
                                        <p:attrNameLst>
                                          <p:attrName>r</p:attrName>
                                        </p:attrNameLst>
                                      </p:cBhvr>
                                    </p:animRot>
                                  </p:childTnLst>
                                </p:cTn>
                              </p:par>
                              <p:par>
                                <p:cTn id="53" presetID="0" presetClass="path" presetSubtype="0" accel="50000" decel="50000" fill="hold" grpId="0" nodeType="withEffect">
                                  <p:stCondLst>
                                    <p:cond delay="0"/>
                                  </p:stCondLst>
                                  <p:childTnLst>
                                    <p:animMotion origin="layout" path="M 2.77778E-6 2.96296E-6 L -0.27188 -0.22477 " pathEditMode="relative" rAng="0" ptsTypes="AA">
                                      <p:cBhvr>
                                        <p:cTn id="54" dur="1500" fill="hold"/>
                                        <p:tgtEl>
                                          <p:spTgt spid="8"/>
                                        </p:tgtEl>
                                        <p:attrNameLst>
                                          <p:attrName>ppt_x</p:attrName>
                                          <p:attrName>ppt_y</p:attrName>
                                        </p:attrNameLst>
                                      </p:cBhvr>
                                      <p:rCtr x="-13594" y="-11250"/>
                                    </p:animMotion>
                                  </p:childTnLst>
                                </p:cTn>
                              </p:par>
                              <p:par>
                                <p:cTn id="55" presetID="10" presetClass="exit" presetSubtype="0" fill="hold" grpId="1" nodeType="withEffect">
                                  <p:stCondLst>
                                    <p:cond delay="0"/>
                                  </p:stCondLst>
                                  <p:childTnLst>
                                    <p:animEffect transition="out" filter="fade">
                                      <p:cBhvr>
                                        <p:cTn id="56" dur="500"/>
                                        <p:tgtEl>
                                          <p:spTgt spid="6"/>
                                        </p:tgtEl>
                                      </p:cBhvr>
                                    </p:animEffect>
                                    <p:set>
                                      <p:cBhvr>
                                        <p:cTn id="57" dur="1" fill="hold">
                                          <p:stCondLst>
                                            <p:cond delay="499"/>
                                          </p:stCondLst>
                                        </p:cTn>
                                        <p:tgtEl>
                                          <p:spTgt spid="6"/>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10"/>
                                        </p:tgtEl>
                                      </p:cBhvr>
                                    </p:animEffect>
                                    <p:set>
                                      <p:cBhvr>
                                        <p:cTn id="60" dur="1" fill="hold">
                                          <p:stCondLst>
                                            <p:cond delay="499"/>
                                          </p:stCondLst>
                                        </p:cTn>
                                        <p:tgtEl>
                                          <p:spTgt spid="10"/>
                                        </p:tgtEl>
                                        <p:attrNameLst>
                                          <p:attrName>style.visibility</p:attrName>
                                        </p:attrNameLst>
                                      </p:cBhvr>
                                      <p:to>
                                        <p:strVal val="hidden"/>
                                      </p:to>
                                    </p:set>
                                  </p:childTnLst>
                                </p:cTn>
                              </p:par>
                              <p:par>
                                <p:cTn id="61" presetID="10" presetClass="exit" presetSubtype="0" fill="hold" grpId="2" nodeType="withEffect">
                                  <p:stCondLst>
                                    <p:cond delay="0"/>
                                  </p:stCondLst>
                                  <p:childTnLst>
                                    <p:animEffect transition="out" filter="fade">
                                      <p:cBhvr>
                                        <p:cTn id="62" dur="500"/>
                                        <p:tgtEl>
                                          <p:spTgt spid="7"/>
                                        </p:tgtEl>
                                      </p:cBhvr>
                                    </p:animEffect>
                                    <p:set>
                                      <p:cBhvr>
                                        <p:cTn id="63" dur="1" fill="hold">
                                          <p:stCondLst>
                                            <p:cond delay="499"/>
                                          </p:stCondLst>
                                        </p:cTn>
                                        <p:tgtEl>
                                          <p:spTgt spid="7"/>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9"/>
                                        </p:tgtEl>
                                      </p:cBhvr>
                                    </p:animEffect>
                                    <p:set>
                                      <p:cBhvr>
                                        <p:cTn id="66"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3074" grpId="0"/>
      <p:bldP spid="3074" grpId="1"/>
      <p:bldP spid="4" grpId="0"/>
      <p:bldP spid="4" grpId="1"/>
      <p:bldP spid="4" grpId="2"/>
      <p:bldP spid="9" grpId="0"/>
      <p:bldP spid="9" grpId="1"/>
      <p:bldP spid="6" grpId="0"/>
      <p:bldP spid="6" grpId="1"/>
      <p:bldP spid="8" grpId="0"/>
      <p:bldP spid="8" grpId="1"/>
      <p:bldP spid="8" grpId="2"/>
      <p:bldP spid="8" grpId="3"/>
      <p:bldP spid="10" grpId="0"/>
      <p:bldP spid="10" grpId="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7105</TotalTime>
  <Words>4732</Words>
  <Application>Microsoft Office PowerPoint</Application>
  <PresentationFormat>On-screen Show (4:3)</PresentationFormat>
  <Paragraphs>597</Paragraphs>
  <Slides>51</Slides>
  <Notes>48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51</vt:i4>
      </vt:variant>
    </vt:vector>
  </HeadingPairs>
  <TitlesOfParts>
    <vt:vector size="55" baseType="lpstr">
      <vt:lpstr>Arial</vt:lpstr>
      <vt:lpstr>Britannic Bold</vt:lpstr>
      <vt:lpstr>Calibri</vt:lpstr>
      <vt:lpstr>Default Design</vt:lpstr>
      <vt:lpstr>PowerPoint Presentation</vt:lpstr>
      <vt:lpstr>PowerPoint Presentation</vt:lpstr>
      <vt:lpstr>"You will know them by their fruits. Do men gather grapes from thornbushes or figs from thistles? Even so, every good tree bears good fruit, but a bad tree bears bad fruit. A good tree cannot bear bad fruit, nor can a bad tree bear good fruit." — Matthew 7:16-18 </vt:lpstr>
      <vt:lpstr>"Therefore bear fruits worthy of repentance,  …" — Matthew 3:8  </vt:lpstr>
      <vt:lpstr>"Every tree that does not bear good fruit is cut down and thrown into the fire. Therefore by their fruits you will know them."           — Matthew 7:19-20  </vt:lpstr>
      <vt:lpstr>For you were once darkness, but now you are light in the Lord. Walk as children of light  (for the fruit of the Spirit is in all goodness, righteousness, and truth), finding out what is acceptable to the Lord. — Ephesians 5:8-10  </vt:lpstr>
      <vt:lpstr>And have no fellowship with the unfruitful works of darkness, but rather expose them. For it is shameful even to speak of those things which are done by them    in secret. — Ephesians 5:11-12 </vt:lpstr>
      <vt:lpstr>And have no fellowship with the unfruitful works of darkness, but rather expose them. For it is shameful even to speak of those things which are done by them    in secret. — Ephesians 5:11-12 </vt:lpstr>
      <vt:lpstr>For when you were slaves of sin, you were free in regard to righteousness. What fruit did you have then in the things of which you are now ashamed? For the end of those things is death.         — Romans 6:20-21  </vt:lpstr>
      <vt:lpstr>But now having been set free from sin, and having become slaves of God, you have your   fruit to holiness, and the end, everlasting life. For the wages of sin is death, but the gift of God is eternal life in Christ Jesus our Lord. — Romans 6:22-23 </vt:lpstr>
      <vt:lpstr>He also spoke this parable: "A certain man had a fig tree planted in his vineyard, and he came seeking fruit on it and found none. Then he said to the keeper of his vineyard, 'Look, for three years I have come seeking fruit on this fig tree and find none. Cut it down; why does it use up the ground?'" — Luke 13:6-7 </vt:lpstr>
      <vt:lpstr>"But he answered and said to him, 'Sir, let it alone this year also, until I dig around it and fertilize it.   And if it bears fruit, well. But         if not, after that you can cut          it down.' " — Luke 13:8-9 </vt:lpstr>
      <vt:lpstr>"Either make the tree good and its fruit good, or else make the tree bad and its fruit bad; for a tree is known by its fruit. Brood of vipers! How can you, being evil, speak good things? For out of the abundance of the heart the mouth speaks." — Matthew  12:33-34 </vt:lpstr>
      <vt:lpstr>"A good man out of the good treasure of his heart brings forth good things, and an evil man out of the evil treasure brings forth evil things." — Matthew  12:35 </vt:lpstr>
      <vt:lpstr>Then God said, "Let the earth bring forth grass, the herb that yields seed, and the fruit tree that yields fruit according to its kind, whose seed is in itself, on the earth"; and it was so. — Genesis 1:11 </vt:lpstr>
      <vt:lpstr>"Now the parable is this:   The seed is the word of God." — Luke 8:11 </vt:lpstr>
      <vt:lpstr>PowerPoint Presentation</vt:lpstr>
      <vt:lpstr>"Now the ones that fell among   thorns are those who, when they have heard, go out and are choked with cares, riches, and pleasures of life, and bring no fruit to maturity.  But the ones that fell on the good ground are those who, having heard the word with a noble and good heart, keep it and bear fruit with patience." — Luke 8:14-15 </vt:lpstr>
      <vt:lpstr>Therefore be patient, brethren, until the coming of the Lord. See how the farmer waits for the precious fruit of the earth, waiting patiently for it until it receives the early and latter rain. You also be patient. Establish your hearts, for the coming of the Lord is at hand. Do not grumble against one another, brethren, lest you be condemned. Behold, the Judge is standing at the door!                   — James 5:7-9 </vt:lpstr>
      <vt:lpstr>Now no chastening seems to be joyful for the present, but painful; nevertheless, afterward it       yields the peaceable fruit of righteousness to those who have been trained by it. — Hebrews 12:11 </vt:lpstr>
      <vt:lpstr>Now the fruit of righteousness is sown in peace by those who make peace. — James 3:18 </vt:lpstr>
      <vt:lpstr>But the fruit of the Spirit is love, joy, peace, longsuffering, kindness, goodness, faithfulness, gentleness, self-control. Against such there is no law. And those who are Christ's have crucified the flesh with its passions and desires. — Galatians 5:22-24 </vt:lpstr>
      <vt:lpstr>PowerPoint Presentation</vt:lpstr>
      <vt:lpstr>But also for this very reason, giving all diligence, add to your faith virtue, to virtue knowledge, to knowledge self-control, to self-control perseverance, to perseverance godliness, to godliness brotherly kindness, and to brotherly kindness love. For if these things are yours and abound, you will be neither barren nor unfruitful in the knowledge of our Lord Jesus Christ. — 2nd Peter 1:5-8</vt:lpstr>
      <vt:lpstr>PowerPoint Presentation</vt:lpstr>
      <vt:lpstr>PowerPoint Presentation</vt:lpstr>
      <vt:lpstr>PowerPoint Presentation</vt:lpstr>
      <vt:lpstr>PowerPoint Presentation</vt:lpstr>
      <vt:lpstr>PowerPoint Presentation</vt:lpstr>
      <vt:lpstr>PowerPoint Presentation</vt:lpstr>
      <vt:lpstr>Death and life are in the power of the tongue, And those who love it will eat its fruit. — Proverbs 18:21 </vt:lpstr>
      <vt:lpstr>Preach the word! Be ready            in season and out of season. Convince, rebuke, exhort, with   all longsuffering and teaching.      — 2nd Timothy 4:2  </vt:lpstr>
      <vt:lpstr>Counsel is mine, and sound wisdom; I am understanding, I have strength. By me kings reign, And rulers decree justice. By me princes rule, and nobles, All the judges of the earth. — Proverbs 8:14-16 </vt:lpstr>
      <vt:lpstr>I love those who love me,           And those who seek me diligently will find me. Riches and honor are with me, Enduring riches and righteousness. My fruit is better than gold, yes, than fine gold,    And my revenue than choice silver. — Proverbs 8:17-19 </vt:lpstr>
      <vt:lpstr>I traverse the way of righteousness, In the midst of the paths of justice, That I may cause those who love me to inherit wealth, That I may fill their treasuries.  — Proverbs 8:20-21 </vt:lpstr>
      <vt:lpstr>Those who are planted in the house of the LORD Shall flourish in the courts of our God. They shall still bear fruit in old age; They shall be fresh and flourishing, To declare that the LORD is upright; He is my rock, and there is no unrighteousness in Him.                  — Psalms 92:13-15  </vt:lpstr>
      <vt:lpstr>For he shall be like a tree planted by the waters, Which spreads out its roots by the river, And will not fear when heat comes; But its leaf will be green, And will not be anxious in the year of drought, Nor will cease from yielding fruit. — Jeremiah 17:8 </vt:lpstr>
      <vt:lpstr>"Do you not say, 'There are still   four months and then comes the harvest'? Behold, I say to you, lift up your eyes and look at the fields, for they are already white for harvest! And he who reaps receives wages, and gathers fruit for eternal life, that both he who sows and he    who reaps may rejoice together."   — John 4:35-36  </vt:lpstr>
      <vt:lpstr>"For in this the saying is true: 'One sows and another reaps.' I sent you to reap that for which you have not labored; others have labored, and you have entered into their labors." — John 4:37-38 </vt:lpstr>
      <vt:lpstr>For the wages of sin is death, but the gift of God is eternal life in Christ Jesus our Lord.              — Romans 6:23  </vt:lpstr>
      <vt:lpstr>Therefore, my brethren, you also    have become dead to the law through the body of Christ, that you may be married to another -- to Him who was raised from the dead, that we should bear fruit to God. For when we were in the flesh, the sinful passions which were aroused by the law were at work in our members to bear fruit to death. — Romans 7:4-5 </vt:lpstr>
      <vt:lpstr>Do not be deceived, God is not mocked; for whatever a man sows, that he will also reap. For he who sows to his flesh will of the flesh reap corruption, but he who sows to the Spirit will of the Spirit reap everlasting life. And let us not grow weary while doing good, for in due season we shall reap if we do not lose heart. — Galatians 6:7-9 </vt:lpstr>
      <vt:lpstr>"I am the true vine, and My Father is the vinedresser. Every branch in Me that does not bear fruit He takes away; and every branch that bears fruit He prunes, that it may bear more fruit. You are already clean because of the word which I have spoken to you." — John 15:1-3 </vt:lpstr>
      <vt:lpstr>"Abide in Me, and I in you. As the branch cannot bear fruit of itself, unless it abides in the vine, neither can you, unless you abide in Me. I am the vine, you are the branches. He who abides in Me, and I in him, bears much fruit; for without Me you can do nothing." — John 15:4-5  </vt:lpstr>
      <vt:lpstr>"If anyone does not abide in Me, he is cast out as a branch and is withered; and they gather them and throw them into the fire,     and they are burned. If you abide in Me, and My words abide in you, you will ask what you desire, and it shall be done for you." — John 15:6-7 </vt:lpstr>
      <vt:lpstr>"By this My Father is glorified, that you bear much fruit; so you will be My disciples." — John 15:8 </vt:lpstr>
      <vt:lpstr>And this I pray, that your love may abound still more and more in knowledge and all discernment, that you may approve the things that are excellent, that you may be sincere and without offense till the day of Christ, being filled with the fruits of righteousness which are by Jesus Christ, to the glory and praise of God. — Philippians 1:9-11 </vt:lpstr>
      <vt:lpstr>PowerPoint Presentation</vt:lpstr>
      <vt:lpstr>PowerPoint Presentation</vt:lpstr>
      <vt:lpstr>PowerPoint Presentation</vt:lpstr>
      <vt:lpstr>Please visit  http://www.LoveFromGod.com to explore further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Ronald Bert</dc:creator>
  <cp:lastModifiedBy>Ron Bert</cp:lastModifiedBy>
  <cp:revision>537</cp:revision>
  <dcterms:created xsi:type="dcterms:W3CDTF">2014-04-12T23:55:49Z</dcterms:created>
  <dcterms:modified xsi:type="dcterms:W3CDTF">2020-12-10T22:05:15Z</dcterms:modified>
</cp:coreProperties>
</file>