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46" r:id="rId3"/>
    <p:sldId id="639" r:id="rId4"/>
    <p:sldId id="640" r:id="rId5"/>
    <p:sldId id="641" r:id="rId6"/>
    <p:sldId id="642" r:id="rId7"/>
    <p:sldId id="643" r:id="rId8"/>
    <p:sldId id="644" r:id="rId9"/>
    <p:sldId id="645" r:id="rId10"/>
    <p:sldId id="646" r:id="rId11"/>
    <p:sldId id="647" r:id="rId12"/>
    <p:sldId id="666" r:id="rId13"/>
    <p:sldId id="648" r:id="rId14"/>
    <p:sldId id="649" r:id="rId15"/>
    <p:sldId id="650" r:id="rId16"/>
    <p:sldId id="651" r:id="rId17"/>
    <p:sldId id="652" r:id="rId18"/>
    <p:sldId id="653" r:id="rId19"/>
    <p:sldId id="654" r:id="rId20"/>
    <p:sldId id="655" r:id="rId21"/>
    <p:sldId id="656" r:id="rId22"/>
    <p:sldId id="657" r:id="rId23"/>
    <p:sldId id="658" r:id="rId24"/>
    <p:sldId id="663" r:id="rId25"/>
    <p:sldId id="659" r:id="rId26"/>
    <p:sldId id="660" r:id="rId27"/>
    <p:sldId id="665" r:id="rId28"/>
    <p:sldId id="664" r:id="rId29"/>
    <p:sldId id="350" r:id="rId30"/>
    <p:sldId id="283" r:id="rId31"/>
    <p:sldId id="382"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6600"/>
    <a:srgbClr val="008000"/>
    <a:srgbClr val="FF33CC"/>
    <a:srgbClr val="FF6699"/>
    <a:srgbClr val="F2CCA5"/>
    <a:srgbClr val="8A0000"/>
    <a:srgbClr val="0066FF"/>
    <a:srgbClr val="CCE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55" autoAdjust="0"/>
    <p:restoredTop sz="85434" autoAdjust="0"/>
  </p:normalViewPr>
  <p:slideViewPr>
    <p:cSldViewPr snapToGrid="0">
      <p:cViewPr varScale="1">
        <p:scale>
          <a:sx n="81" d="100"/>
          <a:sy n="81" d="100"/>
        </p:scale>
        <p:origin x="139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6F23A-767E-4F67-B8E7-473060D117A6}" type="datetimeFigureOut">
              <a:rPr lang="en-US" smtClean="0"/>
              <a:t>12/29/2019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1D9B6-958F-4022-8446-FFC7E7C9F731}" type="slidenum">
              <a:rPr lang="en-US" smtClean="0"/>
              <a:t>‹#›</a:t>
            </a:fld>
            <a:endParaRPr lang="en-US"/>
          </a:p>
        </p:txBody>
      </p:sp>
    </p:spTree>
    <p:extLst>
      <p:ext uri="{BB962C8B-B14F-4D97-AF65-F5344CB8AC3E}">
        <p14:creationId xmlns:p14="http://schemas.microsoft.com/office/powerpoint/2010/main" val="169816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1</a:t>
            </a:fld>
            <a:endParaRPr lang="en-US"/>
          </a:p>
        </p:txBody>
      </p:sp>
    </p:spTree>
    <p:extLst>
      <p:ext uri="{BB962C8B-B14F-4D97-AF65-F5344CB8AC3E}">
        <p14:creationId xmlns:p14="http://schemas.microsoft.com/office/powerpoint/2010/main" val="260575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grudge does not equal forgiveness which sets a soul free to believe in God without hindrance.</a:t>
            </a:r>
          </a:p>
        </p:txBody>
      </p:sp>
      <p:sp>
        <p:nvSpPr>
          <p:cNvPr id="4" name="Slide Number Placeholder 3"/>
          <p:cNvSpPr>
            <a:spLocks noGrp="1"/>
          </p:cNvSpPr>
          <p:nvPr>
            <p:ph type="sldNum" sz="quarter" idx="5"/>
          </p:nvPr>
        </p:nvSpPr>
        <p:spPr/>
        <p:txBody>
          <a:bodyPr/>
          <a:lstStyle/>
          <a:p>
            <a:fld id="{9C51D9B6-958F-4022-8446-FFC7E7C9F731}" type="slidenum">
              <a:rPr lang="en-US" smtClean="0"/>
              <a:t>14</a:t>
            </a:fld>
            <a:endParaRPr lang="en-US"/>
          </a:p>
        </p:txBody>
      </p:sp>
    </p:spTree>
    <p:extLst>
      <p:ext uri="{BB962C8B-B14F-4D97-AF65-F5344CB8AC3E}">
        <p14:creationId xmlns:p14="http://schemas.microsoft.com/office/powerpoint/2010/main" val="3266097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15</a:t>
            </a:fld>
            <a:endParaRPr lang="en-US"/>
          </a:p>
        </p:txBody>
      </p:sp>
    </p:spTree>
    <p:extLst>
      <p:ext uri="{BB962C8B-B14F-4D97-AF65-F5344CB8AC3E}">
        <p14:creationId xmlns:p14="http://schemas.microsoft.com/office/powerpoint/2010/main" val="3892153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16</a:t>
            </a:fld>
            <a:endParaRPr lang="en-US"/>
          </a:p>
        </p:txBody>
      </p:sp>
    </p:spTree>
    <p:extLst>
      <p:ext uri="{BB962C8B-B14F-4D97-AF65-F5344CB8AC3E}">
        <p14:creationId xmlns:p14="http://schemas.microsoft.com/office/powerpoint/2010/main" val="2212727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17</a:t>
            </a:fld>
            <a:endParaRPr lang="en-US"/>
          </a:p>
        </p:txBody>
      </p:sp>
    </p:spTree>
    <p:extLst>
      <p:ext uri="{BB962C8B-B14F-4D97-AF65-F5344CB8AC3E}">
        <p14:creationId xmlns:p14="http://schemas.microsoft.com/office/powerpoint/2010/main" val="899373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alive and the more so when we understand the blessing of His forgiveness.</a:t>
            </a:r>
          </a:p>
        </p:txBody>
      </p:sp>
      <p:sp>
        <p:nvSpPr>
          <p:cNvPr id="4" name="Slide Number Placeholder 3"/>
          <p:cNvSpPr>
            <a:spLocks noGrp="1"/>
          </p:cNvSpPr>
          <p:nvPr>
            <p:ph type="sldNum" sz="quarter" idx="5"/>
          </p:nvPr>
        </p:nvSpPr>
        <p:spPr/>
        <p:txBody>
          <a:bodyPr/>
          <a:lstStyle/>
          <a:p>
            <a:fld id="{9C51D9B6-958F-4022-8446-FFC7E7C9F731}" type="slidenum">
              <a:rPr lang="en-US" smtClean="0"/>
              <a:t>18</a:t>
            </a:fld>
            <a:endParaRPr lang="en-US"/>
          </a:p>
        </p:txBody>
      </p:sp>
    </p:spTree>
    <p:extLst>
      <p:ext uri="{BB962C8B-B14F-4D97-AF65-F5344CB8AC3E}">
        <p14:creationId xmlns:p14="http://schemas.microsoft.com/office/powerpoint/2010/main" val="3196171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520" b="1" kern="1200" dirty="0">
              <a:ln w="3175" cmpd="sng">
                <a:solidFill>
                  <a:srgbClr val="FF6600"/>
                </a:solidFill>
                <a:prstDash val="solid"/>
              </a:ln>
              <a:solidFill>
                <a:srgbClr val="FF33CC"/>
              </a:solidFill>
              <a:effectLst>
                <a:outerShdw blurRad="63500" dir="3600000" algn="tl" rotWithShape="0">
                  <a:srgbClr val="000000">
                    <a:alpha val="70000"/>
                  </a:srgbClr>
                </a:outerShdw>
              </a:effectLst>
              <a:latin typeface="Calibri" panose="020F0502020204030204" pitchFamily="34" charset="0"/>
              <a:ea typeface="+mj-ea"/>
              <a:cs typeface="+mj-cs"/>
            </a:endParaRPr>
          </a:p>
        </p:txBody>
      </p:sp>
      <p:sp>
        <p:nvSpPr>
          <p:cNvPr id="4" name="Slide Number Placeholder 3"/>
          <p:cNvSpPr>
            <a:spLocks noGrp="1"/>
          </p:cNvSpPr>
          <p:nvPr>
            <p:ph type="sldNum" sz="quarter" idx="5"/>
          </p:nvPr>
        </p:nvSpPr>
        <p:spPr/>
        <p:txBody>
          <a:bodyPr/>
          <a:lstStyle/>
          <a:p>
            <a:fld id="{9C51D9B6-958F-4022-8446-FFC7E7C9F731}" type="slidenum">
              <a:rPr lang="en-US" smtClean="0"/>
              <a:t>19</a:t>
            </a:fld>
            <a:endParaRPr lang="en-US"/>
          </a:p>
        </p:txBody>
      </p:sp>
    </p:spTree>
    <p:extLst>
      <p:ext uri="{BB962C8B-B14F-4D97-AF65-F5344CB8AC3E}">
        <p14:creationId xmlns:p14="http://schemas.microsoft.com/office/powerpoint/2010/main" val="4066102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fall away from God when we forget Him, whereas He never forgets us. His coming to earth in the flesh achieved His purpose in hoping more of His creation of souls would not forget but yield to that which created all.</a:t>
            </a:r>
          </a:p>
        </p:txBody>
      </p:sp>
      <p:sp>
        <p:nvSpPr>
          <p:cNvPr id="4" name="Slide Number Placeholder 3"/>
          <p:cNvSpPr>
            <a:spLocks noGrp="1"/>
          </p:cNvSpPr>
          <p:nvPr>
            <p:ph type="sldNum" sz="quarter" idx="5"/>
          </p:nvPr>
        </p:nvSpPr>
        <p:spPr/>
        <p:txBody>
          <a:bodyPr/>
          <a:lstStyle/>
          <a:p>
            <a:fld id="{9C51D9B6-958F-4022-8446-FFC7E7C9F731}" type="slidenum">
              <a:rPr lang="en-US" smtClean="0"/>
              <a:t>20</a:t>
            </a:fld>
            <a:endParaRPr lang="en-US"/>
          </a:p>
        </p:txBody>
      </p:sp>
    </p:spTree>
    <p:extLst>
      <p:ext uri="{BB962C8B-B14F-4D97-AF65-F5344CB8AC3E}">
        <p14:creationId xmlns:p14="http://schemas.microsoft.com/office/powerpoint/2010/main" val="3272671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 has a lot to do with our forgiveness, and our ability to allow His word to change our life in pursuit of the goodness He calls forth from His creation.</a:t>
            </a:r>
          </a:p>
        </p:txBody>
      </p:sp>
      <p:sp>
        <p:nvSpPr>
          <p:cNvPr id="4" name="Slide Number Placeholder 3"/>
          <p:cNvSpPr>
            <a:spLocks noGrp="1"/>
          </p:cNvSpPr>
          <p:nvPr>
            <p:ph type="sldNum" sz="quarter" idx="5"/>
          </p:nvPr>
        </p:nvSpPr>
        <p:spPr/>
        <p:txBody>
          <a:bodyPr/>
          <a:lstStyle/>
          <a:p>
            <a:fld id="{9C51D9B6-958F-4022-8446-FFC7E7C9F731}" type="slidenum">
              <a:rPr lang="en-US" smtClean="0"/>
              <a:t>21</a:t>
            </a:fld>
            <a:endParaRPr lang="en-US"/>
          </a:p>
        </p:txBody>
      </p:sp>
    </p:spTree>
    <p:extLst>
      <p:ext uri="{BB962C8B-B14F-4D97-AF65-F5344CB8AC3E}">
        <p14:creationId xmlns:p14="http://schemas.microsoft.com/office/powerpoint/2010/main" val="2076492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Spiritual change is that which belief builds confidence upon. Return on investment swells up from the heart reaching out past earth and time in Him. It is learning to fly on His wing.</a:t>
            </a:r>
          </a:p>
        </p:txBody>
      </p:sp>
      <p:sp>
        <p:nvSpPr>
          <p:cNvPr id="4" name="Slide Number Placeholder 3"/>
          <p:cNvSpPr>
            <a:spLocks noGrp="1"/>
          </p:cNvSpPr>
          <p:nvPr>
            <p:ph type="sldNum" sz="quarter" idx="5"/>
          </p:nvPr>
        </p:nvSpPr>
        <p:spPr/>
        <p:txBody>
          <a:bodyPr/>
          <a:lstStyle/>
          <a:p>
            <a:fld id="{9C51D9B6-958F-4022-8446-FFC7E7C9F731}" type="slidenum">
              <a:rPr lang="en-US" smtClean="0"/>
              <a:t>25</a:t>
            </a:fld>
            <a:endParaRPr lang="en-US"/>
          </a:p>
        </p:txBody>
      </p:sp>
    </p:spTree>
    <p:extLst>
      <p:ext uri="{BB962C8B-B14F-4D97-AF65-F5344CB8AC3E}">
        <p14:creationId xmlns:p14="http://schemas.microsoft.com/office/powerpoint/2010/main" val="3162828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biggest part of God’s forgiveness is to acknowledge that we need Him to forgive us. Only the humble can follow forward into His kingdom. It is God that forgives sins and no other.</a:t>
            </a:r>
          </a:p>
        </p:txBody>
      </p:sp>
      <p:sp>
        <p:nvSpPr>
          <p:cNvPr id="4" name="Slide Number Placeholder 3"/>
          <p:cNvSpPr>
            <a:spLocks noGrp="1"/>
          </p:cNvSpPr>
          <p:nvPr>
            <p:ph type="sldNum" sz="quarter" idx="5"/>
          </p:nvPr>
        </p:nvSpPr>
        <p:spPr/>
        <p:txBody>
          <a:bodyPr/>
          <a:lstStyle/>
          <a:p>
            <a:fld id="{9C51D9B6-958F-4022-8446-FFC7E7C9F731}" type="slidenum">
              <a:rPr lang="en-US" smtClean="0"/>
              <a:t>26</a:t>
            </a:fld>
            <a:endParaRPr lang="en-US"/>
          </a:p>
        </p:txBody>
      </p:sp>
    </p:spTree>
    <p:extLst>
      <p:ext uri="{BB962C8B-B14F-4D97-AF65-F5344CB8AC3E}">
        <p14:creationId xmlns:p14="http://schemas.microsoft.com/office/powerpoint/2010/main" val="844660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a:t>
            </a:fld>
            <a:endParaRPr lang="en-US"/>
          </a:p>
        </p:txBody>
      </p:sp>
    </p:spTree>
    <p:extLst>
      <p:ext uri="{BB962C8B-B14F-4D97-AF65-F5344CB8AC3E}">
        <p14:creationId xmlns:p14="http://schemas.microsoft.com/office/powerpoint/2010/main" val="377018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27</a:t>
            </a:fld>
            <a:endParaRPr lang="en-US"/>
          </a:p>
        </p:txBody>
      </p:sp>
    </p:spTree>
    <p:extLst>
      <p:ext uri="{BB962C8B-B14F-4D97-AF65-F5344CB8AC3E}">
        <p14:creationId xmlns:p14="http://schemas.microsoft.com/office/powerpoint/2010/main" val="1792591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forgive is to regain the sense of love.</a:t>
            </a:r>
          </a:p>
        </p:txBody>
      </p:sp>
      <p:sp>
        <p:nvSpPr>
          <p:cNvPr id="4" name="Slide Number Placeholder 3"/>
          <p:cNvSpPr>
            <a:spLocks noGrp="1"/>
          </p:cNvSpPr>
          <p:nvPr>
            <p:ph type="sldNum" sz="quarter" idx="10"/>
          </p:nvPr>
        </p:nvSpPr>
        <p:spPr/>
        <p:txBody>
          <a:bodyPr/>
          <a:lstStyle/>
          <a:p>
            <a:fld id="{934C9568-E3D6-45BA-A626-EF0F78B9350D}" type="slidenum">
              <a:rPr lang="en-US" smtClean="0"/>
              <a:t>29</a:t>
            </a:fld>
            <a:endParaRPr lang="en-US"/>
          </a:p>
        </p:txBody>
      </p:sp>
    </p:spTree>
    <p:extLst>
      <p:ext uri="{BB962C8B-B14F-4D97-AF65-F5344CB8AC3E}">
        <p14:creationId xmlns:p14="http://schemas.microsoft.com/office/powerpoint/2010/main" val="464650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30</a:t>
            </a:fld>
            <a:endParaRPr lang="en-US"/>
          </a:p>
        </p:txBody>
      </p:sp>
    </p:spTree>
    <p:extLst>
      <p:ext uri="{BB962C8B-B14F-4D97-AF65-F5344CB8AC3E}">
        <p14:creationId xmlns:p14="http://schemas.microsoft.com/office/powerpoint/2010/main" val="876197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fld id="{934C9568-E3D6-45BA-A626-EF0F78B9350D}" type="slidenum">
              <a:rPr lang="en-US" smtClean="0"/>
              <a:t>31</a:t>
            </a:fld>
            <a:endParaRPr lang="en-US"/>
          </a:p>
        </p:txBody>
      </p:sp>
    </p:spTree>
    <p:extLst>
      <p:ext uri="{BB962C8B-B14F-4D97-AF65-F5344CB8AC3E}">
        <p14:creationId xmlns:p14="http://schemas.microsoft.com/office/powerpoint/2010/main" val="3471667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3</a:t>
            </a:fld>
            <a:endParaRPr lang="en-US"/>
          </a:p>
        </p:txBody>
      </p:sp>
    </p:spTree>
    <p:extLst>
      <p:ext uri="{BB962C8B-B14F-4D97-AF65-F5344CB8AC3E}">
        <p14:creationId xmlns:p14="http://schemas.microsoft.com/office/powerpoint/2010/main" val="2873914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Surely we hope to be delivered from this tortuous existence where temptation and death overwhelms the lot of us. He asks for forgiving hearts as a prerequisite to His grace of truth.</a:t>
            </a:r>
          </a:p>
        </p:txBody>
      </p:sp>
      <p:sp>
        <p:nvSpPr>
          <p:cNvPr id="4" name="Slide Number Placeholder 3"/>
          <p:cNvSpPr>
            <a:spLocks noGrp="1"/>
          </p:cNvSpPr>
          <p:nvPr>
            <p:ph type="sldNum" sz="quarter" idx="5"/>
          </p:nvPr>
        </p:nvSpPr>
        <p:spPr/>
        <p:txBody>
          <a:bodyPr/>
          <a:lstStyle/>
          <a:p>
            <a:fld id="{9C51D9B6-958F-4022-8446-FFC7E7C9F731}" type="slidenum">
              <a:rPr lang="en-US" smtClean="0"/>
              <a:t>4</a:t>
            </a:fld>
            <a:endParaRPr lang="en-US"/>
          </a:p>
        </p:txBody>
      </p:sp>
    </p:spTree>
    <p:extLst>
      <p:ext uri="{BB962C8B-B14F-4D97-AF65-F5344CB8AC3E}">
        <p14:creationId xmlns:p14="http://schemas.microsoft.com/office/powerpoint/2010/main" val="2198612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our deepest desire is to get to heaven it will not be done if we hold grudges against those around us. How big is our hope of heaven for if we fail to forgive we will be left to the coldness where we reside.</a:t>
            </a:r>
          </a:p>
        </p:txBody>
      </p:sp>
      <p:sp>
        <p:nvSpPr>
          <p:cNvPr id="4" name="Slide Number Placeholder 3"/>
          <p:cNvSpPr>
            <a:spLocks noGrp="1"/>
          </p:cNvSpPr>
          <p:nvPr>
            <p:ph type="sldNum" sz="quarter" idx="5"/>
          </p:nvPr>
        </p:nvSpPr>
        <p:spPr/>
        <p:txBody>
          <a:bodyPr/>
          <a:lstStyle/>
          <a:p>
            <a:fld id="{9C51D9B6-958F-4022-8446-FFC7E7C9F731}" type="slidenum">
              <a:rPr lang="en-US" smtClean="0"/>
              <a:t>6</a:t>
            </a:fld>
            <a:endParaRPr lang="en-US"/>
          </a:p>
        </p:txBody>
      </p:sp>
    </p:spTree>
    <p:extLst>
      <p:ext uri="{BB962C8B-B14F-4D97-AF65-F5344CB8AC3E}">
        <p14:creationId xmlns:p14="http://schemas.microsoft.com/office/powerpoint/2010/main" val="815405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 forgiveness is love without compromise. Pure in the sight of God is His children who see Him above any and all arguments of men. People and family may forever hate you, it is when you fester on returning the ugliness that God will not accept your sacrifice of shallow love. The greatest gift one can hold is love.</a:t>
            </a:r>
          </a:p>
        </p:txBody>
      </p:sp>
      <p:sp>
        <p:nvSpPr>
          <p:cNvPr id="4" name="Slide Number Placeholder 3"/>
          <p:cNvSpPr>
            <a:spLocks noGrp="1"/>
          </p:cNvSpPr>
          <p:nvPr>
            <p:ph type="sldNum" sz="quarter" idx="5"/>
          </p:nvPr>
        </p:nvSpPr>
        <p:spPr/>
        <p:txBody>
          <a:bodyPr/>
          <a:lstStyle/>
          <a:p>
            <a:fld id="{9C51D9B6-958F-4022-8446-FFC7E7C9F731}" type="slidenum">
              <a:rPr lang="en-US" smtClean="0"/>
              <a:t>7</a:t>
            </a:fld>
            <a:endParaRPr lang="en-US"/>
          </a:p>
        </p:txBody>
      </p:sp>
    </p:spTree>
    <p:extLst>
      <p:ext uri="{BB962C8B-B14F-4D97-AF65-F5344CB8AC3E}">
        <p14:creationId xmlns:p14="http://schemas.microsoft.com/office/powerpoint/2010/main" val="2109941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8</a:t>
            </a:fld>
            <a:endParaRPr lang="en-US"/>
          </a:p>
        </p:txBody>
      </p:sp>
    </p:spTree>
    <p:extLst>
      <p:ext uri="{BB962C8B-B14F-4D97-AF65-F5344CB8AC3E}">
        <p14:creationId xmlns:p14="http://schemas.microsoft.com/office/powerpoint/2010/main" val="4250590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10</a:t>
            </a:fld>
            <a:endParaRPr lang="en-US"/>
          </a:p>
        </p:txBody>
      </p:sp>
    </p:spTree>
    <p:extLst>
      <p:ext uri="{BB962C8B-B14F-4D97-AF65-F5344CB8AC3E}">
        <p14:creationId xmlns:p14="http://schemas.microsoft.com/office/powerpoint/2010/main" val="3405296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that are unable to forgive generally are those who love little, more contemptuous than not, normally critical of all others.</a:t>
            </a:r>
          </a:p>
        </p:txBody>
      </p:sp>
      <p:sp>
        <p:nvSpPr>
          <p:cNvPr id="4" name="Slide Number Placeholder 3"/>
          <p:cNvSpPr>
            <a:spLocks noGrp="1"/>
          </p:cNvSpPr>
          <p:nvPr>
            <p:ph type="sldNum" sz="quarter" idx="5"/>
          </p:nvPr>
        </p:nvSpPr>
        <p:spPr/>
        <p:txBody>
          <a:bodyPr/>
          <a:lstStyle/>
          <a:p>
            <a:fld id="{9C51D9B6-958F-4022-8446-FFC7E7C9F731}" type="slidenum">
              <a:rPr lang="en-US" smtClean="0"/>
              <a:t>13</a:t>
            </a:fld>
            <a:endParaRPr lang="en-US"/>
          </a:p>
        </p:txBody>
      </p:sp>
    </p:spTree>
    <p:extLst>
      <p:ext uri="{BB962C8B-B14F-4D97-AF65-F5344CB8AC3E}">
        <p14:creationId xmlns:p14="http://schemas.microsoft.com/office/powerpoint/2010/main" val="60544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13318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31004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86680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86673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349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288076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12836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108116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307166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34281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140047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pixabay.com/en/bubbles-blue-blue-background-83683/" TargetMode="Externa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flickr.com/photos/ladyro/6095047702"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18" Type="http://schemas.openxmlformats.org/officeDocument/2006/relationships/image" Target="../media/image18.jpg"/><Relationship Id="rId26" Type="http://schemas.openxmlformats.org/officeDocument/2006/relationships/image" Target="../media/image27.jpg"/><Relationship Id="rId3" Type="http://schemas.openxmlformats.org/officeDocument/2006/relationships/image" Target="../media/image1.jpg"/><Relationship Id="rId21" Type="http://schemas.openxmlformats.org/officeDocument/2006/relationships/image" Target="../media/image21.pn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7.jpg"/><Relationship Id="rId25" Type="http://schemas.openxmlformats.org/officeDocument/2006/relationships/image" Target="../media/image26.jpg"/><Relationship Id="rId2" Type="http://schemas.openxmlformats.org/officeDocument/2006/relationships/notesSlide" Target="../notesSlides/notesSlide20.xml"/><Relationship Id="rId16" Type="http://schemas.openxmlformats.org/officeDocument/2006/relationships/image" Target="../media/image15.jpg"/><Relationship Id="rId20"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0.jpg"/><Relationship Id="rId24" Type="http://schemas.openxmlformats.org/officeDocument/2006/relationships/image" Target="../media/image25.jpg"/><Relationship Id="rId5" Type="http://schemas.openxmlformats.org/officeDocument/2006/relationships/image" Target="../media/image4.png"/><Relationship Id="rId15" Type="http://schemas.openxmlformats.org/officeDocument/2006/relationships/image" Target="../media/image14.jpg"/><Relationship Id="rId23" Type="http://schemas.openxmlformats.org/officeDocument/2006/relationships/image" Target="../media/image23.jpg"/><Relationship Id="rId10" Type="http://schemas.openxmlformats.org/officeDocument/2006/relationships/image" Target="../media/image9.jpg"/><Relationship Id="rId19" Type="http://schemas.openxmlformats.org/officeDocument/2006/relationships/image" Target="../media/image1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 Id="rId22" Type="http://schemas.openxmlformats.org/officeDocument/2006/relationships/image" Target="../media/image22.jpg"/><Relationship Id="rId27" Type="http://schemas.openxmlformats.org/officeDocument/2006/relationships/image" Target="../media/image28.png"/></Relationships>
</file>

<file path=ppt/slides/_rels/slide28.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38.jpeg"/><Relationship Id="rId18" Type="http://schemas.openxmlformats.org/officeDocument/2006/relationships/image" Target="../media/image19.jpg"/><Relationship Id="rId3" Type="http://schemas.openxmlformats.org/officeDocument/2006/relationships/image" Target="../media/image30.jpeg"/><Relationship Id="rId21" Type="http://schemas.openxmlformats.org/officeDocument/2006/relationships/image" Target="../media/image22.jpg"/><Relationship Id="rId7" Type="http://schemas.openxmlformats.org/officeDocument/2006/relationships/image" Target="../media/image34.jpeg"/><Relationship Id="rId12" Type="http://schemas.openxmlformats.org/officeDocument/2006/relationships/image" Target="../media/image37.jpeg"/><Relationship Id="rId17" Type="http://schemas.openxmlformats.org/officeDocument/2006/relationships/image" Target="../media/image18.jpg"/><Relationship Id="rId25" Type="http://schemas.openxmlformats.org/officeDocument/2006/relationships/image" Target="../media/image45.jpeg"/><Relationship Id="rId2" Type="http://schemas.openxmlformats.org/officeDocument/2006/relationships/image" Target="../media/image29.jpeg"/><Relationship Id="rId16" Type="http://schemas.openxmlformats.org/officeDocument/2006/relationships/image" Target="../media/image40.jpeg"/><Relationship Id="rId20"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11.jpg"/><Relationship Id="rId24" Type="http://schemas.openxmlformats.org/officeDocument/2006/relationships/image" Target="../media/image26.jpg"/><Relationship Id="rId5" Type="http://schemas.openxmlformats.org/officeDocument/2006/relationships/image" Target="../media/image32.jpeg"/><Relationship Id="rId15" Type="http://schemas.openxmlformats.org/officeDocument/2006/relationships/image" Target="../media/image15.jpg"/><Relationship Id="rId23" Type="http://schemas.openxmlformats.org/officeDocument/2006/relationships/image" Target="../media/image44.jpeg"/><Relationship Id="rId10" Type="http://schemas.openxmlformats.org/officeDocument/2006/relationships/image" Target="../media/image36.jpeg"/><Relationship Id="rId19" Type="http://schemas.openxmlformats.org/officeDocument/2006/relationships/image" Target="../media/image41.jpeg"/><Relationship Id="rId4" Type="http://schemas.openxmlformats.org/officeDocument/2006/relationships/image" Target="../media/image31.jpeg"/><Relationship Id="rId9" Type="http://schemas.openxmlformats.org/officeDocument/2006/relationships/image" Target="../media/image9.jpg"/><Relationship Id="rId14" Type="http://schemas.openxmlformats.org/officeDocument/2006/relationships/image" Target="../media/image39.jpeg"/><Relationship Id="rId22"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flickr.com/photos/ladyro/6095047702" TargetMode="Externa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09600"/>
            <a:ext cx="7772400" cy="5334000"/>
          </a:xfrm>
        </p:spPr>
        <p:txBody>
          <a:bodyPr/>
          <a:lstStyle/>
          <a:p>
            <a:pPr eaLnBrk="1" hangingPunct="1"/>
            <a:endParaRPr lang="en-US" altLang="en-US"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CEBAED-3032-4D19-ADA1-66D7A643E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9" name="Title 1">
            <a:extLst>
              <a:ext uri="{FF2B5EF4-FFF2-40B4-BE49-F238E27FC236}">
                <a16:creationId xmlns:a16="http://schemas.microsoft.com/office/drawing/2014/main" id="{6B7D99F5-D03F-434A-B498-9ED8914FF288}"/>
              </a:ext>
            </a:extLst>
          </p:cNvPr>
          <p:cNvSpPr txBox="1">
            <a:spLocks/>
          </p:cNvSpPr>
          <p:nvPr/>
        </p:nvSpPr>
        <p:spPr>
          <a:xfrm>
            <a:off x="857203" y="284321"/>
            <a:ext cx="265180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a:t>
            </a:r>
            <a:r>
              <a:rPr lang="en-US" sz="48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a:t>
            </a:r>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ke heed</a:t>
            </a:r>
          </a:p>
        </p:txBody>
      </p:sp>
      <p:sp>
        <p:nvSpPr>
          <p:cNvPr id="10" name="Title 1">
            <a:extLst>
              <a:ext uri="{FF2B5EF4-FFF2-40B4-BE49-F238E27FC236}">
                <a16:creationId xmlns:a16="http://schemas.microsoft.com/office/drawing/2014/main" id="{3177D79D-FB94-474D-98E0-C75CA748B8EF}"/>
              </a:ext>
            </a:extLst>
          </p:cNvPr>
          <p:cNvSpPr txBox="1">
            <a:spLocks/>
          </p:cNvSpPr>
          <p:nvPr/>
        </p:nvSpPr>
        <p:spPr>
          <a:xfrm>
            <a:off x="1008809" y="5666740"/>
            <a:ext cx="231779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Increase</a:t>
            </a:r>
          </a:p>
        </p:txBody>
      </p:sp>
      <p:sp>
        <p:nvSpPr>
          <p:cNvPr id="3074" name="Rectangle 2"/>
          <p:cNvSpPr>
            <a:spLocks noGrp="1" noChangeArrowheads="1"/>
          </p:cNvSpPr>
          <p:nvPr>
            <p:ph type="title"/>
          </p:nvPr>
        </p:nvSpPr>
        <p:spPr>
          <a:xfrm>
            <a:off x="342900" y="289719"/>
            <a:ext cx="84582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"Take heed to yourselves. If your brother sins against you, rebuke him; and if he repents, forgive him. And if he sins against you seven times in a day, and seven times        in a day returns to you, saying,              'I repent,' you shall forgive him."  And the apostles said to the Lord, "Increase our faith."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Luke 17:3-5 </a:t>
            </a:r>
          </a:p>
        </p:txBody>
      </p:sp>
      <p:sp>
        <p:nvSpPr>
          <p:cNvPr id="4" name="Rectangle 2">
            <a:extLst>
              <a:ext uri="{FF2B5EF4-FFF2-40B4-BE49-F238E27FC236}">
                <a16:creationId xmlns:a16="http://schemas.microsoft.com/office/drawing/2014/main" id="{EFF485BC-B6B7-4D06-B7F6-B22658A87A21}"/>
              </a:ext>
            </a:extLst>
          </p:cNvPr>
          <p:cNvSpPr txBox="1">
            <a:spLocks noChangeArrowheads="1"/>
          </p:cNvSpPr>
          <p:nvPr/>
        </p:nvSpPr>
        <p:spPr bwMode="auto">
          <a:xfrm>
            <a:off x="5341724" y="2987229"/>
            <a:ext cx="2967130"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seven times</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5" name="Rectangle 2">
            <a:extLst>
              <a:ext uri="{FF2B5EF4-FFF2-40B4-BE49-F238E27FC236}">
                <a16:creationId xmlns:a16="http://schemas.microsoft.com/office/drawing/2014/main" id="{C90267F2-C2FE-4925-8780-5B67873365A4}"/>
              </a:ext>
            </a:extLst>
          </p:cNvPr>
          <p:cNvSpPr txBox="1">
            <a:spLocks noChangeArrowheads="1"/>
          </p:cNvSpPr>
          <p:nvPr/>
        </p:nvSpPr>
        <p:spPr bwMode="auto">
          <a:xfrm>
            <a:off x="5110956" y="4333910"/>
            <a:ext cx="2077121"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forgive</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A54159A3-EDBA-47C6-AB6F-D5C3C865EB5A}"/>
              </a:ext>
            </a:extLst>
          </p:cNvPr>
          <p:cNvSpPr txBox="1">
            <a:spLocks noChangeArrowheads="1"/>
          </p:cNvSpPr>
          <p:nvPr/>
        </p:nvSpPr>
        <p:spPr bwMode="auto">
          <a:xfrm>
            <a:off x="7250691" y="3662396"/>
            <a:ext cx="661409"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n</a:t>
            </a:r>
            <a:endParaRPr lang="en-US" altLang="en-US" sz="32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8" name="Rectangle 12">
            <a:extLst>
              <a:ext uri="{FF2B5EF4-FFF2-40B4-BE49-F238E27FC236}">
                <a16:creationId xmlns:a16="http://schemas.microsoft.com/office/drawing/2014/main" id="{804E3834-A569-4E9E-9967-850CAA70BD14}"/>
              </a:ext>
            </a:extLst>
          </p:cNvPr>
          <p:cNvSpPr>
            <a:spLocks noChangeArrowheads="1"/>
          </p:cNvSpPr>
          <p:nvPr/>
        </p:nvSpPr>
        <p:spPr bwMode="auto">
          <a:xfrm>
            <a:off x="815722" y="5640977"/>
            <a:ext cx="2672061"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chemeClr val="bg1"/>
                </a:solidFill>
                <a:effectLst>
                  <a:glow rad="127000">
                    <a:schemeClr val="tx1"/>
                  </a:glow>
                </a:effectLst>
                <a:latin typeface="Calibri" panose="020F0502020204030204" pitchFamily="34" charset="0"/>
              </a:rPr>
              <a:t>improve</a:t>
            </a:r>
            <a:endParaRPr lang="en-US" altLang="en-US" sz="4400" b="1" i="1" dirty="0">
              <a:solidFill>
                <a:schemeClr val="bg1"/>
              </a:solidFill>
              <a:effectLst>
                <a:glow rad="127000">
                  <a:schemeClr val="tx1"/>
                </a:glow>
              </a:effectLst>
              <a:latin typeface="Calibri" panose="020F0502020204030204" pitchFamily="34" charset="0"/>
            </a:endParaRPr>
          </a:p>
        </p:txBody>
      </p:sp>
      <p:sp>
        <p:nvSpPr>
          <p:cNvPr id="7" name="Rectangle 2" hidden="1">
            <a:extLst>
              <a:ext uri="{FF2B5EF4-FFF2-40B4-BE49-F238E27FC236}">
                <a16:creationId xmlns:a16="http://schemas.microsoft.com/office/drawing/2014/main" id="{0B534128-546A-4F41-88E0-BD0A7CFD9D5F}"/>
              </a:ext>
            </a:extLst>
          </p:cNvPr>
          <p:cNvSpPr txBox="1">
            <a:spLocks noChangeArrowheads="1"/>
          </p:cNvSpPr>
          <p:nvPr/>
        </p:nvSpPr>
        <p:spPr bwMode="auto">
          <a:xfrm>
            <a:off x="2707226" y="4670172"/>
            <a:ext cx="2269353"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forgiven</a:t>
            </a:r>
            <a:endParaRPr lang="en-US" altLang="en-US" sz="32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565474748"/>
      </p:ext>
    </p:extLst>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770" decel="100000"/>
                                        <p:tgtEl>
                                          <p:spTgt spid="3074"/>
                                        </p:tgtEl>
                                      </p:cBhvr>
                                    </p:animEffect>
                                    <p:animScale>
                                      <p:cBhvr>
                                        <p:cTn id="8" dur="770" decel="100000"/>
                                        <p:tgtEl>
                                          <p:spTgt spid="3074"/>
                                        </p:tgtEl>
                                      </p:cBhvr>
                                      <p:from x="10000" y="10000"/>
                                      <p:to x="200000" y="450000"/>
                                    </p:animScale>
                                    <p:animScale>
                                      <p:cBhvr>
                                        <p:cTn id="9" dur="1230" accel="100000" fill="hold">
                                          <p:stCondLst>
                                            <p:cond delay="770"/>
                                          </p:stCondLst>
                                        </p:cTn>
                                        <p:tgtEl>
                                          <p:spTgt spid="3074"/>
                                        </p:tgtEl>
                                      </p:cBhvr>
                                      <p:from x="200000" y="450000"/>
                                      <p:to x="100000" y="100000"/>
                                    </p:animScale>
                                    <p:set>
                                      <p:cBhvr>
                                        <p:cTn id="10" dur="770" fill="hold"/>
                                        <p:tgtEl>
                                          <p:spTgt spid="3074"/>
                                        </p:tgtEl>
                                        <p:attrNameLst>
                                          <p:attrName>ppt_x</p:attrName>
                                        </p:attrNameLst>
                                      </p:cBhvr>
                                      <p:to>
                                        <p:strVal val="(0.5)"/>
                                      </p:to>
                                    </p:set>
                                    <p:anim from="(0.5)" to="(#ppt_x)" calcmode="lin" valueType="num">
                                      <p:cBhvr>
                                        <p:cTn id="11" dur="1230" accel="100000" fill="hold">
                                          <p:stCondLst>
                                            <p:cond delay="770"/>
                                          </p:stCondLst>
                                        </p:cTn>
                                        <p:tgtEl>
                                          <p:spTgt spid="3074"/>
                                        </p:tgtEl>
                                        <p:attrNameLst>
                                          <p:attrName>ppt_x</p:attrName>
                                        </p:attrNameLst>
                                      </p:cBhvr>
                                    </p:anim>
                                    <p:set>
                                      <p:cBhvr>
                                        <p:cTn id="12" dur="770" fill="hold"/>
                                        <p:tgtEl>
                                          <p:spTgt spid="3074"/>
                                        </p:tgtEl>
                                        <p:attrNameLst>
                                          <p:attrName>ppt_y</p:attrName>
                                        </p:attrNameLst>
                                      </p:cBhvr>
                                      <p:to>
                                        <p:strVal val="(#ppt_y+0.4)"/>
                                      </p:to>
                                    </p:set>
                                    <p:anim from="(#ppt_y+0.4)" to="(#ppt_y)" calcmode="lin" valueType="num">
                                      <p:cBhvr>
                                        <p:cTn id="13" dur="1230" accel="100000" fill="hold">
                                          <p:stCondLst>
                                            <p:cond delay="770"/>
                                          </p:stCondLst>
                                        </p:cTn>
                                        <p:tgtEl>
                                          <p:spTgt spid="3074"/>
                                        </p:tgtEl>
                                        <p:attrNameLst>
                                          <p:attrName>ppt_y</p:attrName>
                                        </p:attrNameLst>
                                      </p:cBhvr>
                                    </p:anim>
                                  </p:childTnLst>
                                </p:cTn>
                              </p:par>
                            </p:childTnLst>
                          </p:cTn>
                        </p:par>
                        <p:par>
                          <p:cTn id="14" fill="hold">
                            <p:stCondLst>
                              <p:cond delay="2000"/>
                            </p:stCondLst>
                            <p:childTnLst>
                              <p:par>
                                <p:cTn id="15" presetID="10" presetClass="exit" presetSubtype="0" fill="hold" grpId="0" nodeType="afterEffect">
                                  <p:stCondLst>
                                    <p:cond delay="0"/>
                                  </p:stCondLst>
                                  <p:childTnLst>
                                    <p:animEffect transition="out" filter="fade">
                                      <p:cBhvr>
                                        <p:cTn id="16" dur="250"/>
                                        <p:tgtEl>
                                          <p:spTgt spid="4"/>
                                        </p:tgtEl>
                                      </p:cBhvr>
                                    </p:animEffect>
                                    <p:set>
                                      <p:cBhvr>
                                        <p:cTn id="17" dur="1" fill="hold">
                                          <p:stCondLst>
                                            <p:cond delay="24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18" presetClass="emph" presetSubtype="0" fill="hold" grpId="1" nodeType="withEffect">
                                  <p:stCondLst>
                                    <p:cond delay="0"/>
                                  </p:stCondLst>
                                  <p:childTnLst>
                                    <p:set>
                                      <p:cBhvr override="childStyle">
                                        <p:cTn id="24" dur="500" fill="hold"/>
                                        <p:tgtEl>
                                          <p:spTgt spid="9"/>
                                        </p:tgtEl>
                                        <p:attrNameLst>
                                          <p:attrName>style.textDecorationUnderline</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25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par>
                                <p:cTn id="30" presetID="18" presetClass="emph" presetSubtype="0" fill="hold" grpId="1" nodeType="withEffect">
                                  <p:stCondLst>
                                    <p:cond delay="250"/>
                                  </p:stCondLst>
                                  <p:childTnLst>
                                    <p:set>
                                      <p:cBhvr override="childStyle">
                                        <p:cTn id="31" dur="500" fill="hold"/>
                                        <p:tgtEl>
                                          <p:spTgt spid="10"/>
                                        </p:tgtEl>
                                        <p:attrNameLst>
                                          <p:attrName>style.textDecorationUnderline</p:attrName>
                                        </p:attrNameLst>
                                      </p:cBhvr>
                                      <p:to>
                                        <p:strVal val="true"/>
                                      </p:to>
                                    </p:set>
                                  </p:childTnLst>
                                </p:cTn>
                              </p:par>
                              <p:par>
                                <p:cTn id="32" presetID="22" presetClass="exit" presetSubtype="8" fill="hold" grpId="2" nodeType="withEffect">
                                  <p:stCondLst>
                                    <p:cond delay="0"/>
                                  </p:stCondLst>
                                  <p:childTnLst>
                                    <p:animEffect transition="out" filter="wipe(left)">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40" dur="10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41" dur="10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250"/>
                                        <p:tgtEl>
                                          <p:spTgt spid="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250"/>
                                        <p:tgtEl>
                                          <p:spTgt spid="6"/>
                                        </p:tgtEl>
                                      </p:cBhvr>
                                    </p:animEffect>
                                  </p:childTnLst>
                                </p:cTn>
                              </p:par>
                              <p:par>
                                <p:cTn id="51" presetID="42" presetClass="path" presetSubtype="0" accel="50000" decel="50000" fill="hold" grpId="1" nodeType="withEffect">
                                  <p:stCondLst>
                                    <p:cond delay="0"/>
                                  </p:stCondLst>
                                  <p:childTnLst>
                                    <p:animMotion origin="layout" path="M 4.16667E-6 -4.81481E-6 L -0.26858 0.04908 " pathEditMode="relative" rAng="0" ptsTypes="AA">
                                      <p:cBhvr>
                                        <p:cTn id="52" dur="2000" fill="hold"/>
                                        <p:tgtEl>
                                          <p:spTgt spid="5"/>
                                        </p:tgtEl>
                                        <p:attrNameLst>
                                          <p:attrName>ppt_x</p:attrName>
                                          <p:attrName>ppt_y</p:attrName>
                                        </p:attrNameLst>
                                      </p:cBhvr>
                                      <p:rCtr x="-13438" y="2454"/>
                                    </p:animMotion>
                                  </p:childTnLst>
                                </p:cTn>
                              </p:par>
                              <p:par>
                                <p:cTn id="53" presetID="42" presetClass="path" presetSubtype="0" accel="50000" decel="50000" fill="hold" grpId="1" nodeType="withEffect">
                                  <p:stCondLst>
                                    <p:cond delay="0"/>
                                  </p:stCondLst>
                                  <p:childTnLst>
                                    <p:animMotion origin="layout" path="M -3.05556E-6 1.85185E-6 L -0.32014 0.14699 " pathEditMode="relative" rAng="0" ptsTypes="AA">
                                      <p:cBhvr>
                                        <p:cTn id="54" dur="2000" fill="hold"/>
                                        <p:tgtEl>
                                          <p:spTgt spid="6"/>
                                        </p:tgtEl>
                                        <p:attrNameLst>
                                          <p:attrName>ppt_x</p:attrName>
                                          <p:attrName>ppt_y</p:attrName>
                                        </p:attrNameLst>
                                      </p:cBhvr>
                                      <p:rCtr x="-16007" y="7338"/>
                                    </p:animMotion>
                                  </p:childTnLst>
                                </p:cTn>
                              </p:par>
                              <p:par>
                                <p:cTn id="55" presetID="10" presetClass="exit" presetSubtype="0" fill="hold" grpId="1" nodeType="withEffect">
                                  <p:stCondLst>
                                    <p:cond delay="0"/>
                                  </p:stCondLst>
                                  <p:childTnLst>
                                    <p:animEffect transition="out" filter="fade">
                                      <p:cBhvr>
                                        <p:cTn id="56" dur="1250"/>
                                        <p:tgtEl>
                                          <p:spTgt spid="3074"/>
                                        </p:tgtEl>
                                      </p:cBhvr>
                                    </p:animEffect>
                                    <p:set>
                                      <p:cBhvr>
                                        <p:cTn id="57" dur="1" fill="hold">
                                          <p:stCondLst>
                                            <p:cond delay="1249"/>
                                          </p:stCondLst>
                                        </p:cTn>
                                        <p:tgtEl>
                                          <p:spTgt spid="3074"/>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8"/>
                                        </p:tgtEl>
                                      </p:cBhvr>
                                    </p:animEffect>
                                    <p:set>
                                      <p:cBhvr>
                                        <p:cTn id="60" dur="1" fill="hold">
                                          <p:stCondLst>
                                            <p:cond delay="499"/>
                                          </p:stCondLst>
                                        </p:cTn>
                                        <p:tgtEl>
                                          <p:spTgt spid="8"/>
                                        </p:tgtEl>
                                        <p:attrNameLst>
                                          <p:attrName>style.visibility</p:attrName>
                                        </p:attrNameLst>
                                      </p:cBhvr>
                                      <p:to>
                                        <p:strVal val="hidden"/>
                                      </p:to>
                                    </p:set>
                                  </p:childTnLst>
                                </p:cTn>
                              </p:par>
                              <p:par>
                                <p:cTn id="61" presetID="22" presetClass="exit" presetSubtype="8" fill="hold" grpId="2" nodeType="withEffect">
                                  <p:stCondLst>
                                    <p:cond delay="0"/>
                                  </p:stCondLst>
                                  <p:childTnLst>
                                    <p:animEffect transition="out" filter="wipe(left)">
                                      <p:cBhvr>
                                        <p:cTn id="62" dur="500"/>
                                        <p:tgtEl>
                                          <p:spTgt spid="10"/>
                                        </p:tgtEl>
                                      </p:cBhvr>
                                    </p:animEffect>
                                    <p:set>
                                      <p:cBhvr>
                                        <p:cTn id="6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10" grpId="0"/>
      <p:bldP spid="10" grpId="1"/>
      <p:bldP spid="10" grpId="2"/>
      <p:bldP spid="3074" grpId="0"/>
      <p:bldP spid="3074" grpId="1"/>
      <p:bldP spid="4" grpId="0"/>
      <p:bldP spid="5" grpId="0"/>
      <p:bldP spid="5" grpId="1"/>
      <p:bldP spid="6" grpId="0"/>
      <p:bldP spid="6" grpId="1"/>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41DBF6-FF17-4153-9962-AFF0290D9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6" name="Title 1">
            <a:extLst>
              <a:ext uri="{FF2B5EF4-FFF2-40B4-BE49-F238E27FC236}">
                <a16:creationId xmlns:a16="http://schemas.microsoft.com/office/drawing/2014/main" id="{D9095724-EA8F-4CC6-887D-F470554F76FD}"/>
              </a:ext>
            </a:extLst>
          </p:cNvPr>
          <p:cNvSpPr txBox="1">
            <a:spLocks/>
          </p:cNvSpPr>
          <p:nvPr/>
        </p:nvSpPr>
        <p:spPr>
          <a:xfrm>
            <a:off x="716140" y="3363661"/>
            <a:ext cx="3444608" cy="8327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Condemn not</a:t>
            </a:r>
          </a:p>
        </p:txBody>
      </p:sp>
      <p:sp>
        <p:nvSpPr>
          <p:cNvPr id="3074" name="Rectangle 2"/>
          <p:cNvSpPr>
            <a:spLocks noGrp="1" noChangeArrowheads="1"/>
          </p:cNvSpPr>
          <p:nvPr>
            <p:ph type="title"/>
          </p:nvPr>
        </p:nvSpPr>
        <p:spPr>
          <a:xfrm>
            <a:off x="457200" y="1356519"/>
            <a:ext cx="8229600" cy="4144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"Therefore be merciful, just as your Father also is merciful. Judge not, and you shall not be judged. Condemn not, and you shall not be condemned. Forgive, and you will be forgiven."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Luke 6:36-37</a:t>
            </a:r>
          </a:p>
        </p:txBody>
      </p:sp>
      <p:grpSp>
        <p:nvGrpSpPr>
          <p:cNvPr id="13" name="Group 12">
            <a:extLst>
              <a:ext uri="{FF2B5EF4-FFF2-40B4-BE49-F238E27FC236}">
                <a16:creationId xmlns:a16="http://schemas.microsoft.com/office/drawing/2014/main" id="{CBC31F0F-E917-4499-8696-355F7E380276}"/>
              </a:ext>
            </a:extLst>
          </p:cNvPr>
          <p:cNvGrpSpPr/>
          <p:nvPr/>
        </p:nvGrpSpPr>
        <p:grpSpPr>
          <a:xfrm>
            <a:off x="3669958" y="4534930"/>
            <a:ext cx="889686" cy="1902940"/>
            <a:chOff x="3669958" y="4534930"/>
            <a:chExt cx="889686" cy="1902940"/>
          </a:xfrm>
          <a:scene3d>
            <a:camera prst="orthographicFront"/>
            <a:lightRig rig="sunrise" dir="t"/>
          </a:scene3d>
        </p:grpSpPr>
        <p:sp>
          <p:nvSpPr>
            <p:cNvPr id="2" name="Arrow: Up 1">
              <a:extLst>
                <a:ext uri="{FF2B5EF4-FFF2-40B4-BE49-F238E27FC236}">
                  <a16:creationId xmlns:a16="http://schemas.microsoft.com/office/drawing/2014/main" id="{A5E82038-1A1A-43AB-BAFE-B58A9EF67052}"/>
                </a:ext>
              </a:extLst>
            </p:cNvPr>
            <p:cNvSpPr/>
            <p:nvPr/>
          </p:nvSpPr>
          <p:spPr>
            <a:xfrm>
              <a:off x="3669958" y="4534930"/>
              <a:ext cx="889686" cy="1902940"/>
            </a:xfrm>
            <a:prstGeom prst="upArrow">
              <a:avLst>
                <a:gd name="adj1" fmla="val 50000"/>
                <a:gd name="adj2" fmla="val 67544"/>
              </a:avLst>
            </a:prstGeom>
            <a:solidFill>
              <a:srgbClr val="F2CCA5"/>
            </a:solidFill>
            <a:ln>
              <a:solidFill>
                <a:srgbClr val="C00000"/>
              </a:solidFill>
            </a:ln>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prstMaterial="plastic">
                <a:bevelT w="38100" h="38100"/>
              </a:sp3d>
            </a:bodyPr>
            <a:lstStyle/>
            <a:p>
              <a:pPr algn="ctr"/>
              <a:endParaRPr lang="en-US"/>
            </a:p>
          </p:txBody>
        </p:sp>
        <p:sp>
          <p:nvSpPr>
            <p:cNvPr id="11" name="Rectangle 2">
              <a:extLst>
                <a:ext uri="{FF2B5EF4-FFF2-40B4-BE49-F238E27FC236}">
                  <a16:creationId xmlns:a16="http://schemas.microsoft.com/office/drawing/2014/main" id="{AC907ED6-325B-4315-8E01-4A148D173092}"/>
                </a:ext>
              </a:extLst>
            </p:cNvPr>
            <p:cNvSpPr txBox="1">
              <a:spLocks noChangeArrowheads="1"/>
            </p:cNvSpPr>
            <p:nvPr/>
          </p:nvSpPr>
          <p:spPr bwMode="auto">
            <a:xfrm rot="16200000">
              <a:off x="3496964" y="5399902"/>
              <a:ext cx="1113033" cy="660422"/>
            </a:xfrm>
            <a:prstGeom prst="rect">
              <a:avLst/>
            </a:prstGeom>
            <a:noFill/>
            <a:ln>
              <a:noFill/>
            </a:ln>
            <a:effectLst/>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one</a:t>
              </a:r>
              <a:endParaRPr lang="en-US" altLang="en-US" sz="3200" b="1" i="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endParaRPr>
            </a:p>
          </p:txBody>
        </p:sp>
      </p:grpSp>
      <p:grpSp>
        <p:nvGrpSpPr>
          <p:cNvPr id="9" name="Group 8">
            <a:extLst>
              <a:ext uri="{FF2B5EF4-FFF2-40B4-BE49-F238E27FC236}">
                <a16:creationId xmlns:a16="http://schemas.microsoft.com/office/drawing/2014/main" id="{B357054A-5968-405A-8D6E-948BD8EEB220}"/>
              </a:ext>
            </a:extLst>
          </p:cNvPr>
          <p:cNvGrpSpPr/>
          <p:nvPr/>
        </p:nvGrpSpPr>
        <p:grpSpPr>
          <a:xfrm>
            <a:off x="5820034" y="12355"/>
            <a:ext cx="1235675" cy="2446638"/>
            <a:chOff x="6034218" y="12355"/>
            <a:chExt cx="959706" cy="2446638"/>
          </a:xfrm>
          <a:scene3d>
            <a:camera prst="orthographicFront"/>
            <a:lightRig rig="freezing" dir="t"/>
          </a:scene3d>
        </p:grpSpPr>
        <p:sp>
          <p:nvSpPr>
            <p:cNvPr id="10" name="Arrow: Up 9">
              <a:extLst>
                <a:ext uri="{FF2B5EF4-FFF2-40B4-BE49-F238E27FC236}">
                  <a16:creationId xmlns:a16="http://schemas.microsoft.com/office/drawing/2014/main" id="{D7AD7EE2-F976-4543-8374-3676FA558C6B}"/>
                </a:ext>
              </a:extLst>
            </p:cNvPr>
            <p:cNvSpPr/>
            <p:nvPr/>
          </p:nvSpPr>
          <p:spPr>
            <a:xfrm rot="10800000">
              <a:off x="6034218" y="98852"/>
              <a:ext cx="959706" cy="2360141"/>
            </a:xfrm>
            <a:prstGeom prst="upArrow">
              <a:avLst>
                <a:gd name="adj1" fmla="val 50000"/>
                <a:gd name="adj2" fmla="val 56544"/>
              </a:avLst>
            </a:prstGeom>
            <a:solidFill>
              <a:schemeClr val="bg1"/>
            </a:solidFill>
            <a:ln>
              <a:solidFill>
                <a:srgbClr val="0066FF"/>
              </a:solidFill>
            </a:ln>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2">
              <a:extLst>
                <a:ext uri="{FF2B5EF4-FFF2-40B4-BE49-F238E27FC236}">
                  <a16:creationId xmlns:a16="http://schemas.microsoft.com/office/drawing/2014/main" id="{26B23860-5667-4873-985B-FEF4947A45BB}"/>
                </a:ext>
              </a:extLst>
            </p:cNvPr>
            <p:cNvSpPr txBox="1">
              <a:spLocks noChangeArrowheads="1"/>
            </p:cNvSpPr>
            <p:nvPr/>
          </p:nvSpPr>
          <p:spPr bwMode="auto">
            <a:xfrm rot="5400000">
              <a:off x="5601180" y="615660"/>
              <a:ext cx="1867032" cy="660422"/>
            </a:xfrm>
            <a:prstGeom prst="rect">
              <a:avLst/>
            </a:prstGeom>
            <a:noFill/>
            <a:ln>
              <a:noFill/>
            </a:ln>
            <a:effectLst/>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Father</a:t>
              </a:r>
              <a:endParaRPr lang="en-US" altLang="en-US" sz="3200" b="1" i="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endParaRPr>
            </a:p>
          </p:txBody>
        </p:sp>
      </p:grpSp>
      <p:sp>
        <p:nvSpPr>
          <p:cNvPr id="4" name="Rectangle 2">
            <a:extLst>
              <a:ext uri="{FF2B5EF4-FFF2-40B4-BE49-F238E27FC236}">
                <a16:creationId xmlns:a16="http://schemas.microsoft.com/office/drawing/2014/main" id="{59CE9C0A-3048-4D36-A19C-3B137BF9B553}"/>
              </a:ext>
            </a:extLst>
          </p:cNvPr>
          <p:cNvSpPr txBox="1">
            <a:spLocks noChangeArrowheads="1"/>
          </p:cNvSpPr>
          <p:nvPr/>
        </p:nvSpPr>
        <p:spPr bwMode="auto">
          <a:xfrm>
            <a:off x="2707226" y="4670172"/>
            <a:ext cx="2269353"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forgiven</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0EB56DDB-EB0A-4429-B646-D139B7CAF1D8}"/>
              </a:ext>
            </a:extLst>
          </p:cNvPr>
          <p:cNvSpPr txBox="1">
            <a:spLocks noChangeArrowheads="1"/>
          </p:cNvSpPr>
          <p:nvPr/>
        </p:nvSpPr>
        <p:spPr bwMode="auto">
          <a:xfrm>
            <a:off x="2707226" y="4670172"/>
            <a:ext cx="2269353"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forgiven</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7" name="Rectangle 2" hidden="1">
            <a:extLst>
              <a:ext uri="{FF2B5EF4-FFF2-40B4-BE49-F238E27FC236}">
                <a16:creationId xmlns:a16="http://schemas.microsoft.com/office/drawing/2014/main" id="{11A50119-6C9D-462F-8846-BFA31D97E6FA}"/>
              </a:ext>
            </a:extLst>
          </p:cNvPr>
          <p:cNvSpPr txBox="1">
            <a:spLocks noChangeArrowheads="1"/>
          </p:cNvSpPr>
          <p:nvPr/>
        </p:nvSpPr>
        <p:spPr bwMode="auto">
          <a:xfrm>
            <a:off x="5371240" y="2316341"/>
            <a:ext cx="2299709"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forgiven</a:t>
            </a:r>
            <a:endParaRPr lang="en-US" altLang="en-US" sz="32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5" name="Rectangle 2" hidden="1">
            <a:extLst>
              <a:ext uri="{FF2B5EF4-FFF2-40B4-BE49-F238E27FC236}">
                <a16:creationId xmlns:a16="http://schemas.microsoft.com/office/drawing/2014/main" id="{6ED10FAE-1B41-4C6F-9A25-E2C7A559537E}"/>
              </a:ext>
            </a:extLst>
          </p:cNvPr>
          <p:cNvSpPr txBox="1">
            <a:spLocks noChangeArrowheads="1"/>
          </p:cNvSpPr>
          <p:nvPr/>
        </p:nvSpPr>
        <p:spPr bwMode="auto">
          <a:xfrm>
            <a:off x="3062231" y="3662869"/>
            <a:ext cx="2299709"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forgiven</a:t>
            </a:r>
            <a:endParaRPr lang="en-US" altLang="en-US" sz="32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16601696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xit" presetSubtype="0" fill="hold" grpId="2" nodeType="after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18" presetClass="emph" presetSubtype="0" fill="hold" grpId="1" nodeType="withEffect">
                                  <p:stCondLst>
                                    <p:cond delay="0"/>
                                  </p:stCondLst>
                                  <p:childTnLst>
                                    <p:set>
                                      <p:cBhvr override="childStyle">
                                        <p:cTn id="19" dur="500" fill="hold"/>
                                        <p:tgtEl>
                                          <p:spTgt spid="6"/>
                                        </p:tgtEl>
                                        <p:attrNameLst>
                                          <p:attrName>style.textDecorationUnderline</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50"/>
                                        <p:tgtEl>
                                          <p:spTgt spid="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50"/>
                                        <p:tgtEl>
                                          <p:spTgt spid="8"/>
                                        </p:tgtEl>
                                      </p:cBhvr>
                                    </p:animEffect>
                                  </p:childTnLst>
                                </p:cTn>
                              </p:par>
                              <p:par>
                                <p:cTn id="28" presetID="42" presetClass="path" presetSubtype="0" accel="50000" decel="50000" fill="hold" grpId="1" nodeType="withEffect">
                                  <p:stCondLst>
                                    <p:cond delay="0"/>
                                  </p:stCondLst>
                                  <p:childTnLst>
                                    <p:animMotion origin="layout" path="M 1.11111E-6 1.11111E-6 L 0.04045 -0.14699 " pathEditMode="relative" rAng="0" ptsTypes="AA">
                                      <p:cBhvr>
                                        <p:cTn id="29" dur="2000" fill="hold"/>
                                        <p:tgtEl>
                                          <p:spTgt spid="4"/>
                                        </p:tgtEl>
                                        <p:attrNameLst>
                                          <p:attrName>ppt_x</p:attrName>
                                          <p:attrName>ppt_y</p:attrName>
                                        </p:attrNameLst>
                                      </p:cBhvr>
                                      <p:rCtr x="2014" y="-7361"/>
                                    </p:animMotion>
                                  </p:childTnLst>
                                </p:cTn>
                              </p:par>
                              <p:par>
                                <p:cTn id="30" presetID="42" presetClass="path" presetSubtype="0" accel="50000" decel="50000" fill="hold" grpId="1" nodeType="withEffect">
                                  <p:stCondLst>
                                    <p:cond delay="0"/>
                                  </p:stCondLst>
                                  <p:childTnLst>
                                    <p:animMotion origin="layout" path="M 1.11111E-6 1.11111E-6 L 0.29288 -0.34283 " pathEditMode="relative" rAng="0" ptsTypes="AA">
                                      <p:cBhvr>
                                        <p:cTn id="31" dur="2000" fill="hold"/>
                                        <p:tgtEl>
                                          <p:spTgt spid="8"/>
                                        </p:tgtEl>
                                        <p:attrNameLst>
                                          <p:attrName>ppt_x</p:attrName>
                                          <p:attrName>ppt_y</p:attrName>
                                        </p:attrNameLst>
                                      </p:cBhvr>
                                      <p:rCtr x="14635" y="-17153"/>
                                    </p:animMotion>
                                  </p:childTnLst>
                                </p:cTn>
                              </p:par>
                              <p:par>
                                <p:cTn id="32" presetID="10" presetClass="exit" presetSubtype="0" fill="hold" grpId="1" nodeType="withEffect">
                                  <p:stCondLst>
                                    <p:cond delay="0"/>
                                  </p:stCondLst>
                                  <p:childTnLst>
                                    <p:animEffect transition="out" filter="fade">
                                      <p:cBhvr>
                                        <p:cTn id="33" dur="1250"/>
                                        <p:tgtEl>
                                          <p:spTgt spid="3074"/>
                                        </p:tgtEl>
                                      </p:cBhvr>
                                    </p:animEffect>
                                    <p:set>
                                      <p:cBhvr>
                                        <p:cTn id="34" dur="1" fill="hold">
                                          <p:stCondLst>
                                            <p:cond delay="1249"/>
                                          </p:stCondLst>
                                        </p:cTn>
                                        <p:tgtEl>
                                          <p:spTgt spid="3074"/>
                                        </p:tgtEl>
                                        <p:attrNameLst>
                                          <p:attrName>style.visibility</p:attrName>
                                        </p:attrNameLst>
                                      </p:cBhvr>
                                      <p:to>
                                        <p:strVal val="hidden"/>
                                      </p:to>
                                    </p:set>
                                  </p:childTnLst>
                                </p:cTn>
                              </p:par>
                              <p:par>
                                <p:cTn id="35" presetID="10" presetClass="exit" presetSubtype="0" fill="hold" grpId="2" nodeType="with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up)">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3074" grpId="0"/>
      <p:bldP spid="3074" grpId="1"/>
      <p:bldP spid="4" grpId="0"/>
      <p:bldP spid="4" grpId="1"/>
      <p:bldP spid="4" grpId="2"/>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B7DED00-3CF5-4712-A97B-7D4D06B1D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grpSp>
        <p:nvGrpSpPr>
          <p:cNvPr id="9" name="Group 12">
            <a:extLst>
              <a:ext uri="{FF2B5EF4-FFF2-40B4-BE49-F238E27FC236}">
                <a16:creationId xmlns:a16="http://schemas.microsoft.com/office/drawing/2014/main" id="{D48F5779-DBB1-4E68-AE79-575E43D9CF9F}"/>
              </a:ext>
            </a:extLst>
          </p:cNvPr>
          <p:cNvGrpSpPr/>
          <p:nvPr/>
        </p:nvGrpSpPr>
        <p:grpSpPr>
          <a:xfrm rot="5400000">
            <a:off x="2555141" y="2605922"/>
            <a:ext cx="889686" cy="1902940"/>
            <a:chOff x="3669958" y="4534930"/>
            <a:chExt cx="889686" cy="1902940"/>
          </a:xfrm>
          <a:scene3d>
            <a:camera prst="orthographicFront"/>
            <a:lightRig rig="sunrise" dir="t"/>
          </a:scene3d>
        </p:grpSpPr>
        <p:sp>
          <p:nvSpPr>
            <p:cNvPr id="10" name="Arrow: Up 9">
              <a:extLst>
                <a:ext uri="{FF2B5EF4-FFF2-40B4-BE49-F238E27FC236}">
                  <a16:creationId xmlns:a16="http://schemas.microsoft.com/office/drawing/2014/main" id="{B0204693-2987-4A90-B9C7-C72B247BEDE9}"/>
                </a:ext>
              </a:extLst>
            </p:cNvPr>
            <p:cNvSpPr/>
            <p:nvPr/>
          </p:nvSpPr>
          <p:spPr>
            <a:xfrm>
              <a:off x="3669958" y="4534930"/>
              <a:ext cx="889686" cy="1902940"/>
            </a:xfrm>
            <a:prstGeom prst="upArrow">
              <a:avLst>
                <a:gd name="adj1" fmla="val 50000"/>
                <a:gd name="adj2" fmla="val 67544"/>
              </a:avLst>
            </a:prstGeom>
            <a:solidFill>
              <a:srgbClr val="F2CCA5"/>
            </a:solidFill>
            <a:ln>
              <a:solidFill>
                <a:srgbClr val="C00000"/>
              </a:solidFill>
            </a:ln>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prstMaterial="matte">
                <a:bevelT w="38100" h="38100"/>
              </a:sp3d>
            </a:bodyPr>
            <a:lstStyle/>
            <a:p>
              <a:pPr algn="ctr"/>
              <a:endParaRPr lang="en-US"/>
            </a:p>
          </p:txBody>
        </p:sp>
        <p:sp>
          <p:nvSpPr>
            <p:cNvPr id="11" name="Rectangle 2">
              <a:extLst>
                <a:ext uri="{FF2B5EF4-FFF2-40B4-BE49-F238E27FC236}">
                  <a16:creationId xmlns:a16="http://schemas.microsoft.com/office/drawing/2014/main" id="{15EECED8-84B9-473D-8157-B2B87DFEEF27}"/>
                </a:ext>
              </a:extLst>
            </p:cNvPr>
            <p:cNvSpPr txBox="1">
              <a:spLocks noChangeArrowheads="1"/>
            </p:cNvSpPr>
            <p:nvPr/>
          </p:nvSpPr>
          <p:spPr bwMode="auto">
            <a:xfrm rot="16200000">
              <a:off x="3522018" y="5399903"/>
              <a:ext cx="1113033" cy="660422"/>
            </a:xfrm>
            <a:prstGeom prst="rect">
              <a:avLst/>
            </a:prstGeom>
            <a:noFill/>
            <a:ln>
              <a:noFill/>
            </a:ln>
            <a:effectLst/>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3d extrusionH="57150" prstMaterial="matte">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one</a:t>
              </a:r>
              <a:endParaRPr lang="en-US" altLang="en-US" sz="3200" b="1" i="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endParaRPr>
            </a:p>
          </p:txBody>
        </p:sp>
      </p:grpSp>
      <p:grpSp>
        <p:nvGrpSpPr>
          <p:cNvPr id="12" name="Group 8">
            <a:extLst>
              <a:ext uri="{FF2B5EF4-FFF2-40B4-BE49-F238E27FC236}">
                <a16:creationId xmlns:a16="http://schemas.microsoft.com/office/drawing/2014/main" id="{DC6EEFE5-6C85-4F28-A4E7-4978E035E0A8}"/>
              </a:ext>
            </a:extLst>
          </p:cNvPr>
          <p:cNvGrpSpPr/>
          <p:nvPr/>
        </p:nvGrpSpPr>
        <p:grpSpPr>
          <a:xfrm rot="5400000">
            <a:off x="5682247" y="2317146"/>
            <a:ext cx="1235675" cy="2446638"/>
            <a:chOff x="6034218" y="12355"/>
            <a:chExt cx="959706" cy="2446638"/>
          </a:xfrm>
          <a:scene3d>
            <a:camera prst="orthographicFront"/>
            <a:lightRig rig="freezing" dir="t"/>
          </a:scene3d>
        </p:grpSpPr>
        <p:sp>
          <p:nvSpPr>
            <p:cNvPr id="13" name="Arrow: Up 12">
              <a:extLst>
                <a:ext uri="{FF2B5EF4-FFF2-40B4-BE49-F238E27FC236}">
                  <a16:creationId xmlns:a16="http://schemas.microsoft.com/office/drawing/2014/main" id="{8134A593-A179-419F-9030-558E0BF1CFA6}"/>
                </a:ext>
              </a:extLst>
            </p:cNvPr>
            <p:cNvSpPr/>
            <p:nvPr/>
          </p:nvSpPr>
          <p:spPr>
            <a:xfrm rot="10800000">
              <a:off x="6034218" y="98852"/>
              <a:ext cx="959706" cy="2360141"/>
            </a:xfrm>
            <a:prstGeom prst="upArrow">
              <a:avLst>
                <a:gd name="adj1" fmla="val 50000"/>
                <a:gd name="adj2" fmla="val 56544"/>
              </a:avLst>
            </a:prstGeom>
            <a:solidFill>
              <a:schemeClr val="bg1"/>
            </a:solidFill>
            <a:ln>
              <a:solidFill>
                <a:srgbClr val="0066FF"/>
              </a:solidFill>
            </a:ln>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prstMaterial="plastic">
                <a:bevelT w="38100" h="38100"/>
                <a:extrusionClr>
                  <a:srgbClr val="FF0000"/>
                </a:extrusionClr>
              </a:sp3d>
            </a:bodyPr>
            <a:lstStyle/>
            <a:p>
              <a:pPr algn="ctr"/>
              <a:endParaRPr lang="en-US"/>
            </a:p>
          </p:txBody>
        </p:sp>
        <p:sp>
          <p:nvSpPr>
            <p:cNvPr id="14" name="Rectangle 2">
              <a:extLst>
                <a:ext uri="{FF2B5EF4-FFF2-40B4-BE49-F238E27FC236}">
                  <a16:creationId xmlns:a16="http://schemas.microsoft.com/office/drawing/2014/main" id="{2617A229-C391-4FE3-9339-5CFE833D572A}"/>
                </a:ext>
              </a:extLst>
            </p:cNvPr>
            <p:cNvSpPr txBox="1">
              <a:spLocks noChangeArrowheads="1"/>
            </p:cNvSpPr>
            <p:nvPr/>
          </p:nvSpPr>
          <p:spPr bwMode="auto">
            <a:xfrm rot="16200000">
              <a:off x="5571995" y="615660"/>
              <a:ext cx="1867032" cy="660422"/>
            </a:xfrm>
            <a:prstGeom prst="rect">
              <a:avLst/>
            </a:prstGeom>
            <a:noFill/>
            <a:ln>
              <a:noFill/>
            </a:ln>
            <a:effectLst/>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3d extrusionH="57150" prstMaterial="plastic">
                <a:bevelT w="38100" h="38100"/>
                <a:extrusionClr>
                  <a:srgbClr val="FF0000"/>
                </a:extrusion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Father</a:t>
              </a:r>
              <a:endParaRPr lang="en-US" altLang="en-US" sz="3200" b="1" i="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endParaRPr>
            </a:p>
          </p:txBody>
        </p:sp>
      </p:grpSp>
      <p:sp>
        <p:nvSpPr>
          <p:cNvPr id="19" name="Rectangle 2">
            <a:extLst>
              <a:ext uri="{FF2B5EF4-FFF2-40B4-BE49-F238E27FC236}">
                <a16:creationId xmlns:a16="http://schemas.microsoft.com/office/drawing/2014/main" id="{0248A8B8-81EA-468F-94C1-9F09786AC2CF}"/>
              </a:ext>
            </a:extLst>
          </p:cNvPr>
          <p:cNvSpPr txBox="1">
            <a:spLocks noChangeArrowheads="1"/>
          </p:cNvSpPr>
          <p:nvPr/>
        </p:nvSpPr>
        <p:spPr bwMode="auto">
          <a:xfrm>
            <a:off x="3067311" y="3662869"/>
            <a:ext cx="2299709"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forgiven</a:t>
            </a:r>
            <a:endParaRPr lang="en-US" altLang="en-US" sz="32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20" name="Rectangle 2">
            <a:extLst>
              <a:ext uri="{FF2B5EF4-FFF2-40B4-BE49-F238E27FC236}">
                <a16:creationId xmlns:a16="http://schemas.microsoft.com/office/drawing/2014/main" id="{60A4D4C3-6DD8-4765-9865-56AB60BE3458}"/>
              </a:ext>
            </a:extLst>
          </p:cNvPr>
          <p:cNvSpPr txBox="1">
            <a:spLocks noChangeArrowheads="1"/>
          </p:cNvSpPr>
          <p:nvPr/>
        </p:nvSpPr>
        <p:spPr bwMode="auto">
          <a:xfrm>
            <a:off x="5371240" y="2316341"/>
            <a:ext cx="2299709"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forgiven</a:t>
            </a:r>
            <a:endParaRPr lang="en-US" altLang="en-US" sz="32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21" name="16-Point Star 3">
            <a:extLst>
              <a:ext uri="{FF2B5EF4-FFF2-40B4-BE49-F238E27FC236}">
                <a16:creationId xmlns:a16="http://schemas.microsoft.com/office/drawing/2014/main" id="{3D33E1C9-21A8-410C-8304-951025BF1FE6}"/>
              </a:ext>
            </a:extLst>
          </p:cNvPr>
          <p:cNvSpPr/>
          <p:nvPr/>
        </p:nvSpPr>
        <p:spPr>
          <a:xfrm>
            <a:off x="4268398" y="3323541"/>
            <a:ext cx="540327" cy="477597"/>
          </a:xfrm>
          <a:prstGeom prst="star16">
            <a:avLst>
              <a:gd name="adj" fmla="val 13850"/>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4-Point Star 4">
            <a:extLst>
              <a:ext uri="{FF2B5EF4-FFF2-40B4-BE49-F238E27FC236}">
                <a16:creationId xmlns:a16="http://schemas.microsoft.com/office/drawing/2014/main" id="{EF003685-88F3-402B-BD43-837CECB95767}"/>
              </a:ext>
            </a:extLst>
          </p:cNvPr>
          <p:cNvSpPr/>
          <p:nvPr/>
        </p:nvSpPr>
        <p:spPr>
          <a:xfrm>
            <a:off x="4260925" y="3309680"/>
            <a:ext cx="540327" cy="505691"/>
          </a:xfrm>
          <a:prstGeom prst="star4">
            <a:avLst>
              <a:gd name="adj" fmla="val 3376"/>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6391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2" fill="hold"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ppt_w*1.125000"/>
                                          </p:val>
                                        </p:tav>
                                      </p:tavLst>
                                    </p:anim>
                                    <p:animEffect transition="out" filter="wipe(right)">
                                      <p:cBhvr>
                                        <p:cTn id="7" dur="500"/>
                                        <p:tgtEl>
                                          <p:spTgt spid="9"/>
                                        </p:tgtEl>
                                      </p:cBhvr>
                                    </p:animEffect>
                                    <p:set>
                                      <p:cBhvr>
                                        <p:cTn id="8" dur="1" fill="hold">
                                          <p:stCondLst>
                                            <p:cond delay="499"/>
                                          </p:stCondLst>
                                        </p:cTn>
                                        <p:tgtEl>
                                          <p:spTgt spid="9"/>
                                        </p:tgtEl>
                                        <p:attrNameLst>
                                          <p:attrName>style.visibility</p:attrName>
                                        </p:attrNameLst>
                                      </p:cBhvr>
                                      <p:to>
                                        <p:strVal val="hidden"/>
                                      </p:to>
                                    </p:set>
                                  </p:childTnLst>
                                </p:cTn>
                              </p:par>
                              <p:par>
                                <p:cTn id="9" presetID="12" presetClass="exit" presetSubtype="8" fill="hold" nodeType="withEffect">
                                  <p:stCondLst>
                                    <p:cond delay="0"/>
                                  </p:stCondLst>
                                  <p:childTnLst>
                                    <p:anim calcmode="lin" valueType="num">
                                      <p:cBhvr additive="base">
                                        <p:cTn id="10" dur="500"/>
                                        <p:tgtEl>
                                          <p:spTgt spid="12"/>
                                        </p:tgtEl>
                                        <p:attrNameLst>
                                          <p:attrName>ppt_x</p:attrName>
                                        </p:attrNameLst>
                                      </p:cBhvr>
                                      <p:tavLst>
                                        <p:tav tm="0">
                                          <p:val>
                                            <p:strVal val="#ppt_x"/>
                                          </p:val>
                                        </p:tav>
                                        <p:tav tm="100000">
                                          <p:val>
                                            <p:strVal val="#ppt_x-#ppt_w*1.125000"/>
                                          </p:val>
                                        </p:tav>
                                      </p:tavLst>
                                    </p:anim>
                                    <p:animEffect transition="out" filter="wipe(left)">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23" presetClass="entr" presetSubtype="16" fill="hold" grpId="1" nodeType="withEffect">
                                  <p:stCondLst>
                                    <p:cond delay="25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childTnLst>
                                </p:cTn>
                              </p:par>
                              <p:par>
                                <p:cTn id="17" presetID="23" presetClass="entr" presetSubtype="16" fill="hold" grpId="1" nodeType="withEffect">
                                  <p:stCondLst>
                                    <p:cond delay="25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childTnLst>
                                </p:cTn>
                              </p:par>
                              <p:par>
                                <p:cTn id="21" presetID="23" presetClass="exit" presetSubtype="16" fill="hold" grpId="2" nodeType="withEffect">
                                  <p:stCondLst>
                                    <p:cond delay="750"/>
                                  </p:stCondLst>
                                  <p:childTnLst>
                                    <p:anim calcmode="lin" valueType="num">
                                      <p:cBhvr>
                                        <p:cTn id="22" dur="500"/>
                                        <p:tgtEl>
                                          <p:spTgt spid="21"/>
                                        </p:tgtEl>
                                        <p:attrNameLst>
                                          <p:attrName>ppt_w</p:attrName>
                                        </p:attrNameLst>
                                      </p:cBhvr>
                                      <p:tavLst>
                                        <p:tav tm="0">
                                          <p:val>
                                            <p:strVal val="ppt_w"/>
                                          </p:val>
                                        </p:tav>
                                        <p:tav tm="100000">
                                          <p:val>
                                            <p:strVal val="4*ppt_w"/>
                                          </p:val>
                                        </p:tav>
                                      </p:tavLst>
                                    </p:anim>
                                    <p:anim calcmode="lin" valueType="num">
                                      <p:cBhvr>
                                        <p:cTn id="23" dur="500"/>
                                        <p:tgtEl>
                                          <p:spTgt spid="21"/>
                                        </p:tgtEl>
                                        <p:attrNameLst>
                                          <p:attrName>ppt_h</p:attrName>
                                        </p:attrNameLst>
                                      </p:cBhvr>
                                      <p:tavLst>
                                        <p:tav tm="0">
                                          <p:val>
                                            <p:strVal val="ppt_h"/>
                                          </p:val>
                                        </p:tav>
                                        <p:tav tm="100000">
                                          <p:val>
                                            <p:strVal val="4*ppt_h"/>
                                          </p:val>
                                        </p:tav>
                                      </p:tavLst>
                                    </p:anim>
                                    <p:set>
                                      <p:cBhvr>
                                        <p:cTn id="24" dur="1" fill="hold">
                                          <p:stCondLst>
                                            <p:cond delay="499"/>
                                          </p:stCondLst>
                                        </p:cTn>
                                        <p:tgtEl>
                                          <p:spTgt spid="21"/>
                                        </p:tgtEl>
                                        <p:attrNameLst>
                                          <p:attrName>style.visibility</p:attrName>
                                        </p:attrNameLst>
                                      </p:cBhvr>
                                      <p:to>
                                        <p:strVal val="hidden"/>
                                      </p:to>
                                    </p:set>
                                  </p:childTnLst>
                                </p:cTn>
                              </p:par>
                              <p:par>
                                <p:cTn id="25" presetID="23" presetClass="exit" presetSubtype="16" fill="hold" grpId="2" nodeType="withEffect">
                                  <p:stCondLst>
                                    <p:cond delay="750"/>
                                  </p:stCondLst>
                                  <p:childTnLst>
                                    <p:anim calcmode="lin" valueType="num">
                                      <p:cBhvr>
                                        <p:cTn id="26" dur="500"/>
                                        <p:tgtEl>
                                          <p:spTgt spid="22"/>
                                        </p:tgtEl>
                                        <p:attrNameLst>
                                          <p:attrName>ppt_w</p:attrName>
                                        </p:attrNameLst>
                                      </p:cBhvr>
                                      <p:tavLst>
                                        <p:tav tm="0">
                                          <p:val>
                                            <p:strVal val="ppt_w"/>
                                          </p:val>
                                        </p:tav>
                                        <p:tav tm="100000">
                                          <p:val>
                                            <p:strVal val="4*ppt_w"/>
                                          </p:val>
                                        </p:tav>
                                      </p:tavLst>
                                    </p:anim>
                                    <p:anim calcmode="lin" valueType="num">
                                      <p:cBhvr>
                                        <p:cTn id="27" dur="500"/>
                                        <p:tgtEl>
                                          <p:spTgt spid="22"/>
                                        </p:tgtEl>
                                        <p:attrNameLst>
                                          <p:attrName>ppt_h</p:attrName>
                                        </p:attrNameLst>
                                      </p:cBhvr>
                                      <p:tavLst>
                                        <p:tav tm="0">
                                          <p:val>
                                            <p:strVal val="ppt_h"/>
                                          </p:val>
                                        </p:tav>
                                        <p:tav tm="100000">
                                          <p:val>
                                            <p:strVal val="4*ppt_h"/>
                                          </p:val>
                                        </p:tav>
                                      </p:tavLst>
                                    </p:anim>
                                    <p:set>
                                      <p:cBhvr>
                                        <p:cTn id="28" dur="1" fill="hold">
                                          <p:stCondLst>
                                            <p:cond delay="499"/>
                                          </p:stCondLst>
                                        </p:cTn>
                                        <p:tgtEl>
                                          <p:spTgt spid="22"/>
                                        </p:tgtEl>
                                        <p:attrNameLst>
                                          <p:attrName>style.visibility</p:attrName>
                                        </p:attrNameLst>
                                      </p:cBhvr>
                                      <p:to>
                                        <p:strVal val="hidden"/>
                                      </p:to>
                                    </p:set>
                                  </p:childTnLst>
                                </p:cTn>
                              </p:par>
                              <p:par>
                                <p:cTn id="29" presetID="10" presetClass="exit" presetSubtype="0" fill="hold" grpId="3" nodeType="withEffect">
                                  <p:stCondLst>
                                    <p:cond delay="750"/>
                                  </p:stCondLst>
                                  <p:childTnLst>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10" presetClass="exit" presetSubtype="0" fill="hold" grpId="3" nodeType="withEffect">
                                  <p:stCondLst>
                                    <p:cond delay="750"/>
                                  </p:stCondLst>
                                  <p:childTnLst>
                                    <p:animEffect transition="out" filter="fade">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par>
                                <p:cTn id="35" presetID="8" presetClass="emph" presetSubtype="0" repeatCount="indefinite" fill="hold" grpId="0" nodeType="withEffect">
                                  <p:stCondLst>
                                    <p:cond delay="0"/>
                                  </p:stCondLst>
                                  <p:childTnLst>
                                    <p:animRot by="-21600000">
                                      <p:cBhvr>
                                        <p:cTn id="36" dur="1000" fill="hold"/>
                                        <p:tgtEl>
                                          <p:spTgt spid="21"/>
                                        </p:tgtEl>
                                        <p:attrNameLst>
                                          <p:attrName>r</p:attrName>
                                        </p:attrNameLst>
                                      </p:cBhvr>
                                    </p:animRot>
                                  </p:childTnLst>
                                </p:cTn>
                              </p:par>
                              <p:par>
                                <p:cTn id="37" presetID="8" presetClass="emph" presetSubtype="0" repeatCount="indefinite" fill="hold" grpId="0" nodeType="withEffect">
                                  <p:stCondLst>
                                    <p:cond delay="0"/>
                                  </p:stCondLst>
                                  <p:childTnLst>
                                    <p:animRot by="21600000">
                                      <p:cBhvr>
                                        <p:cTn id="38" dur="500" fill="hold"/>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1" grpId="2" animBg="1"/>
      <p:bldP spid="21" grpId="3" animBg="1"/>
      <p:bldP spid="22" grpId="0" animBg="1"/>
      <p:bldP spid="22" grpId="1" animBg="1"/>
      <p:bldP spid="22" grpId="2" animBg="1"/>
      <p:bldP spid="22" grpId="3"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76C300-3D5E-4A2D-8466-9E95BCCC1C14}"/>
              </a:ext>
            </a:extLst>
          </p:cNvPr>
          <p:cNvPicPr>
            <a:picLocks noChangeAspect="1"/>
          </p:cNvPicPr>
          <p:nvPr/>
        </p:nvPicPr>
        <p:blipFill rotWithShape="1">
          <a:blip r:embed="rId3">
            <a:extLst>
              <a:ext uri="{28A0092B-C50C-407E-A947-70E740481C1C}">
                <a14:useLocalDpi xmlns:a14="http://schemas.microsoft.com/office/drawing/2010/main" val="0"/>
              </a:ext>
            </a:extLst>
          </a:blip>
          <a:srcRect l="11676" r="11456"/>
          <a:stretch/>
        </p:blipFill>
        <p:spPr>
          <a:xfrm>
            <a:off x="-76200" y="-19280"/>
            <a:ext cx="9398029" cy="6877280"/>
          </a:xfrm>
          <a:prstGeom prst="rect">
            <a:avLst/>
          </a:prstGeom>
        </p:spPr>
      </p:pic>
      <p:sp>
        <p:nvSpPr>
          <p:cNvPr id="3074" name="Rectangle 2"/>
          <p:cNvSpPr>
            <a:spLocks noGrp="1" noChangeArrowheads="1"/>
          </p:cNvSpPr>
          <p:nvPr>
            <p:ph type="title"/>
          </p:nvPr>
        </p:nvSpPr>
        <p:spPr>
          <a:xfrm>
            <a:off x="457200" y="1547019"/>
            <a:ext cx="8229600" cy="3763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"Therefore I say to you, her sins, which are many, are forgiven, for she loved much. But to whom little is forgiven, the same          loves little."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Luke 7:47 </a:t>
            </a:r>
          </a:p>
        </p:txBody>
      </p:sp>
      <p:sp>
        <p:nvSpPr>
          <p:cNvPr id="8" name="Rectangle 2">
            <a:extLst>
              <a:ext uri="{FF2B5EF4-FFF2-40B4-BE49-F238E27FC236}">
                <a16:creationId xmlns:a16="http://schemas.microsoft.com/office/drawing/2014/main" id="{6614D0AB-6A7D-49C2-A028-F365DCF773BE}"/>
              </a:ext>
            </a:extLst>
          </p:cNvPr>
          <p:cNvSpPr txBox="1">
            <a:spLocks noChangeArrowheads="1"/>
          </p:cNvSpPr>
          <p:nvPr/>
        </p:nvSpPr>
        <p:spPr bwMode="auto">
          <a:xfrm>
            <a:off x="1077504" y="5287392"/>
            <a:ext cx="6995160"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who loves little forgives little</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4" name="Rectangle 2">
            <a:extLst>
              <a:ext uri="{FF2B5EF4-FFF2-40B4-BE49-F238E27FC236}">
                <a16:creationId xmlns:a16="http://schemas.microsoft.com/office/drawing/2014/main" id="{47095E96-5FA3-4F33-84B5-4A5A3BD8F5B8}"/>
              </a:ext>
            </a:extLst>
          </p:cNvPr>
          <p:cNvSpPr txBox="1">
            <a:spLocks noChangeArrowheads="1"/>
          </p:cNvSpPr>
          <p:nvPr/>
        </p:nvSpPr>
        <p:spPr bwMode="auto">
          <a:xfrm>
            <a:off x="3067311" y="3662869"/>
            <a:ext cx="2299709"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forgiven</a:t>
            </a:r>
            <a:endParaRPr lang="en-US" altLang="en-US" sz="32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D71AF4A6-C3B0-414C-9FA4-163F0A1B4EA2}"/>
              </a:ext>
            </a:extLst>
          </p:cNvPr>
          <p:cNvSpPr txBox="1">
            <a:spLocks noChangeArrowheads="1"/>
          </p:cNvSpPr>
          <p:nvPr/>
        </p:nvSpPr>
        <p:spPr bwMode="auto">
          <a:xfrm>
            <a:off x="5371240" y="2316341"/>
            <a:ext cx="2299709"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forgiven</a:t>
            </a:r>
            <a:endParaRPr lang="en-US" altLang="en-US" sz="32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F1BFDE5C-89A6-4FCF-9989-1B444C7271AB}"/>
              </a:ext>
            </a:extLst>
          </p:cNvPr>
          <p:cNvSpPr txBox="1">
            <a:spLocks noChangeArrowheads="1"/>
          </p:cNvSpPr>
          <p:nvPr/>
        </p:nvSpPr>
        <p:spPr bwMode="auto">
          <a:xfrm>
            <a:off x="6322786" y="2988670"/>
            <a:ext cx="1507664"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who</a:t>
            </a:r>
            <a:endParaRPr lang="en-US" altLang="en-US" sz="32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10" name="Rectangle 2">
            <a:extLst>
              <a:ext uri="{FF2B5EF4-FFF2-40B4-BE49-F238E27FC236}">
                <a16:creationId xmlns:a16="http://schemas.microsoft.com/office/drawing/2014/main" id="{E09D4C80-F280-4C25-94FF-1C0FA763E1E6}"/>
              </a:ext>
            </a:extLst>
          </p:cNvPr>
          <p:cNvSpPr txBox="1">
            <a:spLocks noChangeArrowheads="1"/>
          </p:cNvSpPr>
          <p:nvPr/>
        </p:nvSpPr>
        <p:spPr bwMode="auto">
          <a:xfrm>
            <a:off x="1758808" y="4329426"/>
            <a:ext cx="3040431"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loves little</a:t>
            </a:r>
            <a:endParaRPr lang="en-US" altLang="en-US" sz="32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11" name="Rectangle 2">
            <a:extLst>
              <a:ext uri="{FF2B5EF4-FFF2-40B4-BE49-F238E27FC236}">
                <a16:creationId xmlns:a16="http://schemas.microsoft.com/office/drawing/2014/main" id="{85EDC66E-A267-4009-B8F4-AEDEAC282B0F}"/>
              </a:ext>
            </a:extLst>
          </p:cNvPr>
          <p:cNvSpPr txBox="1">
            <a:spLocks noChangeArrowheads="1"/>
          </p:cNvSpPr>
          <p:nvPr/>
        </p:nvSpPr>
        <p:spPr bwMode="auto">
          <a:xfrm>
            <a:off x="3043011" y="3661544"/>
            <a:ext cx="2044693"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forgive</a:t>
            </a:r>
            <a:endParaRPr lang="en-US" altLang="en-US" sz="32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12" name="Rectangle 2">
            <a:extLst>
              <a:ext uri="{FF2B5EF4-FFF2-40B4-BE49-F238E27FC236}">
                <a16:creationId xmlns:a16="http://schemas.microsoft.com/office/drawing/2014/main" id="{4A4B0148-C209-4C18-ABF9-562F0E6540CB}"/>
              </a:ext>
            </a:extLst>
          </p:cNvPr>
          <p:cNvSpPr txBox="1">
            <a:spLocks noChangeArrowheads="1"/>
          </p:cNvSpPr>
          <p:nvPr/>
        </p:nvSpPr>
        <p:spPr bwMode="auto">
          <a:xfrm>
            <a:off x="6187622" y="3661542"/>
            <a:ext cx="535207"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s</a:t>
            </a:r>
            <a:endParaRPr lang="en-US" altLang="en-US" sz="32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13" name="Rectangle 2">
            <a:extLst>
              <a:ext uri="{FF2B5EF4-FFF2-40B4-BE49-F238E27FC236}">
                <a16:creationId xmlns:a16="http://schemas.microsoft.com/office/drawing/2014/main" id="{8AD32B15-60E4-44E9-A798-B0064F23B277}"/>
              </a:ext>
            </a:extLst>
          </p:cNvPr>
          <p:cNvSpPr txBox="1">
            <a:spLocks noChangeArrowheads="1"/>
          </p:cNvSpPr>
          <p:nvPr/>
        </p:nvSpPr>
        <p:spPr bwMode="auto">
          <a:xfrm>
            <a:off x="1347447" y="3661542"/>
            <a:ext cx="1507665"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little</a:t>
            </a:r>
            <a:endParaRPr lang="en-US" altLang="en-US" sz="32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14" name="Rectangle 12">
            <a:extLst>
              <a:ext uri="{FF2B5EF4-FFF2-40B4-BE49-F238E27FC236}">
                <a16:creationId xmlns:a16="http://schemas.microsoft.com/office/drawing/2014/main" id="{3412F8AC-8C88-4D60-9C05-3A07B8ADAB70}"/>
              </a:ext>
            </a:extLst>
          </p:cNvPr>
          <p:cNvSpPr>
            <a:spLocks noChangeArrowheads="1"/>
          </p:cNvSpPr>
          <p:nvPr/>
        </p:nvSpPr>
        <p:spPr bwMode="auto">
          <a:xfrm>
            <a:off x="2129051" y="5228230"/>
            <a:ext cx="2852382"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5400" b="1" dirty="0">
                <a:solidFill>
                  <a:schemeClr val="bg1"/>
                </a:solidFill>
                <a:effectLst>
                  <a:glow rad="127000">
                    <a:schemeClr val="tx1"/>
                  </a:glow>
                </a:effectLst>
                <a:latin typeface="Calibri" panose="020F0502020204030204" pitchFamily="34" charset="0"/>
              </a:rPr>
              <a:t>is selfish</a:t>
            </a:r>
            <a:endParaRPr lang="en-US" altLang="en-US" sz="5400" b="1" i="1" dirty="0">
              <a:solidFill>
                <a:schemeClr val="bg1"/>
              </a:solidFill>
              <a:effectLst>
                <a:glow rad="127000">
                  <a:schemeClr val="tx1"/>
                </a:glow>
              </a:effectLst>
              <a:latin typeface="Calibri" panose="020F0502020204030204" pitchFamily="34" charset="0"/>
            </a:endParaRPr>
          </a:p>
        </p:txBody>
      </p:sp>
    </p:spTree>
    <p:extLst>
      <p:ext uri="{BB962C8B-B14F-4D97-AF65-F5344CB8AC3E}">
        <p14:creationId xmlns:p14="http://schemas.microsoft.com/office/powerpoint/2010/main" val="368897194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1+#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xit" presetSubtype="0" fill="hold" grpId="0" nodeType="after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250"/>
                                        <p:tgtEl>
                                          <p:spTgt spid="6"/>
                                        </p:tgtEl>
                                      </p:cBhvr>
                                    </p:animEffect>
                                    <p:set>
                                      <p:cBhvr>
                                        <p:cTn id="15" dur="1" fill="hold">
                                          <p:stCondLst>
                                            <p:cond delay="24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5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5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5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50"/>
                                        <p:tgtEl>
                                          <p:spTgt spid="13"/>
                                        </p:tgtEl>
                                      </p:cBhvr>
                                    </p:animEffect>
                                  </p:childTnLst>
                                </p:cTn>
                              </p:par>
                              <p:par>
                                <p:cTn id="33" presetID="42" presetClass="path" presetSubtype="0" accel="50000" decel="50000" fill="hold" grpId="1" nodeType="withEffect">
                                  <p:stCondLst>
                                    <p:cond delay="0"/>
                                  </p:stCondLst>
                                  <p:childTnLst>
                                    <p:animMotion origin="layout" path="M 1.66667E-6 0 L -0.58594 0.33519 " pathEditMode="relative" rAng="0" ptsTypes="AA">
                                      <p:cBhvr>
                                        <p:cTn id="34" dur="2000" fill="hold"/>
                                        <p:tgtEl>
                                          <p:spTgt spid="9"/>
                                        </p:tgtEl>
                                        <p:attrNameLst>
                                          <p:attrName>ppt_x</p:attrName>
                                          <p:attrName>ppt_y</p:attrName>
                                        </p:attrNameLst>
                                      </p:cBhvr>
                                      <p:rCtr x="-29306" y="16759"/>
                                    </p:animMotion>
                                  </p:childTnLst>
                                </p:cTn>
                              </p:par>
                              <p:par>
                                <p:cTn id="35" presetID="42" presetClass="path" presetSubtype="0" accel="50000" decel="50000" fill="hold" grpId="1" nodeType="withEffect">
                                  <p:stCondLst>
                                    <p:cond delay="0"/>
                                  </p:stCondLst>
                                  <p:childTnLst>
                                    <p:animMotion origin="layout" path="M 3.05556E-6 -3.7037E-7 L 0.03107 0.13958 " pathEditMode="relative" rAng="0" ptsTypes="AA">
                                      <p:cBhvr>
                                        <p:cTn id="36" dur="2000" fill="hold"/>
                                        <p:tgtEl>
                                          <p:spTgt spid="10"/>
                                        </p:tgtEl>
                                        <p:attrNameLst>
                                          <p:attrName>ppt_x</p:attrName>
                                          <p:attrName>ppt_y</p:attrName>
                                        </p:attrNameLst>
                                      </p:cBhvr>
                                      <p:rCtr x="1545" y="6968"/>
                                    </p:animMotion>
                                  </p:childTnLst>
                                </p:cTn>
                              </p:par>
                              <p:par>
                                <p:cTn id="37" presetID="42" presetClass="path" presetSubtype="0" accel="50000" decel="50000" fill="hold" grpId="1" nodeType="withEffect">
                                  <p:stCondLst>
                                    <p:cond delay="0"/>
                                  </p:stCondLst>
                                  <p:childTnLst>
                                    <p:animMotion origin="layout" path="M 1.94444E-6 3.33333E-6 L 0.17934 0.23703 " pathEditMode="relative" rAng="0" ptsTypes="AA">
                                      <p:cBhvr>
                                        <p:cTn id="38" dur="2000" fill="hold"/>
                                        <p:tgtEl>
                                          <p:spTgt spid="11"/>
                                        </p:tgtEl>
                                        <p:attrNameLst>
                                          <p:attrName>ppt_x</p:attrName>
                                          <p:attrName>ppt_y</p:attrName>
                                        </p:attrNameLst>
                                      </p:cBhvr>
                                      <p:rCtr x="8958" y="11852"/>
                                    </p:animMotion>
                                  </p:childTnLst>
                                </p:cTn>
                              </p:par>
                              <p:par>
                                <p:cTn id="39" presetID="42" presetClass="path" presetSubtype="0" accel="50000" decel="50000" fill="hold" grpId="1" nodeType="withEffect">
                                  <p:stCondLst>
                                    <p:cond delay="0"/>
                                  </p:stCondLst>
                                  <p:childTnLst>
                                    <p:animMotion origin="layout" path="M -2.77778E-6 3.33333E-6 L 0.01893 0.23703 " pathEditMode="relative" rAng="0" ptsTypes="AA">
                                      <p:cBhvr>
                                        <p:cTn id="40" dur="2000" fill="hold"/>
                                        <p:tgtEl>
                                          <p:spTgt spid="12"/>
                                        </p:tgtEl>
                                        <p:attrNameLst>
                                          <p:attrName>ppt_x</p:attrName>
                                          <p:attrName>ppt_y</p:attrName>
                                        </p:attrNameLst>
                                      </p:cBhvr>
                                      <p:rCtr x="938" y="11852"/>
                                    </p:animMotion>
                                  </p:childTnLst>
                                </p:cTn>
                              </p:par>
                              <p:par>
                                <p:cTn id="41" presetID="42" presetClass="path" presetSubtype="0" accel="50000" decel="50000" fill="hold" grpId="1" nodeType="withEffect">
                                  <p:stCondLst>
                                    <p:cond delay="0"/>
                                  </p:stCondLst>
                                  <p:childTnLst>
                                    <p:animMotion origin="layout" path="M 2.5E-6 3.33333E-6 L 0.58021 0.23703 " pathEditMode="relative" rAng="0" ptsTypes="AA">
                                      <p:cBhvr>
                                        <p:cTn id="42" dur="2000" fill="hold"/>
                                        <p:tgtEl>
                                          <p:spTgt spid="13"/>
                                        </p:tgtEl>
                                        <p:attrNameLst>
                                          <p:attrName>ppt_x</p:attrName>
                                          <p:attrName>ppt_y</p:attrName>
                                        </p:attrNameLst>
                                      </p:cBhvr>
                                      <p:rCtr x="29010" y="11852"/>
                                    </p:animMotion>
                                  </p:childTnLst>
                                </p:cTn>
                              </p:par>
                              <p:par>
                                <p:cTn id="43" presetID="10" presetClass="exit" presetSubtype="0" fill="hold" grpId="1" nodeType="withEffect">
                                  <p:stCondLst>
                                    <p:cond delay="0"/>
                                  </p:stCondLst>
                                  <p:childTnLst>
                                    <p:animEffect transition="out" filter="fade">
                                      <p:cBhvr>
                                        <p:cTn id="44" dur="1250"/>
                                        <p:tgtEl>
                                          <p:spTgt spid="3074"/>
                                        </p:tgtEl>
                                      </p:cBhvr>
                                    </p:animEffect>
                                    <p:set>
                                      <p:cBhvr>
                                        <p:cTn id="45" dur="1" fill="hold">
                                          <p:stCondLst>
                                            <p:cond delay="1249"/>
                                          </p:stCondLst>
                                        </p:cTn>
                                        <p:tgtEl>
                                          <p:spTgt spid="3074"/>
                                        </p:tgtEl>
                                        <p:attrNameLst>
                                          <p:attrName>style.visibility</p:attrName>
                                        </p:attrNameLst>
                                      </p:cBhvr>
                                      <p:to>
                                        <p:strVal val="hidden"/>
                                      </p:to>
                                    </p:se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250"/>
                                        <p:tgtEl>
                                          <p:spTgt spid="8"/>
                                        </p:tgtEl>
                                      </p:cBhvr>
                                    </p:animEffect>
                                  </p:childTnLst>
                                </p:cTn>
                              </p:par>
                              <p:par>
                                <p:cTn id="50" presetID="10" presetClass="exit" presetSubtype="0" fill="hold" grpId="2" nodeType="with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par>
                                <p:cTn id="53" presetID="10" presetClass="exit" presetSubtype="0" fill="hold" grpId="2" nodeType="withEffect">
                                  <p:stCondLst>
                                    <p:cond delay="0"/>
                                  </p:stCondLst>
                                  <p:childTnLst>
                                    <p:animEffect transition="out" filter="fade">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par>
                                <p:cTn id="56" presetID="10" presetClass="exit" presetSubtype="0" fill="hold" grpId="2" nodeType="withEffect">
                                  <p:stCondLst>
                                    <p:cond delay="0"/>
                                  </p:stCondLst>
                                  <p:childTnLst>
                                    <p:animEffect transition="out" filter="fade">
                                      <p:cBhvr>
                                        <p:cTn id="57" dur="500"/>
                                        <p:tgtEl>
                                          <p:spTgt spid="11"/>
                                        </p:tgtEl>
                                      </p:cBhvr>
                                    </p:animEffect>
                                    <p:set>
                                      <p:cBhvr>
                                        <p:cTn id="58" dur="1" fill="hold">
                                          <p:stCondLst>
                                            <p:cond delay="499"/>
                                          </p:stCondLst>
                                        </p:cTn>
                                        <p:tgtEl>
                                          <p:spTgt spid="11"/>
                                        </p:tgtEl>
                                        <p:attrNameLst>
                                          <p:attrName>style.visibility</p:attrName>
                                        </p:attrNameLst>
                                      </p:cBhvr>
                                      <p:to>
                                        <p:strVal val="hidden"/>
                                      </p:to>
                                    </p:set>
                                  </p:childTnLst>
                                </p:cTn>
                              </p:par>
                              <p:par>
                                <p:cTn id="59" presetID="10" presetClass="exit" presetSubtype="0" fill="hold" grpId="2" nodeType="withEffect">
                                  <p:stCondLst>
                                    <p:cond delay="0"/>
                                  </p:stCondLst>
                                  <p:childTnLst>
                                    <p:animEffect transition="out" filter="fade">
                                      <p:cBhvr>
                                        <p:cTn id="60" dur="500"/>
                                        <p:tgtEl>
                                          <p:spTgt spid="12"/>
                                        </p:tgtEl>
                                      </p:cBhvr>
                                    </p:animEffect>
                                    <p:set>
                                      <p:cBhvr>
                                        <p:cTn id="61" dur="1" fill="hold">
                                          <p:stCondLst>
                                            <p:cond delay="499"/>
                                          </p:stCondLst>
                                        </p:cTn>
                                        <p:tgtEl>
                                          <p:spTgt spid="12"/>
                                        </p:tgtEl>
                                        <p:attrNameLst>
                                          <p:attrName>style.visibility</p:attrName>
                                        </p:attrNameLst>
                                      </p:cBhvr>
                                      <p:to>
                                        <p:strVal val="hidden"/>
                                      </p:to>
                                    </p:set>
                                  </p:childTnLst>
                                </p:cTn>
                              </p:par>
                              <p:par>
                                <p:cTn id="62" presetID="10" presetClass="exit" presetSubtype="0" fill="hold" grpId="2" nodeType="withEffect">
                                  <p:stCondLst>
                                    <p:cond delay="0"/>
                                  </p:stCondLst>
                                  <p:childTnLst>
                                    <p:animEffect transition="out" filter="fade">
                                      <p:cBhvr>
                                        <p:cTn id="63" dur="500"/>
                                        <p:tgtEl>
                                          <p:spTgt spid="13"/>
                                        </p:tgtEl>
                                      </p:cBhvr>
                                    </p:animEffect>
                                    <p:set>
                                      <p:cBhvr>
                                        <p:cTn id="64" dur="1" fill="hold">
                                          <p:stCondLst>
                                            <p:cond delay="499"/>
                                          </p:stCondLst>
                                        </p:cTn>
                                        <p:tgtEl>
                                          <p:spTgt spid="13"/>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39" presetClass="entr" presetSubtype="0" accel="10000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10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70" dur="10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71" dur="10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8" grpId="0"/>
      <p:bldP spid="4" grpId="0"/>
      <p:bldP spid="6" grpId="0"/>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D75928-2416-4C3B-BBBF-D078D264276B}"/>
              </a:ext>
            </a:extLst>
          </p:cNvPr>
          <p:cNvPicPr>
            <a:picLocks noChangeAspect="1"/>
          </p:cNvPicPr>
          <p:nvPr/>
        </p:nvPicPr>
        <p:blipFill rotWithShape="1">
          <a:blip r:embed="rId3">
            <a:extLst>
              <a:ext uri="{28A0092B-C50C-407E-A947-70E740481C1C}">
                <a14:useLocalDpi xmlns:a14="http://schemas.microsoft.com/office/drawing/2010/main" val="0"/>
              </a:ext>
            </a:extLst>
          </a:blip>
          <a:srcRect l="1250" r="23750"/>
          <a:stretch/>
        </p:blipFill>
        <p:spPr>
          <a:xfrm>
            <a:off x="0" y="-228600"/>
            <a:ext cx="9144000" cy="7086600"/>
          </a:xfrm>
          <a:prstGeom prst="rect">
            <a:avLst/>
          </a:prstGeom>
        </p:spPr>
      </p:pic>
      <p:sp>
        <p:nvSpPr>
          <p:cNvPr id="4" name="Title 1">
            <a:extLst>
              <a:ext uri="{FF2B5EF4-FFF2-40B4-BE49-F238E27FC236}">
                <a16:creationId xmlns:a16="http://schemas.microsoft.com/office/drawing/2014/main" id="{A3262B2D-784F-4EC1-8266-E03A51843F3B}"/>
              </a:ext>
            </a:extLst>
          </p:cNvPr>
          <p:cNvSpPr txBox="1">
            <a:spLocks/>
          </p:cNvSpPr>
          <p:nvPr/>
        </p:nvSpPr>
        <p:spPr>
          <a:xfrm>
            <a:off x="1215342" y="2969260"/>
            <a:ext cx="521847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forgive and comfort</a:t>
            </a:r>
          </a:p>
        </p:txBody>
      </p:sp>
      <p:sp>
        <p:nvSpPr>
          <p:cNvPr id="5" name="Title 1">
            <a:extLst>
              <a:ext uri="{FF2B5EF4-FFF2-40B4-BE49-F238E27FC236}">
                <a16:creationId xmlns:a16="http://schemas.microsoft.com/office/drawing/2014/main" id="{B91CC521-0B8F-4F09-8E86-BA8210E47FB7}"/>
              </a:ext>
            </a:extLst>
          </p:cNvPr>
          <p:cNvSpPr txBox="1">
            <a:spLocks/>
          </p:cNvSpPr>
          <p:nvPr/>
        </p:nvSpPr>
        <p:spPr>
          <a:xfrm>
            <a:off x="3270202" y="4310380"/>
            <a:ext cx="435487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too much sorrow</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This punishment which was inflicted by the majority is sufficient for such a man, so that, on the contrary, you ought rather to forgive and comfort him, lest perhaps such a one be swallowed up with too much sorrow. Therefore I urge you to reaffirm your love to him.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2</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nd</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Corinthians 2:6-8 </a:t>
            </a:r>
          </a:p>
        </p:txBody>
      </p:sp>
      <p:sp>
        <p:nvSpPr>
          <p:cNvPr id="6" name="TextBox 5">
            <a:extLst>
              <a:ext uri="{FF2B5EF4-FFF2-40B4-BE49-F238E27FC236}">
                <a16:creationId xmlns:a16="http://schemas.microsoft.com/office/drawing/2014/main" id="{8B6960C5-92D9-4576-A477-6B2F27D6AF70}"/>
              </a:ext>
            </a:extLst>
          </p:cNvPr>
          <p:cNvSpPr txBox="1"/>
          <p:nvPr/>
        </p:nvSpPr>
        <p:spPr>
          <a:xfrm>
            <a:off x="1982324" y="4387160"/>
            <a:ext cx="5758760" cy="769441"/>
          </a:xfrm>
          <a:prstGeom prst="rect">
            <a:avLst/>
          </a:prstGeom>
          <a:noFill/>
        </p:spPr>
        <p:txBody>
          <a:bodyPr wrap="square" rtlCol="0">
            <a:spAutoFit/>
            <a:scene3d>
              <a:camera prst="orthographicFront"/>
              <a:lightRig rig="flat" dir="t"/>
            </a:scene3d>
            <a:sp3d extrusionH="57150" prstMaterial="plastic">
              <a:bevelT w="38100" h="38100"/>
            </a:sp3d>
          </a:bodyPr>
          <a:lstStyle/>
          <a:p>
            <a:pPr algn="ctr"/>
            <a:r>
              <a:rPr lang="en-US" sz="4400" b="1" dirty="0">
                <a:ln w="17780" cmpd="sng">
                  <a:solidFill>
                    <a:srgbClr val="FFFFFF"/>
                  </a:solidFill>
                  <a:prstDash val="solid"/>
                  <a:miter lim="800000"/>
                </a:ln>
                <a:solidFill>
                  <a:srgbClr val="FFC000"/>
                </a:solidFill>
                <a:effectLst>
                  <a:glow rad="152400">
                    <a:schemeClr val="tx1"/>
                  </a:glow>
                  <a:outerShdw blurRad="50800" algn="tl" rotWithShape="0">
                    <a:srgbClr val="000000"/>
                  </a:outerShdw>
                </a:effectLst>
                <a:latin typeface="Calibri" panose="020F0502020204030204" pitchFamily="34" charset="0"/>
                <a:ea typeface="+mj-ea"/>
                <a:cs typeface="+mj-cs"/>
              </a:rPr>
              <a:t>Grudge ≠ Forgiveness</a:t>
            </a:r>
          </a:p>
        </p:txBody>
      </p:sp>
    </p:spTree>
    <p:extLst>
      <p:ext uri="{BB962C8B-B14F-4D97-AF65-F5344CB8AC3E}">
        <p14:creationId xmlns:p14="http://schemas.microsoft.com/office/powerpoint/2010/main" val="16297582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18" presetClass="emph" presetSubtype="0" fill="hold" grpId="1" nodeType="withEffect">
                                  <p:stCondLst>
                                    <p:cond delay="0"/>
                                  </p:stCondLst>
                                  <p:childTnLst>
                                    <p:set>
                                      <p:cBhvr override="childStyle">
                                        <p:cTn id="14" dur="500" fill="hold"/>
                                        <p:tgtEl>
                                          <p:spTgt spid="4"/>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8" presetClass="emph" presetSubtype="0" fill="hold" grpId="1" nodeType="withEffect">
                                  <p:stCondLst>
                                    <p:cond delay="0"/>
                                  </p:stCondLst>
                                  <p:childTnLst>
                                    <p:set>
                                      <p:cBhvr override="childStyle">
                                        <p:cTn id="21" dur="500" fill="hold"/>
                                        <p:tgtEl>
                                          <p:spTgt spid="5"/>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39" presetClass="entr" presetSubtype="0" accel="10000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7"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8"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307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B22FB5-3E93-4EA1-8467-561BCF875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3074" name="Rectangle 2"/>
          <p:cNvSpPr>
            <a:spLocks noGrp="1" noChangeArrowheads="1"/>
          </p:cNvSpPr>
          <p:nvPr>
            <p:ph type="title"/>
          </p:nvPr>
        </p:nvSpPr>
        <p:spPr>
          <a:xfrm>
            <a:off x="266700" y="289719"/>
            <a:ext cx="8610600" cy="6278562"/>
          </a:xfrm>
        </p:spPr>
        <p:txBody>
          <a:bodyPr>
            <a:scene3d>
              <a:camera prst="orthographicFront"/>
              <a:lightRig rig="flat" dir="t"/>
            </a:scene3d>
            <a:sp3d extrusionH="57150" prstMaterial="plastic">
              <a:bevelT w="38100" h="38100"/>
            </a:sp3d>
          </a:bodyPr>
          <a:lstStyle/>
          <a:p>
            <a:pPr eaLnBrk="1" hangingPunct="1"/>
            <a:r>
              <a:rPr lang="en-US" altLang="en-US" sz="36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Therefore, as the elect of God, holy and beloved, put on tender mercies, kindness, humility, meekness, longsuffering; bearing with one another, and forgiving one another, if anyone has a complaint against another; even as Christ forgave you, so you also must do. But above all these things put on love, which is the bond of perfection. And let the peace of God rule in your hearts, to which also you were called in one body; and be thankful.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Colossians 3:12-15</a:t>
            </a:r>
          </a:p>
        </p:txBody>
      </p:sp>
      <p:sp>
        <p:nvSpPr>
          <p:cNvPr id="24" name="Title 1">
            <a:extLst>
              <a:ext uri="{FF2B5EF4-FFF2-40B4-BE49-F238E27FC236}">
                <a16:creationId xmlns:a16="http://schemas.microsoft.com/office/drawing/2014/main" id="{A04B1CC1-2C67-49DD-BC31-DA94A48F6FF0}"/>
              </a:ext>
            </a:extLst>
          </p:cNvPr>
          <p:cNvSpPr txBox="1">
            <a:spLocks/>
          </p:cNvSpPr>
          <p:nvPr/>
        </p:nvSpPr>
        <p:spPr>
          <a:xfrm>
            <a:off x="2303805" y="5258765"/>
            <a:ext cx="3653632" cy="753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peace of God rule</a:t>
            </a:r>
          </a:p>
        </p:txBody>
      </p:sp>
      <p:sp>
        <p:nvSpPr>
          <p:cNvPr id="4" name="Rectangle 2">
            <a:extLst>
              <a:ext uri="{FF2B5EF4-FFF2-40B4-BE49-F238E27FC236}">
                <a16:creationId xmlns:a16="http://schemas.microsoft.com/office/drawing/2014/main" id="{B17F9B7F-51AA-431B-A855-E327286480AE}"/>
              </a:ext>
            </a:extLst>
          </p:cNvPr>
          <p:cNvSpPr txBox="1">
            <a:spLocks noChangeArrowheads="1"/>
          </p:cNvSpPr>
          <p:nvPr/>
        </p:nvSpPr>
        <p:spPr bwMode="auto">
          <a:xfrm>
            <a:off x="266699" y="289719"/>
            <a:ext cx="8610600" cy="627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sz="3600" b="1" kern="0" dirty="0">
                <a:ln w="17780" cmpd="sng">
                  <a:solidFill>
                    <a:srgbClr val="FFFFFF"/>
                  </a:solidFill>
                  <a:prstDash val="solid"/>
                  <a:miter lim="800000"/>
                </a:ln>
                <a:solidFill>
                  <a:srgbClr val="0083E6"/>
                </a:solidFill>
                <a:effectLst>
                  <a:glow rad="101600">
                    <a:schemeClr val="tx1"/>
                  </a:glow>
                  <a:outerShdw blurRad="50800" algn="tl" rotWithShape="0">
                    <a:srgbClr val="000000"/>
                  </a:outerShdw>
                </a:effectLst>
                <a:latin typeface="Calibri" panose="020F0502020204030204" pitchFamily="34" charset="0"/>
              </a:rPr>
              <a:t>as the called elect of God — put on:</a:t>
            </a:r>
          </a:p>
          <a:p>
            <a:pPr algn="l" eaLnBrk="1" hangingPunct="1"/>
            <a:r>
              <a:rPr lang="en-US" altLang="en-US" sz="3600" b="1" kern="0" dirty="0">
                <a:ln w="17780" cmpd="sng">
                  <a:solidFill>
                    <a:srgbClr val="FFFFFF"/>
                  </a:solidFill>
                  <a:prstDash val="solid"/>
                  <a:miter lim="800000"/>
                </a:ln>
                <a:solidFill>
                  <a:srgbClr val="0083E6"/>
                </a:solidFill>
                <a:effectLst>
                  <a:glow rad="101600">
                    <a:schemeClr val="tx1"/>
                  </a:glow>
                  <a:outerShdw blurRad="50800" algn="tl" rotWithShape="0">
                    <a:srgbClr val="000000"/>
                  </a:outerShdw>
                </a:effectLst>
                <a:latin typeface="Calibri" panose="020F0502020204030204" pitchFamily="34" charset="0"/>
              </a:rPr>
              <a:t>					    •  tender mercies</a:t>
            </a:r>
          </a:p>
          <a:p>
            <a:pPr algn="l" eaLnBrk="1" hangingPunct="1"/>
            <a:r>
              <a:rPr lang="en-US" altLang="en-US" sz="3600" b="1" kern="0" dirty="0">
                <a:ln w="17780" cmpd="sng">
                  <a:solidFill>
                    <a:srgbClr val="FFFFFF"/>
                  </a:solidFill>
                  <a:prstDash val="solid"/>
                  <a:miter lim="800000"/>
                </a:ln>
                <a:solidFill>
                  <a:srgbClr val="0083E6"/>
                </a:solidFill>
                <a:effectLst>
                  <a:glow rad="101600">
                    <a:schemeClr val="tx1"/>
                  </a:glow>
                  <a:outerShdw blurRad="50800" algn="tl" rotWithShape="0">
                    <a:srgbClr val="000000"/>
                  </a:outerShdw>
                </a:effectLst>
                <a:latin typeface="Calibri" panose="020F0502020204030204" pitchFamily="34" charset="0"/>
              </a:rPr>
              <a:t>					    •  kindness</a:t>
            </a:r>
          </a:p>
          <a:p>
            <a:pPr algn="l" eaLnBrk="1" hangingPunct="1"/>
            <a:r>
              <a:rPr lang="en-US" altLang="en-US" sz="3600" b="1" kern="0" dirty="0">
                <a:ln w="17780" cmpd="sng">
                  <a:solidFill>
                    <a:srgbClr val="FFFFFF"/>
                  </a:solidFill>
                  <a:prstDash val="solid"/>
                  <a:miter lim="800000"/>
                </a:ln>
                <a:solidFill>
                  <a:srgbClr val="0083E6"/>
                </a:solidFill>
                <a:effectLst>
                  <a:glow rad="101600">
                    <a:schemeClr val="tx1"/>
                  </a:glow>
                  <a:outerShdw blurRad="50800" algn="tl" rotWithShape="0">
                    <a:srgbClr val="000000"/>
                  </a:outerShdw>
                </a:effectLst>
                <a:latin typeface="Calibri" panose="020F0502020204030204" pitchFamily="34" charset="0"/>
              </a:rPr>
              <a:t>					    •  humility</a:t>
            </a:r>
          </a:p>
          <a:p>
            <a:pPr algn="l" eaLnBrk="1" hangingPunct="1"/>
            <a:r>
              <a:rPr lang="en-US" altLang="en-US" sz="3600" b="1" kern="0" dirty="0">
                <a:ln w="17780" cmpd="sng">
                  <a:solidFill>
                    <a:srgbClr val="FFFFFF"/>
                  </a:solidFill>
                  <a:prstDash val="solid"/>
                  <a:miter lim="800000"/>
                </a:ln>
                <a:solidFill>
                  <a:srgbClr val="0083E6"/>
                </a:solidFill>
                <a:effectLst>
                  <a:glow rad="101600">
                    <a:schemeClr val="tx1"/>
                  </a:glow>
                  <a:outerShdw blurRad="50800" algn="tl" rotWithShape="0">
                    <a:srgbClr val="000000"/>
                  </a:outerShdw>
                </a:effectLst>
                <a:latin typeface="Calibri" panose="020F0502020204030204" pitchFamily="34" charset="0"/>
              </a:rPr>
              <a:t>					    •  meekness</a:t>
            </a:r>
          </a:p>
          <a:p>
            <a:pPr algn="l" eaLnBrk="1" hangingPunct="1"/>
            <a:r>
              <a:rPr lang="en-US" altLang="en-US" sz="3600" b="1" kern="0" dirty="0">
                <a:ln w="17780" cmpd="sng">
                  <a:solidFill>
                    <a:srgbClr val="FFFFFF"/>
                  </a:solidFill>
                  <a:prstDash val="solid"/>
                  <a:miter lim="800000"/>
                </a:ln>
                <a:solidFill>
                  <a:srgbClr val="0083E6"/>
                </a:solidFill>
                <a:effectLst>
                  <a:glow rad="101600">
                    <a:schemeClr val="tx1"/>
                  </a:glow>
                  <a:outerShdw blurRad="50800" algn="tl" rotWithShape="0">
                    <a:srgbClr val="000000"/>
                  </a:outerShdw>
                </a:effectLst>
                <a:latin typeface="Calibri" panose="020F0502020204030204" pitchFamily="34" charset="0"/>
              </a:rPr>
              <a:t>					    •  longsuffering</a:t>
            </a:r>
          </a:p>
          <a:p>
            <a:pPr algn="l" eaLnBrk="1" hangingPunct="1"/>
            <a:r>
              <a:rPr lang="en-US" altLang="en-US" sz="3600" b="1" kern="0" dirty="0">
                <a:ln w="17780" cmpd="sng">
                  <a:solidFill>
                    <a:srgbClr val="FFFFFF"/>
                  </a:solidFill>
                  <a:prstDash val="solid"/>
                  <a:miter lim="800000"/>
                </a:ln>
                <a:solidFill>
                  <a:srgbClr val="0083E6"/>
                </a:solidFill>
                <a:effectLst>
                  <a:glow rad="101600">
                    <a:schemeClr val="tx1"/>
                  </a:glow>
                  <a:outerShdw blurRad="50800" algn="tl" rotWithShape="0">
                    <a:srgbClr val="000000"/>
                  </a:outerShdw>
                </a:effectLst>
                <a:latin typeface="Calibri" panose="020F0502020204030204" pitchFamily="34" charset="0"/>
              </a:rPr>
              <a:t>					    •  love</a:t>
            </a:r>
          </a:p>
          <a:p>
            <a:pPr algn="l" eaLnBrk="1" hangingPunct="1"/>
            <a:endParaRPr lang="en-US" altLang="en-US" sz="3600" b="1" kern="0" dirty="0">
              <a:ln w="17780" cmpd="sng">
                <a:solidFill>
                  <a:srgbClr val="FFFFFF"/>
                </a:solidFill>
                <a:prstDash val="solid"/>
                <a:miter lim="800000"/>
              </a:ln>
              <a:solidFill>
                <a:srgbClr val="0083E6"/>
              </a:solidFill>
              <a:effectLst>
                <a:glow rad="101600">
                  <a:schemeClr val="tx1"/>
                </a:glow>
                <a:outerShdw blurRad="50800" algn="tl" rotWithShape="0">
                  <a:srgbClr val="000000"/>
                </a:outerShdw>
              </a:effectLst>
              <a:latin typeface="Calibri" panose="020F0502020204030204" pitchFamily="34" charset="0"/>
            </a:endParaRPr>
          </a:p>
          <a:p>
            <a:pPr eaLnBrk="1" hangingPunct="1"/>
            <a:r>
              <a:rPr lang="en-US" altLang="en-US" sz="3600" b="1" kern="0" dirty="0">
                <a:ln w="17780" cmpd="sng">
                  <a:solidFill>
                    <a:srgbClr val="FFFFFF"/>
                  </a:solidFill>
                  <a:prstDash val="solid"/>
                  <a:miter lim="800000"/>
                </a:ln>
                <a:solidFill>
                  <a:srgbClr val="0083E6"/>
                </a:solidFill>
                <a:effectLst>
                  <a:glow rad="101600">
                    <a:schemeClr val="tx1"/>
                  </a:glow>
                  <a:outerShdw blurRad="50800" algn="tl" rotWithShape="0">
                    <a:srgbClr val="000000"/>
                  </a:outerShdw>
                </a:effectLst>
                <a:latin typeface="Calibri" panose="020F0502020204030204" pitchFamily="34" charset="0"/>
              </a:rPr>
              <a:t>→ bearing with and forgiving one another</a:t>
            </a:r>
          </a:p>
          <a:p>
            <a:pPr eaLnBrk="1" hangingPunct="1"/>
            <a:r>
              <a:rPr lang="en-US" altLang="en-US" sz="3600" b="1" kern="0" dirty="0">
                <a:ln w="17780" cmpd="sng">
                  <a:solidFill>
                    <a:srgbClr val="FFFFFF"/>
                  </a:solidFill>
                  <a:prstDash val="solid"/>
                  <a:miter lim="800000"/>
                </a:ln>
                <a:solidFill>
                  <a:srgbClr val="0083E6"/>
                </a:solidFill>
                <a:effectLst>
                  <a:glow rad="101600">
                    <a:schemeClr val="tx1"/>
                  </a:glow>
                  <a:outerShdw blurRad="50800" algn="tl" rotWithShape="0">
                    <a:srgbClr val="000000"/>
                  </a:outerShdw>
                </a:effectLst>
                <a:latin typeface="Calibri" panose="020F0502020204030204" pitchFamily="34" charset="0"/>
              </a:rPr>
              <a:t>→ let the peace of God rule in your hearts</a:t>
            </a:r>
          </a:p>
          <a:p>
            <a:pPr eaLnBrk="1" hangingPunct="1"/>
            <a:r>
              <a:rPr lang="en-US" altLang="en-US" sz="3600" b="1" kern="0" dirty="0">
                <a:ln w="17780" cmpd="sng">
                  <a:solidFill>
                    <a:srgbClr val="FFFFFF"/>
                  </a:solidFill>
                  <a:prstDash val="solid"/>
                  <a:miter lim="800000"/>
                </a:ln>
                <a:solidFill>
                  <a:srgbClr val="0083E6"/>
                </a:solidFill>
                <a:effectLst>
                  <a:glow rad="101600">
                    <a:schemeClr val="tx1"/>
                  </a:glow>
                  <a:outerShdw blurRad="50800" algn="tl" rotWithShape="0">
                    <a:srgbClr val="000000"/>
                  </a:outerShdw>
                </a:effectLst>
                <a:latin typeface="Calibri" panose="020F0502020204030204" pitchFamily="34" charset="0"/>
              </a:rPr>
              <a:t>→ be thankful </a:t>
            </a:r>
            <a:endParaRPr lang="en-US" altLang="en-US" sz="3200" b="1" i="1" kern="0" dirty="0">
              <a:ln w="17780" cmpd="sng">
                <a:solidFill>
                  <a:srgbClr val="FFFFFF"/>
                </a:solidFill>
                <a:prstDash val="solid"/>
                <a:miter lim="800000"/>
              </a:ln>
              <a:solidFill>
                <a:srgbClr val="0083E6"/>
              </a:solidFill>
              <a:effectLst>
                <a:glow rad="101600">
                  <a:schemeClr val="tx1"/>
                </a:glow>
                <a:outerShdw blurRad="50800" algn="tl" rotWithShape="0">
                  <a:srgbClr val="000000"/>
                </a:outerShdw>
              </a:effectLst>
              <a:latin typeface="Calibri" panose="020F0502020204030204" pitchFamily="34" charset="0"/>
            </a:endParaRPr>
          </a:p>
        </p:txBody>
      </p:sp>
      <p:sp>
        <p:nvSpPr>
          <p:cNvPr id="5" name="Rectangle 2">
            <a:extLst>
              <a:ext uri="{FF2B5EF4-FFF2-40B4-BE49-F238E27FC236}">
                <a16:creationId xmlns:a16="http://schemas.microsoft.com/office/drawing/2014/main" id="{5B907445-4869-4116-B04F-2590C6ED65F3}"/>
              </a:ext>
            </a:extLst>
          </p:cNvPr>
          <p:cNvSpPr txBox="1">
            <a:spLocks noChangeArrowheads="1"/>
          </p:cNvSpPr>
          <p:nvPr/>
        </p:nvSpPr>
        <p:spPr bwMode="auto">
          <a:xfrm>
            <a:off x="2807494" y="354013"/>
            <a:ext cx="1364031" cy="66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as the</a:t>
            </a:r>
            <a:endParaRPr lang="en-US" altLang="en-US" sz="36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3309191A-81C8-41C4-AFE3-EFA6724F9FC3}"/>
              </a:ext>
            </a:extLst>
          </p:cNvPr>
          <p:cNvSpPr txBox="1">
            <a:spLocks noChangeArrowheads="1"/>
          </p:cNvSpPr>
          <p:nvPr/>
        </p:nvSpPr>
        <p:spPr bwMode="auto">
          <a:xfrm>
            <a:off x="6210299" y="5291138"/>
            <a:ext cx="1364031" cy="66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called</a:t>
            </a:r>
            <a:endParaRPr lang="en-US" altLang="en-US" sz="36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EBFA2410-8BC5-4106-87AD-665BC701FC3B}"/>
              </a:ext>
            </a:extLst>
          </p:cNvPr>
          <p:cNvSpPr txBox="1">
            <a:spLocks noChangeArrowheads="1"/>
          </p:cNvSpPr>
          <p:nvPr/>
        </p:nvSpPr>
        <p:spPr bwMode="auto">
          <a:xfrm>
            <a:off x="4063815" y="354012"/>
            <a:ext cx="2507031" cy="66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elect of God</a:t>
            </a:r>
            <a:endParaRPr lang="en-US" altLang="en-US" sz="36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54FA84EF-A77D-408C-9363-83AEB6369CF3}"/>
              </a:ext>
            </a:extLst>
          </p:cNvPr>
          <p:cNvSpPr txBox="1">
            <a:spLocks noChangeArrowheads="1"/>
          </p:cNvSpPr>
          <p:nvPr/>
        </p:nvSpPr>
        <p:spPr bwMode="auto">
          <a:xfrm>
            <a:off x="3406590" y="900112"/>
            <a:ext cx="3421431" cy="66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tender mercies</a:t>
            </a:r>
            <a:endParaRPr lang="en-US" altLang="en-US" sz="36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FFAB5D8F-9E9C-4562-8368-0396A270DE8B}"/>
              </a:ext>
            </a:extLst>
          </p:cNvPr>
          <p:cNvSpPr txBox="1">
            <a:spLocks noChangeArrowheads="1"/>
          </p:cNvSpPr>
          <p:nvPr/>
        </p:nvSpPr>
        <p:spPr bwMode="auto">
          <a:xfrm>
            <a:off x="6567487" y="896143"/>
            <a:ext cx="2070100" cy="66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kindness</a:t>
            </a:r>
            <a:endParaRPr lang="en-US" altLang="en-US" sz="36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10" name="Rectangle 2">
            <a:extLst>
              <a:ext uri="{FF2B5EF4-FFF2-40B4-BE49-F238E27FC236}">
                <a16:creationId xmlns:a16="http://schemas.microsoft.com/office/drawing/2014/main" id="{741DACE0-F38C-4B54-A6A7-B95BFD1AF122}"/>
              </a:ext>
            </a:extLst>
          </p:cNvPr>
          <p:cNvSpPr txBox="1">
            <a:spLocks noChangeArrowheads="1"/>
          </p:cNvSpPr>
          <p:nvPr/>
        </p:nvSpPr>
        <p:spPr bwMode="auto">
          <a:xfrm>
            <a:off x="304006" y="1446213"/>
            <a:ext cx="2024431" cy="66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humility</a:t>
            </a:r>
            <a:endParaRPr lang="en-US" altLang="en-US" sz="36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11" name="Rectangle 2">
            <a:extLst>
              <a:ext uri="{FF2B5EF4-FFF2-40B4-BE49-F238E27FC236}">
                <a16:creationId xmlns:a16="http://schemas.microsoft.com/office/drawing/2014/main" id="{36686D1E-AFDB-410D-9D4F-539BE0247585}"/>
              </a:ext>
            </a:extLst>
          </p:cNvPr>
          <p:cNvSpPr txBox="1">
            <a:spLocks noChangeArrowheads="1"/>
          </p:cNvSpPr>
          <p:nvPr/>
        </p:nvSpPr>
        <p:spPr bwMode="auto">
          <a:xfrm>
            <a:off x="2168525" y="1446212"/>
            <a:ext cx="2202231" cy="66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meekness</a:t>
            </a:r>
            <a:endParaRPr lang="en-US" altLang="en-US" sz="36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12" name="Rectangle 2">
            <a:extLst>
              <a:ext uri="{FF2B5EF4-FFF2-40B4-BE49-F238E27FC236}">
                <a16:creationId xmlns:a16="http://schemas.microsoft.com/office/drawing/2014/main" id="{1BEC400F-6247-4741-BB0C-8C34A00CAF6B}"/>
              </a:ext>
            </a:extLst>
          </p:cNvPr>
          <p:cNvSpPr txBox="1">
            <a:spLocks noChangeArrowheads="1"/>
          </p:cNvSpPr>
          <p:nvPr/>
        </p:nvSpPr>
        <p:spPr bwMode="auto">
          <a:xfrm>
            <a:off x="4173537" y="1449387"/>
            <a:ext cx="3040431" cy="66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longsuffering</a:t>
            </a:r>
            <a:endParaRPr lang="en-US" altLang="en-US" sz="36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13" name="Rectangle 2">
            <a:extLst>
              <a:ext uri="{FF2B5EF4-FFF2-40B4-BE49-F238E27FC236}">
                <a16:creationId xmlns:a16="http://schemas.microsoft.com/office/drawing/2014/main" id="{AA52BBD4-B9D7-4A49-B648-F027D6D3EF47}"/>
              </a:ext>
            </a:extLst>
          </p:cNvPr>
          <p:cNvSpPr txBox="1">
            <a:spLocks noChangeArrowheads="1"/>
          </p:cNvSpPr>
          <p:nvPr/>
        </p:nvSpPr>
        <p:spPr bwMode="auto">
          <a:xfrm>
            <a:off x="1151731" y="4191000"/>
            <a:ext cx="1160831" cy="66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love</a:t>
            </a:r>
            <a:endParaRPr lang="en-US" altLang="en-US" sz="36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14" name="Rectangle 2">
            <a:extLst>
              <a:ext uri="{FF2B5EF4-FFF2-40B4-BE49-F238E27FC236}">
                <a16:creationId xmlns:a16="http://schemas.microsoft.com/office/drawing/2014/main" id="{C699F0E0-F96D-4213-8E59-F8AC8B0EDD60}"/>
              </a:ext>
            </a:extLst>
          </p:cNvPr>
          <p:cNvSpPr txBox="1">
            <a:spLocks noChangeArrowheads="1"/>
          </p:cNvSpPr>
          <p:nvPr/>
        </p:nvSpPr>
        <p:spPr bwMode="auto">
          <a:xfrm>
            <a:off x="6965156" y="1449387"/>
            <a:ext cx="1872031" cy="66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bearing</a:t>
            </a:r>
            <a:endParaRPr lang="en-US" altLang="en-US" sz="36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15" name="Rectangle 2">
            <a:extLst>
              <a:ext uri="{FF2B5EF4-FFF2-40B4-BE49-F238E27FC236}">
                <a16:creationId xmlns:a16="http://schemas.microsoft.com/office/drawing/2014/main" id="{C5CD40EC-09E7-4C9A-BBC7-FD266C9C0993}"/>
              </a:ext>
            </a:extLst>
          </p:cNvPr>
          <p:cNvSpPr txBox="1">
            <a:spLocks noChangeArrowheads="1"/>
          </p:cNvSpPr>
          <p:nvPr/>
        </p:nvSpPr>
        <p:spPr bwMode="auto">
          <a:xfrm>
            <a:off x="1035843" y="1994693"/>
            <a:ext cx="1084631" cy="66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with</a:t>
            </a:r>
            <a:endParaRPr lang="en-US" altLang="en-US" sz="36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16" name="Rectangle 2">
            <a:extLst>
              <a:ext uri="{FF2B5EF4-FFF2-40B4-BE49-F238E27FC236}">
                <a16:creationId xmlns:a16="http://schemas.microsoft.com/office/drawing/2014/main" id="{A08F0FFC-F8A0-460D-B538-4F41F2BF5C63}"/>
              </a:ext>
            </a:extLst>
          </p:cNvPr>
          <p:cNvSpPr txBox="1">
            <a:spLocks noChangeArrowheads="1"/>
          </p:cNvSpPr>
          <p:nvPr/>
        </p:nvSpPr>
        <p:spPr bwMode="auto">
          <a:xfrm>
            <a:off x="4400550" y="1996281"/>
            <a:ext cx="3040431" cy="66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and forgiving</a:t>
            </a:r>
            <a:endParaRPr lang="en-US" altLang="en-US" sz="36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17" name="Rectangle 2">
            <a:extLst>
              <a:ext uri="{FF2B5EF4-FFF2-40B4-BE49-F238E27FC236}">
                <a16:creationId xmlns:a16="http://schemas.microsoft.com/office/drawing/2014/main" id="{1B5E49D7-7498-4BE8-9C42-A76A31CC2BCA}"/>
              </a:ext>
            </a:extLst>
          </p:cNvPr>
          <p:cNvSpPr txBox="1">
            <a:spLocks noChangeArrowheads="1"/>
          </p:cNvSpPr>
          <p:nvPr/>
        </p:nvSpPr>
        <p:spPr bwMode="auto">
          <a:xfrm>
            <a:off x="7080250" y="1997869"/>
            <a:ext cx="1110031" cy="66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one</a:t>
            </a:r>
            <a:endParaRPr lang="en-US" altLang="en-US" sz="36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18" name="Rectangle 2">
            <a:extLst>
              <a:ext uri="{FF2B5EF4-FFF2-40B4-BE49-F238E27FC236}">
                <a16:creationId xmlns:a16="http://schemas.microsoft.com/office/drawing/2014/main" id="{7452CCF8-E9B0-4F15-BBBE-BED9398D4A6D}"/>
              </a:ext>
            </a:extLst>
          </p:cNvPr>
          <p:cNvSpPr txBox="1">
            <a:spLocks noChangeArrowheads="1"/>
          </p:cNvSpPr>
          <p:nvPr/>
        </p:nvSpPr>
        <p:spPr bwMode="auto">
          <a:xfrm>
            <a:off x="366712" y="2543969"/>
            <a:ext cx="1846631" cy="66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another</a:t>
            </a:r>
            <a:endParaRPr lang="en-US" altLang="en-US" sz="36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19" name="Rectangle 2">
            <a:extLst>
              <a:ext uri="{FF2B5EF4-FFF2-40B4-BE49-F238E27FC236}">
                <a16:creationId xmlns:a16="http://schemas.microsoft.com/office/drawing/2014/main" id="{8C9F47E6-0A83-4500-8966-FDF9A55901EA}"/>
              </a:ext>
            </a:extLst>
          </p:cNvPr>
          <p:cNvSpPr txBox="1">
            <a:spLocks noChangeArrowheads="1"/>
          </p:cNvSpPr>
          <p:nvPr/>
        </p:nvSpPr>
        <p:spPr bwMode="auto">
          <a:xfrm>
            <a:off x="1575594" y="4741862"/>
            <a:ext cx="6870700" cy="66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let the peace of God rule in your</a:t>
            </a:r>
            <a:endParaRPr lang="en-US" altLang="en-US" sz="36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20" name="Rectangle 2">
            <a:extLst>
              <a:ext uri="{FF2B5EF4-FFF2-40B4-BE49-F238E27FC236}">
                <a16:creationId xmlns:a16="http://schemas.microsoft.com/office/drawing/2014/main" id="{EA33E45B-258B-4F4A-B675-14A39016AC41}"/>
              </a:ext>
            </a:extLst>
          </p:cNvPr>
          <p:cNvSpPr txBox="1">
            <a:spLocks noChangeArrowheads="1"/>
          </p:cNvSpPr>
          <p:nvPr/>
        </p:nvSpPr>
        <p:spPr bwMode="auto">
          <a:xfrm>
            <a:off x="204788" y="5287962"/>
            <a:ext cx="1605331" cy="66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hearts</a:t>
            </a:r>
            <a:endParaRPr lang="en-US" altLang="en-US" sz="36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21" name="Rectangle 2">
            <a:extLst>
              <a:ext uri="{FF2B5EF4-FFF2-40B4-BE49-F238E27FC236}">
                <a16:creationId xmlns:a16="http://schemas.microsoft.com/office/drawing/2014/main" id="{E558F1A0-60FD-47C3-B32E-B3FF76166C83}"/>
              </a:ext>
            </a:extLst>
          </p:cNvPr>
          <p:cNvSpPr txBox="1">
            <a:spLocks noChangeArrowheads="1"/>
          </p:cNvSpPr>
          <p:nvPr/>
        </p:nvSpPr>
        <p:spPr bwMode="auto">
          <a:xfrm>
            <a:off x="2430463" y="5837237"/>
            <a:ext cx="2494331" cy="66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be thankful</a:t>
            </a:r>
            <a:endParaRPr lang="en-US" altLang="en-US" sz="36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22" name="Rectangle 2">
            <a:extLst>
              <a:ext uri="{FF2B5EF4-FFF2-40B4-BE49-F238E27FC236}">
                <a16:creationId xmlns:a16="http://schemas.microsoft.com/office/drawing/2014/main" id="{146FD87B-BD47-4314-8E21-45DE1D9CEDA0}"/>
              </a:ext>
            </a:extLst>
          </p:cNvPr>
          <p:cNvSpPr txBox="1">
            <a:spLocks noChangeArrowheads="1"/>
          </p:cNvSpPr>
          <p:nvPr/>
        </p:nvSpPr>
        <p:spPr bwMode="auto">
          <a:xfrm>
            <a:off x="2192337" y="899318"/>
            <a:ext cx="1541831" cy="66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put on</a:t>
            </a:r>
            <a:endParaRPr lang="en-US" altLang="en-US" sz="36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23" name="Rectangle 2">
            <a:extLst>
              <a:ext uri="{FF2B5EF4-FFF2-40B4-BE49-F238E27FC236}">
                <a16:creationId xmlns:a16="http://schemas.microsoft.com/office/drawing/2014/main" id="{8134DE3D-9FDB-4485-843A-0C3DDAFFBE5B}"/>
              </a:ext>
            </a:extLst>
          </p:cNvPr>
          <p:cNvSpPr txBox="1">
            <a:spLocks noChangeArrowheads="1"/>
          </p:cNvSpPr>
          <p:nvPr/>
        </p:nvSpPr>
        <p:spPr bwMode="auto">
          <a:xfrm>
            <a:off x="4826000" y="5863448"/>
            <a:ext cx="652831" cy="66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a:t>
            </a:r>
            <a:endParaRPr lang="en-US" altLang="en-US" sz="36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25" name="Rectangle 9">
            <a:extLst>
              <a:ext uri="{FF2B5EF4-FFF2-40B4-BE49-F238E27FC236}">
                <a16:creationId xmlns:a16="http://schemas.microsoft.com/office/drawing/2014/main" id="{BBBF8027-DC2F-47D2-9AB2-616455D8BA51}"/>
              </a:ext>
            </a:extLst>
          </p:cNvPr>
          <p:cNvSpPr>
            <a:spLocks noChangeArrowheads="1"/>
          </p:cNvSpPr>
          <p:nvPr/>
        </p:nvSpPr>
        <p:spPr bwMode="auto">
          <a:xfrm>
            <a:off x="3606030" y="5817276"/>
            <a:ext cx="2442950" cy="71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10" b="1" dirty="0">
                <a:solidFill>
                  <a:srgbClr val="CC9900"/>
                </a:solidFill>
                <a:latin typeface="Calibri" panose="020F0502020204030204" pitchFamily="34" charset="0"/>
                <a:cs typeface="Calibri" panose="020F0502020204030204" pitchFamily="34" charset="0"/>
              </a:rPr>
              <a:t>be thankful</a:t>
            </a:r>
            <a:endParaRPr lang="en-US" sz="3610" b="1" i="1" dirty="0">
              <a:solidFill>
                <a:srgbClr val="CC99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4350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3"/>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5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5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5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5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5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5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5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5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25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25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25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5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25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250"/>
                                        <p:tgtEl>
                                          <p:spTgt spid="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250"/>
                                        <p:tgtEl>
                                          <p:spTgt spid="1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250"/>
                                        <p:tgtEl>
                                          <p:spTgt spid="2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250"/>
                                        <p:tgtEl>
                                          <p:spTgt spid="2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250"/>
                                        <p:tgtEl>
                                          <p:spTgt spid="2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250"/>
                                        <p:tgtEl>
                                          <p:spTgt spid="23"/>
                                        </p:tgtEl>
                                      </p:cBhvr>
                                    </p:animEffect>
                                  </p:childTnLst>
                                </p:cTn>
                              </p:par>
                              <p:par>
                                <p:cTn id="69" presetID="42" presetClass="path" presetSubtype="0" accel="50000" decel="50000" fill="hold" grpId="1" nodeType="withEffect">
                                  <p:stCondLst>
                                    <p:cond delay="0"/>
                                  </p:stCondLst>
                                  <p:childTnLst>
                                    <p:animMotion origin="layout" path="M 4.16667E-6 1.11111E-6 L -0.51667 -0.72037 " pathEditMode="relative" rAng="0" ptsTypes="AA">
                                      <p:cBhvr>
                                        <p:cTn id="70" dur="2000" fill="hold"/>
                                        <p:tgtEl>
                                          <p:spTgt spid="6"/>
                                        </p:tgtEl>
                                        <p:attrNameLst>
                                          <p:attrName>ppt_x</p:attrName>
                                          <p:attrName>ppt_y</p:attrName>
                                        </p:attrNameLst>
                                      </p:cBhvr>
                                      <p:rCtr x="-25833" y="-36019"/>
                                    </p:animMotion>
                                  </p:childTnLst>
                                </p:cTn>
                              </p:par>
                              <p:par>
                                <p:cTn id="71" presetID="42" presetClass="path" presetSubtype="0" accel="50000" decel="50000" fill="hold" grpId="1" nodeType="withEffect">
                                  <p:stCondLst>
                                    <p:cond delay="0"/>
                                  </p:stCondLst>
                                  <p:childTnLst>
                                    <p:animMotion origin="layout" path="M 2.77778E-6 -1.48148E-6 L -0.27986 -0.00023 " pathEditMode="relative" rAng="0" ptsTypes="AA">
                                      <p:cBhvr>
                                        <p:cTn id="72" dur="2000" fill="hold"/>
                                        <p:tgtEl>
                                          <p:spTgt spid="5"/>
                                        </p:tgtEl>
                                        <p:attrNameLst>
                                          <p:attrName>ppt_x</p:attrName>
                                          <p:attrName>ppt_y</p:attrName>
                                        </p:attrNameLst>
                                      </p:cBhvr>
                                      <p:rCtr x="-13993" y="-23"/>
                                    </p:animMotion>
                                  </p:childTnLst>
                                </p:cTn>
                              </p:par>
                              <p:par>
                                <p:cTn id="73" presetID="42" presetClass="path" presetSubtype="0" accel="50000" decel="50000" fill="hold" grpId="1" nodeType="withEffect">
                                  <p:stCondLst>
                                    <p:cond delay="0"/>
                                  </p:stCondLst>
                                  <p:childTnLst>
                                    <p:animMotion origin="layout" path="M -3.61111E-6 -1.48148E-6 L -0.14583 -1.48148E-6 " pathEditMode="relative" rAng="0" ptsTypes="AA">
                                      <p:cBhvr>
                                        <p:cTn id="74" dur="2000" fill="hold"/>
                                        <p:tgtEl>
                                          <p:spTgt spid="7"/>
                                        </p:tgtEl>
                                        <p:attrNameLst>
                                          <p:attrName>ppt_x</p:attrName>
                                          <p:attrName>ppt_y</p:attrName>
                                        </p:attrNameLst>
                                      </p:cBhvr>
                                      <p:rCtr x="-7292" y="0"/>
                                    </p:animMotion>
                                  </p:childTnLst>
                                </p:cTn>
                              </p:par>
                              <p:par>
                                <p:cTn id="75" presetID="42" presetClass="path" presetSubtype="0" accel="50000" decel="50000" fill="hold" grpId="1" nodeType="withEffect">
                                  <p:stCondLst>
                                    <p:cond delay="0"/>
                                  </p:stCondLst>
                                  <p:childTnLst>
                                    <p:animMotion origin="layout" path="M 1.38889E-6 -1.11111E-6 L 0.22847 -1.11111E-6 " pathEditMode="relative" rAng="0" ptsTypes="AA">
                                      <p:cBhvr>
                                        <p:cTn id="76" dur="2000" fill="hold"/>
                                        <p:tgtEl>
                                          <p:spTgt spid="8"/>
                                        </p:tgtEl>
                                        <p:attrNameLst>
                                          <p:attrName>ppt_x</p:attrName>
                                          <p:attrName>ppt_y</p:attrName>
                                        </p:attrNameLst>
                                      </p:cBhvr>
                                      <p:rCtr x="11424" y="0"/>
                                    </p:animMotion>
                                  </p:childTnLst>
                                </p:cTn>
                              </p:par>
                              <p:par>
                                <p:cTn id="77" presetID="42" presetClass="path" presetSubtype="0" accel="50000" decel="50000" fill="hold" grpId="1" nodeType="withEffect">
                                  <p:stCondLst>
                                    <p:cond delay="0"/>
                                  </p:stCondLst>
                                  <p:childTnLst>
                                    <p:animMotion origin="layout" path="M -3.61111E-6 3.33333E-6 L -0.10798 0.08125 " pathEditMode="relative" rAng="0" ptsTypes="AA">
                                      <p:cBhvr>
                                        <p:cTn id="78" dur="2000" fill="hold"/>
                                        <p:tgtEl>
                                          <p:spTgt spid="9"/>
                                        </p:tgtEl>
                                        <p:attrNameLst>
                                          <p:attrName>ppt_x</p:attrName>
                                          <p:attrName>ppt_y</p:attrName>
                                        </p:attrNameLst>
                                      </p:cBhvr>
                                      <p:rCtr x="-5399" y="4051"/>
                                    </p:animMotion>
                                  </p:childTnLst>
                                </p:cTn>
                              </p:par>
                              <p:par>
                                <p:cTn id="79" presetID="42" presetClass="path" presetSubtype="0" accel="50000" decel="50000" fill="hold" grpId="1" nodeType="withEffect">
                                  <p:stCondLst>
                                    <p:cond delay="0"/>
                                  </p:stCondLst>
                                  <p:childTnLst>
                                    <p:animMotion origin="layout" path="M -3.61111E-6 -7.40741E-7 L 0.57448 0.08056 " pathEditMode="relative" rAng="0" ptsTypes="AA">
                                      <p:cBhvr>
                                        <p:cTn id="80" dur="2000" fill="hold"/>
                                        <p:tgtEl>
                                          <p:spTgt spid="10"/>
                                        </p:tgtEl>
                                        <p:attrNameLst>
                                          <p:attrName>ppt_x</p:attrName>
                                          <p:attrName>ppt_y</p:attrName>
                                        </p:attrNameLst>
                                      </p:cBhvr>
                                      <p:rCtr x="28715" y="4028"/>
                                    </p:animMotion>
                                  </p:childTnLst>
                                </p:cTn>
                              </p:par>
                              <p:par>
                                <p:cTn id="81" presetID="42" presetClass="path" presetSubtype="0" accel="50000" decel="50000" fill="hold" grpId="1" nodeType="withEffect">
                                  <p:stCondLst>
                                    <p:cond delay="0"/>
                                  </p:stCondLst>
                                  <p:childTnLst>
                                    <p:animMotion origin="layout" path="M 4.72222E-6 -7.40741E-7 L 0.37847 0.15995 " pathEditMode="relative" rAng="0" ptsTypes="AA">
                                      <p:cBhvr>
                                        <p:cTn id="82" dur="2000" fill="hold"/>
                                        <p:tgtEl>
                                          <p:spTgt spid="11"/>
                                        </p:tgtEl>
                                        <p:attrNameLst>
                                          <p:attrName>ppt_x</p:attrName>
                                          <p:attrName>ppt_y</p:attrName>
                                        </p:attrNameLst>
                                      </p:cBhvr>
                                      <p:rCtr x="18924" y="7986"/>
                                    </p:animMotion>
                                  </p:childTnLst>
                                </p:cTn>
                              </p:par>
                              <p:par>
                                <p:cTn id="83" presetID="42" presetClass="path" presetSubtype="0" accel="50000" decel="50000" fill="hold" grpId="1" nodeType="withEffect">
                                  <p:stCondLst>
                                    <p:cond delay="0"/>
                                  </p:stCondLst>
                                  <p:childTnLst>
                                    <p:animMotion origin="layout" path="M 5.55556E-7 -3.7037E-6 L 0.14635 0.24005 " pathEditMode="relative" rAng="0" ptsTypes="AA">
                                      <p:cBhvr>
                                        <p:cTn id="84" dur="2000" fill="hold"/>
                                        <p:tgtEl>
                                          <p:spTgt spid="12"/>
                                        </p:tgtEl>
                                        <p:attrNameLst>
                                          <p:attrName>ppt_x</p:attrName>
                                          <p:attrName>ppt_y</p:attrName>
                                        </p:attrNameLst>
                                      </p:cBhvr>
                                      <p:rCtr x="7309" y="11991"/>
                                    </p:animMotion>
                                  </p:childTnLst>
                                </p:cTn>
                              </p:par>
                              <p:par>
                                <p:cTn id="85" presetID="42" presetClass="path" presetSubtype="0" accel="50000" decel="50000" fill="hold" grpId="1" nodeType="withEffect">
                                  <p:stCondLst>
                                    <p:cond delay="0"/>
                                  </p:stCondLst>
                                  <p:childTnLst>
                                    <p:animMotion origin="layout" path="M 2.77778E-7 -2.22222E-6 L 0.48681 -0.07986 " pathEditMode="relative" rAng="0" ptsTypes="AA">
                                      <p:cBhvr>
                                        <p:cTn id="86" dur="2000" fill="hold"/>
                                        <p:tgtEl>
                                          <p:spTgt spid="13"/>
                                        </p:tgtEl>
                                        <p:attrNameLst>
                                          <p:attrName>ppt_x</p:attrName>
                                          <p:attrName>ppt_y</p:attrName>
                                        </p:attrNameLst>
                                      </p:cBhvr>
                                      <p:rCtr x="24340" y="-4005"/>
                                    </p:animMotion>
                                  </p:childTnLst>
                                </p:cTn>
                              </p:par>
                              <p:par>
                                <p:cTn id="87" presetID="42" presetClass="path" presetSubtype="0" accel="50000" decel="50000" fill="hold" grpId="1" nodeType="withEffect">
                                  <p:stCondLst>
                                    <p:cond delay="0"/>
                                  </p:stCondLst>
                                  <p:childTnLst>
                                    <p:animMotion origin="layout" path="M -2.5E-6 -3.7037E-6 L -0.66441 0.48033 " pathEditMode="relative" rAng="0" ptsTypes="AA">
                                      <p:cBhvr>
                                        <p:cTn id="88" dur="2000" fill="hold"/>
                                        <p:tgtEl>
                                          <p:spTgt spid="14"/>
                                        </p:tgtEl>
                                        <p:attrNameLst>
                                          <p:attrName>ppt_x</p:attrName>
                                          <p:attrName>ppt_y</p:attrName>
                                        </p:attrNameLst>
                                      </p:cBhvr>
                                      <p:rCtr x="-33229" y="24005"/>
                                    </p:animMotion>
                                  </p:childTnLst>
                                </p:cTn>
                              </p:par>
                              <p:par>
                                <p:cTn id="89" presetID="42" presetClass="path" presetSubtype="0" accel="50000" decel="50000" fill="hold" grpId="1" nodeType="withEffect">
                                  <p:stCondLst>
                                    <p:cond delay="0"/>
                                  </p:stCondLst>
                                  <p:childTnLst>
                                    <p:animMotion origin="layout" path="M 5.55556E-7 -1.85185E-6 L 0.16441 0.40116 " pathEditMode="relative" rAng="0" ptsTypes="AA">
                                      <p:cBhvr>
                                        <p:cTn id="90" dur="2000" fill="hold"/>
                                        <p:tgtEl>
                                          <p:spTgt spid="15"/>
                                        </p:tgtEl>
                                        <p:attrNameLst>
                                          <p:attrName>ppt_x</p:attrName>
                                          <p:attrName>ppt_y</p:attrName>
                                        </p:attrNameLst>
                                      </p:cBhvr>
                                      <p:rCtr x="8212" y="20046"/>
                                    </p:animMotion>
                                  </p:childTnLst>
                                </p:cTn>
                              </p:par>
                              <p:par>
                                <p:cTn id="91" presetID="42" presetClass="path" presetSubtype="0" accel="50000" decel="50000" fill="hold" grpId="1" nodeType="withEffect">
                                  <p:stCondLst>
                                    <p:cond delay="0"/>
                                  </p:stCondLst>
                                  <p:childTnLst>
                                    <p:animMotion origin="layout" path="M 4.16667E-6 -3.33333E-6 L -0.11546 0.4 " pathEditMode="relative" rAng="0" ptsTypes="AA">
                                      <p:cBhvr>
                                        <p:cTn id="92" dur="2000" fill="hold"/>
                                        <p:tgtEl>
                                          <p:spTgt spid="16"/>
                                        </p:tgtEl>
                                        <p:attrNameLst>
                                          <p:attrName>ppt_x</p:attrName>
                                          <p:attrName>ppt_y</p:attrName>
                                        </p:attrNameLst>
                                      </p:cBhvr>
                                      <p:rCtr x="-5781" y="20000"/>
                                    </p:animMotion>
                                  </p:childTnLst>
                                </p:cTn>
                              </p:par>
                              <p:par>
                                <p:cTn id="93" presetID="42" presetClass="path" presetSubtype="0" accel="50000" decel="50000" fill="hold" grpId="1" nodeType="withEffect">
                                  <p:stCondLst>
                                    <p:cond delay="0"/>
                                  </p:stCondLst>
                                  <p:childTnLst>
                                    <p:animMotion origin="layout" path="M 4.16667E-6 3.7037E-6 L -0.11563 0.40023 " pathEditMode="relative" rAng="0" ptsTypes="AA">
                                      <p:cBhvr>
                                        <p:cTn id="94" dur="2000" fill="hold"/>
                                        <p:tgtEl>
                                          <p:spTgt spid="17"/>
                                        </p:tgtEl>
                                        <p:attrNameLst>
                                          <p:attrName>ppt_x</p:attrName>
                                          <p:attrName>ppt_y</p:attrName>
                                        </p:attrNameLst>
                                      </p:cBhvr>
                                      <p:rCtr x="-5781" y="20000"/>
                                    </p:animMotion>
                                  </p:childTnLst>
                                </p:cTn>
                              </p:par>
                              <p:par>
                                <p:cTn id="95" presetID="42" presetClass="path" presetSubtype="0" accel="50000" decel="50000" fill="hold" grpId="1" nodeType="withEffect">
                                  <p:stCondLst>
                                    <p:cond delay="0"/>
                                  </p:stCondLst>
                                  <p:childTnLst>
                                    <p:animMotion origin="layout" path="M -2.22222E-6 4.07407E-6 L 0.71163 0.32037 " pathEditMode="relative" rAng="0" ptsTypes="AA">
                                      <p:cBhvr>
                                        <p:cTn id="96" dur="2000" fill="hold"/>
                                        <p:tgtEl>
                                          <p:spTgt spid="18"/>
                                        </p:tgtEl>
                                        <p:attrNameLst>
                                          <p:attrName>ppt_x</p:attrName>
                                          <p:attrName>ppt_y</p:attrName>
                                        </p:attrNameLst>
                                      </p:cBhvr>
                                      <p:rCtr x="35573" y="16019"/>
                                    </p:animMotion>
                                  </p:childTnLst>
                                </p:cTn>
                              </p:par>
                              <p:par>
                                <p:cTn id="97" presetID="42" presetClass="path" presetSubtype="0" accel="50000" decel="50000" fill="hold" grpId="1" nodeType="withEffect">
                                  <p:stCondLst>
                                    <p:cond delay="0"/>
                                  </p:stCondLst>
                                  <p:childTnLst>
                                    <p:animMotion origin="layout" path="M -2.77778E-7 3.7037E-6 L -0.09167 0.08009 " pathEditMode="relative" rAng="0" ptsTypes="AA">
                                      <p:cBhvr>
                                        <p:cTn id="98" dur="2000" fill="hold"/>
                                        <p:tgtEl>
                                          <p:spTgt spid="19"/>
                                        </p:tgtEl>
                                        <p:attrNameLst>
                                          <p:attrName>ppt_x</p:attrName>
                                          <p:attrName>ppt_y</p:attrName>
                                        </p:attrNameLst>
                                      </p:cBhvr>
                                      <p:rCtr x="-4583" y="4005"/>
                                    </p:animMotion>
                                  </p:childTnLst>
                                </p:cTn>
                              </p:par>
                              <p:par>
                                <p:cTn id="99" presetID="42" presetClass="path" presetSubtype="0" accel="50000" decel="50000" fill="hold" grpId="1" nodeType="withEffect">
                                  <p:stCondLst>
                                    <p:cond delay="0"/>
                                  </p:stCondLst>
                                  <p:childTnLst>
                                    <p:animMotion origin="layout" path="M 5.55556E-7 4.07407E-6 L 0.75972 0.00046 " pathEditMode="relative" rAng="0" ptsTypes="AA">
                                      <p:cBhvr>
                                        <p:cTn id="100" dur="2000" fill="hold"/>
                                        <p:tgtEl>
                                          <p:spTgt spid="20"/>
                                        </p:tgtEl>
                                        <p:attrNameLst>
                                          <p:attrName>ppt_x</p:attrName>
                                          <p:attrName>ppt_y</p:attrName>
                                        </p:attrNameLst>
                                      </p:cBhvr>
                                      <p:rCtr x="37986" y="23"/>
                                    </p:animMotion>
                                  </p:childTnLst>
                                </p:cTn>
                              </p:par>
                              <p:par>
                                <p:cTn id="101" presetID="42" presetClass="path" presetSubtype="0" accel="50000" decel="50000" fill="hold" grpId="1" nodeType="withEffect">
                                  <p:stCondLst>
                                    <p:cond delay="0"/>
                                  </p:stCondLst>
                                  <p:childTnLst>
                                    <p:animMotion origin="layout" path="M -3.33333E-6 1.48148E-6 L 0.12605 0.00023 " pathEditMode="relative" rAng="0" ptsTypes="AA">
                                      <p:cBhvr>
                                        <p:cTn id="102" dur="2000" fill="hold"/>
                                        <p:tgtEl>
                                          <p:spTgt spid="21"/>
                                        </p:tgtEl>
                                        <p:attrNameLst>
                                          <p:attrName>ppt_x</p:attrName>
                                          <p:attrName>ppt_y</p:attrName>
                                        </p:attrNameLst>
                                      </p:cBhvr>
                                      <p:rCtr x="6302" y="0"/>
                                    </p:animMotion>
                                  </p:childTnLst>
                                </p:cTn>
                              </p:par>
                              <p:par>
                                <p:cTn id="103" presetID="42" presetClass="path" presetSubtype="0" accel="50000" decel="50000" fill="hold" grpId="1" nodeType="withEffect">
                                  <p:stCondLst>
                                    <p:cond delay="0"/>
                                  </p:stCondLst>
                                  <p:childTnLst>
                                    <p:animMotion origin="layout" path="M 1.66667E-6 3.7037E-7 L 0.37378 -0.07963 " pathEditMode="relative" rAng="0" ptsTypes="AA">
                                      <p:cBhvr>
                                        <p:cTn id="104" dur="2000" fill="hold"/>
                                        <p:tgtEl>
                                          <p:spTgt spid="22"/>
                                        </p:tgtEl>
                                        <p:attrNameLst>
                                          <p:attrName>ppt_x</p:attrName>
                                          <p:attrName>ppt_y</p:attrName>
                                        </p:attrNameLst>
                                      </p:cBhvr>
                                      <p:rCtr x="18681" y="-3981"/>
                                    </p:animMotion>
                                  </p:childTnLst>
                                </p:cTn>
                              </p:par>
                              <p:par>
                                <p:cTn id="105" presetID="42" presetClass="path" presetSubtype="0" accel="50000" decel="50000" fill="hold" grpId="1" nodeType="withEffect">
                                  <p:stCondLst>
                                    <p:cond delay="0"/>
                                  </p:stCondLst>
                                  <p:childTnLst>
                                    <p:animMotion origin="layout" path="M 1.94444E-6 -3.7037E-6 L 0.03229 -0.8037 " pathEditMode="relative" rAng="0" ptsTypes="AA">
                                      <p:cBhvr>
                                        <p:cTn id="106" dur="2000" fill="hold"/>
                                        <p:tgtEl>
                                          <p:spTgt spid="23"/>
                                        </p:tgtEl>
                                        <p:attrNameLst>
                                          <p:attrName>ppt_x</p:attrName>
                                          <p:attrName>ppt_y</p:attrName>
                                        </p:attrNameLst>
                                      </p:cBhvr>
                                      <p:rCtr x="1615" y="-40185"/>
                                    </p:animMotion>
                                  </p:childTnLst>
                                </p:cTn>
                              </p:par>
                              <p:par>
                                <p:cTn id="107" presetID="10" presetClass="exit" presetSubtype="0" fill="hold" grpId="1" nodeType="withEffect">
                                  <p:stCondLst>
                                    <p:cond delay="0"/>
                                  </p:stCondLst>
                                  <p:childTnLst>
                                    <p:animEffect transition="out" filter="fade">
                                      <p:cBhvr>
                                        <p:cTn id="108" dur="1250"/>
                                        <p:tgtEl>
                                          <p:spTgt spid="3074"/>
                                        </p:tgtEl>
                                      </p:cBhvr>
                                    </p:animEffect>
                                    <p:set>
                                      <p:cBhvr>
                                        <p:cTn id="109" dur="1" fill="hold">
                                          <p:stCondLst>
                                            <p:cond delay="1249"/>
                                          </p:stCondLst>
                                        </p:cTn>
                                        <p:tgtEl>
                                          <p:spTgt spid="3074"/>
                                        </p:tgtEl>
                                        <p:attrNameLst>
                                          <p:attrName>style.visibility</p:attrName>
                                        </p:attrNameLst>
                                      </p:cBhvr>
                                      <p:to>
                                        <p:strVal val="hidden"/>
                                      </p:to>
                                    </p:set>
                                  </p:childTnLst>
                                </p:cTn>
                              </p:par>
                            </p:childTnLst>
                          </p:cTn>
                        </p:par>
                        <p:par>
                          <p:cTn id="110" fill="hold">
                            <p:stCondLst>
                              <p:cond delay="2000"/>
                            </p:stCondLst>
                            <p:childTnLst>
                              <p:par>
                                <p:cTn id="111" presetID="10" presetClass="entr" presetSubtype="0"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Effect transition="in" filter="fade">
                                      <p:cBhvr>
                                        <p:cTn id="113" dur="250"/>
                                        <p:tgtEl>
                                          <p:spTgt spid="4"/>
                                        </p:tgtEl>
                                      </p:cBhvr>
                                    </p:animEffect>
                                  </p:childTnLst>
                                </p:cTn>
                              </p:par>
                              <p:par>
                                <p:cTn id="114" presetID="10" presetClass="exit" presetSubtype="0" fill="hold" grpId="2" nodeType="withEffect">
                                  <p:stCondLst>
                                    <p:cond delay="0"/>
                                  </p:stCondLst>
                                  <p:childTnLst>
                                    <p:animEffect transition="out" filter="fade">
                                      <p:cBhvr>
                                        <p:cTn id="115" dur="500"/>
                                        <p:tgtEl>
                                          <p:spTgt spid="6"/>
                                        </p:tgtEl>
                                      </p:cBhvr>
                                    </p:animEffect>
                                    <p:set>
                                      <p:cBhvr>
                                        <p:cTn id="116" dur="1" fill="hold">
                                          <p:stCondLst>
                                            <p:cond delay="499"/>
                                          </p:stCondLst>
                                        </p:cTn>
                                        <p:tgtEl>
                                          <p:spTgt spid="6"/>
                                        </p:tgtEl>
                                        <p:attrNameLst>
                                          <p:attrName>style.visibility</p:attrName>
                                        </p:attrNameLst>
                                      </p:cBhvr>
                                      <p:to>
                                        <p:strVal val="hidden"/>
                                      </p:to>
                                    </p:set>
                                  </p:childTnLst>
                                </p:cTn>
                              </p:par>
                              <p:par>
                                <p:cTn id="117" presetID="10" presetClass="exit" presetSubtype="0" fill="hold" grpId="2" nodeType="withEffect">
                                  <p:stCondLst>
                                    <p:cond delay="0"/>
                                  </p:stCondLst>
                                  <p:childTnLst>
                                    <p:animEffect transition="out" filter="fade">
                                      <p:cBhvr>
                                        <p:cTn id="118" dur="500"/>
                                        <p:tgtEl>
                                          <p:spTgt spid="5"/>
                                        </p:tgtEl>
                                      </p:cBhvr>
                                    </p:animEffect>
                                    <p:set>
                                      <p:cBhvr>
                                        <p:cTn id="119" dur="1" fill="hold">
                                          <p:stCondLst>
                                            <p:cond delay="499"/>
                                          </p:stCondLst>
                                        </p:cTn>
                                        <p:tgtEl>
                                          <p:spTgt spid="5"/>
                                        </p:tgtEl>
                                        <p:attrNameLst>
                                          <p:attrName>style.visibility</p:attrName>
                                        </p:attrNameLst>
                                      </p:cBhvr>
                                      <p:to>
                                        <p:strVal val="hidden"/>
                                      </p:to>
                                    </p:set>
                                  </p:childTnLst>
                                </p:cTn>
                              </p:par>
                              <p:par>
                                <p:cTn id="120" presetID="10" presetClass="exit" presetSubtype="0" fill="hold" grpId="2" nodeType="withEffect">
                                  <p:stCondLst>
                                    <p:cond delay="0"/>
                                  </p:stCondLst>
                                  <p:childTnLst>
                                    <p:animEffect transition="out" filter="fade">
                                      <p:cBhvr>
                                        <p:cTn id="121" dur="500"/>
                                        <p:tgtEl>
                                          <p:spTgt spid="7"/>
                                        </p:tgtEl>
                                      </p:cBhvr>
                                    </p:animEffect>
                                    <p:set>
                                      <p:cBhvr>
                                        <p:cTn id="122" dur="1" fill="hold">
                                          <p:stCondLst>
                                            <p:cond delay="499"/>
                                          </p:stCondLst>
                                        </p:cTn>
                                        <p:tgtEl>
                                          <p:spTgt spid="7"/>
                                        </p:tgtEl>
                                        <p:attrNameLst>
                                          <p:attrName>style.visibility</p:attrName>
                                        </p:attrNameLst>
                                      </p:cBhvr>
                                      <p:to>
                                        <p:strVal val="hidden"/>
                                      </p:to>
                                    </p:set>
                                  </p:childTnLst>
                                </p:cTn>
                              </p:par>
                              <p:par>
                                <p:cTn id="123" presetID="10" presetClass="exit" presetSubtype="0" fill="hold" grpId="2" nodeType="withEffect">
                                  <p:stCondLst>
                                    <p:cond delay="0"/>
                                  </p:stCondLst>
                                  <p:childTnLst>
                                    <p:animEffect transition="out" filter="fade">
                                      <p:cBhvr>
                                        <p:cTn id="124" dur="500"/>
                                        <p:tgtEl>
                                          <p:spTgt spid="8"/>
                                        </p:tgtEl>
                                      </p:cBhvr>
                                    </p:animEffect>
                                    <p:set>
                                      <p:cBhvr>
                                        <p:cTn id="125" dur="1" fill="hold">
                                          <p:stCondLst>
                                            <p:cond delay="499"/>
                                          </p:stCondLst>
                                        </p:cTn>
                                        <p:tgtEl>
                                          <p:spTgt spid="8"/>
                                        </p:tgtEl>
                                        <p:attrNameLst>
                                          <p:attrName>style.visibility</p:attrName>
                                        </p:attrNameLst>
                                      </p:cBhvr>
                                      <p:to>
                                        <p:strVal val="hidden"/>
                                      </p:to>
                                    </p:set>
                                  </p:childTnLst>
                                </p:cTn>
                              </p:par>
                              <p:par>
                                <p:cTn id="126" presetID="10" presetClass="exit" presetSubtype="0" fill="hold" grpId="2" nodeType="withEffect">
                                  <p:stCondLst>
                                    <p:cond delay="0"/>
                                  </p:stCondLst>
                                  <p:childTnLst>
                                    <p:animEffect transition="out" filter="fade">
                                      <p:cBhvr>
                                        <p:cTn id="127" dur="500"/>
                                        <p:tgtEl>
                                          <p:spTgt spid="9"/>
                                        </p:tgtEl>
                                      </p:cBhvr>
                                    </p:animEffect>
                                    <p:set>
                                      <p:cBhvr>
                                        <p:cTn id="128" dur="1" fill="hold">
                                          <p:stCondLst>
                                            <p:cond delay="499"/>
                                          </p:stCondLst>
                                        </p:cTn>
                                        <p:tgtEl>
                                          <p:spTgt spid="9"/>
                                        </p:tgtEl>
                                        <p:attrNameLst>
                                          <p:attrName>style.visibility</p:attrName>
                                        </p:attrNameLst>
                                      </p:cBhvr>
                                      <p:to>
                                        <p:strVal val="hidden"/>
                                      </p:to>
                                    </p:set>
                                  </p:childTnLst>
                                </p:cTn>
                              </p:par>
                              <p:par>
                                <p:cTn id="129" presetID="10" presetClass="exit" presetSubtype="0" fill="hold" grpId="2" nodeType="withEffect">
                                  <p:stCondLst>
                                    <p:cond delay="0"/>
                                  </p:stCondLst>
                                  <p:childTnLst>
                                    <p:animEffect transition="out" filter="fade">
                                      <p:cBhvr>
                                        <p:cTn id="130" dur="500"/>
                                        <p:tgtEl>
                                          <p:spTgt spid="10"/>
                                        </p:tgtEl>
                                      </p:cBhvr>
                                    </p:animEffect>
                                    <p:set>
                                      <p:cBhvr>
                                        <p:cTn id="131" dur="1" fill="hold">
                                          <p:stCondLst>
                                            <p:cond delay="499"/>
                                          </p:stCondLst>
                                        </p:cTn>
                                        <p:tgtEl>
                                          <p:spTgt spid="10"/>
                                        </p:tgtEl>
                                        <p:attrNameLst>
                                          <p:attrName>style.visibility</p:attrName>
                                        </p:attrNameLst>
                                      </p:cBhvr>
                                      <p:to>
                                        <p:strVal val="hidden"/>
                                      </p:to>
                                    </p:set>
                                  </p:childTnLst>
                                </p:cTn>
                              </p:par>
                              <p:par>
                                <p:cTn id="132" presetID="10" presetClass="exit" presetSubtype="0" fill="hold" grpId="2" nodeType="withEffect">
                                  <p:stCondLst>
                                    <p:cond delay="0"/>
                                  </p:stCondLst>
                                  <p:childTnLst>
                                    <p:animEffect transition="out" filter="fade">
                                      <p:cBhvr>
                                        <p:cTn id="133" dur="500"/>
                                        <p:tgtEl>
                                          <p:spTgt spid="11"/>
                                        </p:tgtEl>
                                      </p:cBhvr>
                                    </p:animEffect>
                                    <p:set>
                                      <p:cBhvr>
                                        <p:cTn id="134" dur="1" fill="hold">
                                          <p:stCondLst>
                                            <p:cond delay="499"/>
                                          </p:stCondLst>
                                        </p:cTn>
                                        <p:tgtEl>
                                          <p:spTgt spid="11"/>
                                        </p:tgtEl>
                                        <p:attrNameLst>
                                          <p:attrName>style.visibility</p:attrName>
                                        </p:attrNameLst>
                                      </p:cBhvr>
                                      <p:to>
                                        <p:strVal val="hidden"/>
                                      </p:to>
                                    </p:set>
                                  </p:childTnLst>
                                </p:cTn>
                              </p:par>
                              <p:par>
                                <p:cTn id="135" presetID="10" presetClass="exit" presetSubtype="0" fill="hold" grpId="2" nodeType="withEffect">
                                  <p:stCondLst>
                                    <p:cond delay="0"/>
                                  </p:stCondLst>
                                  <p:childTnLst>
                                    <p:animEffect transition="out" filter="fade">
                                      <p:cBhvr>
                                        <p:cTn id="136" dur="500"/>
                                        <p:tgtEl>
                                          <p:spTgt spid="12"/>
                                        </p:tgtEl>
                                      </p:cBhvr>
                                    </p:animEffect>
                                    <p:set>
                                      <p:cBhvr>
                                        <p:cTn id="137" dur="1" fill="hold">
                                          <p:stCondLst>
                                            <p:cond delay="499"/>
                                          </p:stCondLst>
                                        </p:cTn>
                                        <p:tgtEl>
                                          <p:spTgt spid="12"/>
                                        </p:tgtEl>
                                        <p:attrNameLst>
                                          <p:attrName>style.visibility</p:attrName>
                                        </p:attrNameLst>
                                      </p:cBhvr>
                                      <p:to>
                                        <p:strVal val="hidden"/>
                                      </p:to>
                                    </p:set>
                                  </p:childTnLst>
                                </p:cTn>
                              </p:par>
                              <p:par>
                                <p:cTn id="138" presetID="10" presetClass="exit" presetSubtype="0" fill="hold" grpId="2" nodeType="withEffect">
                                  <p:stCondLst>
                                    <p:cond delay="0"/>
                                  </p:stCondLst>
                                  <p:childTnLst>
                                    <p:animEffect transition="out" filter="fade">
                                      <p:cBhvr>
                                        <p:cTn id="139" dur="500"/>
                                        <p:tgtEl>
                                          <p:spTgt spid="13"/>
                                        </p:tgtEl>
                                      </p:cBhvr>
                                    </p:animEffect>
                                    <p:set>
                                      <p:cBhvr>
                                        <p:cTn id="140" dur="1" fill="hold">
                                          <p:stCondLst>
                                            <p:cond delay="499"/>
                                          </p:stCondLst>
                                        </p:cTn>
                                        <p:tgtEl>
                                          <p:spTgt spid="13"/>
                                        </p:tgtEl>
                                        <p:attrNameLst>
                                          <p:attrName>style.visibility</p:attrName>
                                        </p:attrNameLst>
                                      </p:cBhvr>
                                      <p:to>
                                        <p:strVal val="hidden"/>
                                      </p:to>
                                    </p:set>
                                  </p:childTnLst>
                                </p:cTn>
                              </p:par>
                              <p:par>
                                <p:cTn id="141" presetID="10" presetClass="exit" presetSubtype="0" fill="hold" grpId="2" nodeType="withEffect">
                                  <p:stCondLst>
                                    <p:cond delay="0"/>
                                  </p:stCondLst>
                                  <p:childTnLst>
                                    <p:animEffect transition="out" filter="fade">
                                      <p:cBhvr>
                                        <p:cTn id="142" dur="500"/>
                                        <p:tgtEl>
                                          <p:spTgt spid="14"/>
                                        </p:tgtEl>
                                      </p:cBhvr>
                                    </p:animEffect>
                                    <p:set>
                                      <p:cBhvr>
                                        <p:cTn id="143" dur="1" fill="hold">
                                          <p:stCondLst>
                                            <p:cond delay="499"/>
                                          </p:stCondLst>
                                        </p:cTn>
                                        <p:tgtEl>
                                          <p:spTgt spid="14"/>
                                        </p:tgtEl>
                                        <p:attrNameLst>
                                          <p:attrName>style.visibility</p:attrName>
                                        </p:attrNameLst>
                                      </p:cBhvr>
                                      <p:to>
                                        <p:strVal val="hidden"/>
                                      </p:to>
                                    </p:set>
                                  </p:childTnLst>
                                </p:cTn>
                              </p:par>
                              <p:par>
                                <p:cTn id="144" presetID="10" presetClass="exit" presetSubtype="0" fill="hold" grpId="2" nodeType="withEffect">
                                  <p:stCondLst>
                                    <p:cond delay="0"/>
                                  </p:stCondLst>
                                  <p:childTnLst>
                                    <p:animEffect transition="out" filter="fade">
                                      <p:cBhvr>
                                        <p:cTn id="145" dur="500"/>
                                        <p:tgtEl>
                                          <p:spTgt spid="15"/>
                                        </p:tgtEl>
                                      </p:cBhvr>
                                    </p:animEffect>
                                    <p:set>
                                      <p:cBhvr>
                                        <p:cTn id="146" dur="1" fill="hold">
                                          <p:stCondLst>
                                            <p:cond delay="499"/>
                                          </p:stCondLst>
                                        </p:cTn>
                                        <p:tgtEl>
                                          <p:spTgt spid="15"/>
                                        </p:tgtEl>
                                        <p:attrNameLst>
                                          <p:attrName>style.visibility</p:attrName>
                                        </p:attrNameLst>
                                      </p:cBhvr>
                                      <p:to>
                                        <p:strVal val="hidden"/>
                                      </p:to>
                                    </p:set>
                                  </p:childTnLst>
                                </p:cTn>
                              </p:par>
                              <p:par>
                                <p:cTn id="147" presetID="10" presetClass="exit" presetSubtype="0" fill="hold" grpId="2" nodeType="withEffect">
                                  <p:stCondLst>
                                    <p:cond delay="0"/>
                                  </p:stCondLst>
                                  <p:childTnLst>
                                    <p:animEffect transition="out" filter="fade">
                                      <p:cBhvr>
                                        <p:cTn id="148" dur="500"/>
                                        <p:tgtEl>
                                          <p:spTgt spid="16"/>
                                        </p:tgtEl>
                                      </p:cBhvr>
                                    </p:animEffect>
                                    <p:set>
                                      <p:cBhvr>
                                        <p:cTn id="149" dur="1" fill="hold">
                                          <p:stCondLst>
                                            <p:cond delay="499"/>
                                          </p:stCondLst>
                                        </p:cTn>
                                        <p:tgtEl>
                                          <p:spTgt spid="16"/>
                                        </p:tgtEl>
                                        <p:attrNameLst>
                                          <p:attrName>style.visibility</p:attrName>
                                        </p:attrNameLst>
                                      </p:cBhvr>
                                      <p:to>
                                        <p:strVal val="hidden"/>
                                      </p:to>
                                    </p:set>
                                  </p:childTnLst>
                                </p:cTn>
                              </p:par>
                              <p:par>
                                <p:cTn id="150" presetID="10" presetClass="exit" presetSubtype="0" fill="hold" grpId="2" nodeType="withEffect">
                                  <p:stCondLst>
                                    <p:cond delay="0"/>
                                  </p:stCondLst>
                                  <p:childTnLst>
                                    <p:animEffect transition="out" filter="fade">
                                      <p:cBhvr>
                                        <p:cTn id="151" dur="500"/>
                                        <p:tgtEl>
                                          <p:spTgt spid="17"/>
                                        </p:tgtEl>
                                      </p:cBhvr>
                                    </p:animEffect>
                                    <p:set>
                                      <p:cBhvr>
                                        <p:cTn id="152" dur="1" fill="hold">
                                          <p:stCondLst>
                                            <p:cond delay="499"/>
                                          </p:stCondLst>
                                        </p:cTn>
                                        <p:tgtEl>
                                          <p:spTgt spid="17"/>
                                        </p:tgtEl>
                                        <p:attrNameLst>
                                          <p:attrName>style.visibility</p:attrName>
                                        </p:attrNameLst>
                                      </p:cBhvr>
                                      <p:to>
                                        <p:strVal val="hidden"/>
                                      </p:to>
                                    </p:set>
                                  </p:childTnLst>
                                </p:cTn>
                              </p:par>
                              <p:par>
                                <p:cTn id="153" presetID="10" presetClass="exit" presetSubtype="0" fill="hold" grpId="2" nodeType="withEffect">
                                  <p:stCondLst>
                                    <p:cond delay="0"/>
                                  </p:stCondLst>
                                  <p:childTnLst>
                                    <p:animEffect transition="out" filter="fade">
                                      <p:cBhvr>
                                        <p:cTn id="154" dur="500"/>
                                        <p:tgtEl>
                                          <p:spTgt spid="18"/>
                                        </p:tgtEl>
                                      </p:cBhvr>
                                    </p:animEffect>
                                    <p:set>
                                      <p:cBhvr>
                                        <p:cTn id="155" dur="1" fill="hold">
                                          <p:stCondLst>
                                            <p:cond delay="499"/>
                                          </p:stCondLst>
                                        </p:cTn>
                                        <p:tgtEl>
                                          <p:spTgt spid="18"/>
                                        </p:tgtEl>
                                        <p:attrNameLst>
                                          <p:attrName>style.visibility</p:attrName>
                                        </p:attrNameLst>
                                      </p:cBhvr>
                                      <p:to>
                                        <p:strVal val="hidden"/>
                                      </p:to>
                                    </p:set>
                                  </p:childTnLst>
                                </p:cTn>
                              </p:par>
                              <p:par>
                                <p:cTn id="156" presetID="10" presetClass="exit" presetSubtype="0" fill="hold" grpId="2" nodeType="withEffect">
                                  <p:stCondLst>
                                    <p:cond delay="0"/>
                                  </p:stCondLst>
                                  <p:childTnLst>
                                    <p:animEffect transition="out" filter="fade">
                                      <p:cBhvr>
                                        <p:cTn id="157" dur="500"/>
                                        <p:tgtEl>
                                          <p:spTgt spid="19"/>
                                        </p:tgtEl>
                                      </p:cBhvr>
                                    </p:animEffect>
                                    <p:set>
                                      <p:cBhvr>
                                        <p:cTn id="158" dur="1" fill="hold">
                                          <p:stCondLst>
                                            <p:cond delay="499"/>
                                          </p:stCondLst>
                                        </p:cTn>
                                        <p:tgtEl>
                                          <p:spTgt spid="19"/>
                                        </p:tgtEl>
                                        <p:attrNameLst>
                                          <p:attrName>style.visibility</p:attrName>
                                        </p:attrNameLst>
                                      </p:cBhvr>
                                      <p:to>
                                        <p:strVal val="hidden"/>
                                      </p:to>
                                    </p:set>
                                  </p:childTnLst>
                                </p:cTn>
                              </p:par>
                              <p:par>
                                <p:cTn id="159" presetID="10" presetClass="exit" presetSubtype="0" fill="hold" grpId="2" nodeType="withEffect">
                                  <p:stCondLst>
                                    <p:cond delay="0"/>
                                  </p:stCondLst>
                                  <p:childTnLst>
                                    <p:animEffect transition="out" filter="fade">
                                      <p:cBhvr>
                                        <p:cTn id="160" dur="500"/>
                                        <p:tgtEl>
                                          <p:spTgt spid="20"/>
                                        </p:tgtEl>
                                      </p:cBhvr>
                                    </p:animEffect>
                                    <p:set>
                                      <p:cBhvr>
                                        <p:cTn id="161" dur="1" fill="hold">
                                          <p:stCondLst>
                                            <p:cond delay="499"/>
                                          </p:stCondLst>
                                        </p:cTn>
                                        <p:tgtEl>
                                          <p:spTgt spid="20"/>
                                        </p:tgtEl>
                                        <p:attrNameLst>
                                          <p:attrName>style.visibility</p:attrName>
                                        </p:attrNameLst>
                                      </p:cBhvr>
                                      <p:to>
                                        <p:strVal val="hidden"/>
                                      </p:to>
                                    </p:set>
                                  </p:childTnLst>
                                </p:cTn>
                              </p:par>
                              <p:par>
                                <p:cTn id="162" presetID="10" presetClass="exit" presetSubtype="0" fill="hold" grpId="2" nodeType="withEffect">
                                  <p:stCondLst>
                                    <p:cond delay="0"/>
                                  </p:stCondLst>
                                  <p:childTnLst>
                                    <p:animEffect transition="out" filter="fade">
                                      <p:cBhvr>
                                        <p:cTn id="163" dur="500"/>
                                        <p:tgtEl>
                                          <p:spTgt spid="21"/>
                                        </p:tgtEl>
                                      </p:cBhvr>
                                    </p:animEffect>
                                    <p:set>
                                      <p:cBhvr>
                                        <p:cTn id="164" dur="1" fill="hold">
                                          <p:stCondLst>
                                            <p:cond delay="499"/>
                                          </p:stCondLst>
                                        </p:cTn>
                                        <p:tgtEl>
                                          <p:spTgt spid="21"/>
                                        </p:tgtEl>
                                        <p:attrNameLst>
                                          <p:attrName>style.visibility</p:attrName>
                                        </p:attrNameLst>
                                      </p:cBhvr>
                                      <p:to>
                                        <p:strVal val="hidden"/>
                                      </p:to>
                                    </p:set>
                                  </p:childTnLst>
                                </p:cTn>
                              </p:par>
                              <p:par>
                                <p:cTn id="165" presetID="10" presetClass="exit" presetSubtype="0" fill="hold" grpId="2" nodeType="withEffect">
                                  <p:stCondLst>
                                    <p:cond delay="0"/>
                                  </p:stCondLst>
                                  <p:childTnLst>
                                    <p:animEffect transition="out" filter="fade">
                                      <p:cBhvr>
                                        <p:cTn id="166" dur="500"/>
                                        <p:tgtEl>
                                          <p:spTgt spid="22"/>
                                        </p:tgtEl>
                                      </p:cBhvr>
                                    </p:animEffect>
                                    <p:set>
                                      <p:cBhvr>
                                        <p:cTn id="167" dur="1" fill="hold">
                                          <p:stCondLst>
                                            <p:cond delay="499"/>
                                          </p:stCondLst>
                                        </p:cTn>
                                        <p:tgtEl>
                                          <p:spTgt spid="22"/>
                                        </p:tgtEl>
                                        <p:attrNameLst>
                                          <p:attrName>style.visibility</p:attrName>
                                        </p:attrNameLst>
                                      </p:cBhvr>
                                      <p:to>
                                        <p:strVal val="hidden"/>
                                      </p:to>
                                    </p:set>
                                  </p:childTnLst>
                                </p:cTn>
                              </p:par>
                              <p:par>
                                <p:cTn id="168" presetID="10" presetClass="exit" presetSubtype="0" fill="hold" grpId="2" nodeType="withEffect">
                                  <p:stCondLst>
                                    <p:cond delay="0"/>
                                  </p:stCondLst>
                                  <p:childTnLst>
                                    <p:animEffect transition="out" filter="fade">
                                      <p:cBhvr>
                                        <p:cTn id="169" dur="500"/>
                                        <p:tgtEl>
                                          <p:spTgt spid="23"/>
                                        </p:tgtEl>
                                      </p:cBhvr>
                                    </p:animEffect>
                                    <p:set>
                                      <p:cBhvr>
                                        <p:cTn id="170" dur="1" fill="hold">
                                          <p:stCondLst>
                                            <p:cond delay="499"/>
                                          </p:stCondLst>
                                        </p:cTn>
                                        <p:tgtEl>
                                          <p:spTgt spid="23"/>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grpId="0" nodeType="clickEffect">
                                  <p:stCondLst>
                                    <p:cond delay="0"/>
                                  </p:stCondLst>
                                  <p:childTnLst>
                                    <p:set>
                                      <p:cBhvr>
                                        <p:cTn id="174" dur="1" fill="hold">
                                          <p:stCondLst>
                                            <p:cond delay="0"/>
                                          </p:stCondLst>
                                        </p:cTn>
                                        <p:tgtEl>
                                          <p:spTgt spid="24"/>
                                        </p:tgtEl>
                                        <p:attrNameLst>
                                          <p:attrName>style.visibility</p:attrName>
                                        </p:attrNameLst>
                                      </p:cBhvr>
                                      <p:to>
                                        <p:strVal val="visible"/>
                                      </p:to>
                                    </p:set>
                                    <p:animEffect transition="in" filter="wipe(left)">
                                      <p:cBhvr>
                                        <p:cTn id="175" dur="500"/>
                                        <p:tgtEl>
                                          <p:spTgt spid="24"/>
                                        </p:tgtEl>
                                      </p:cBhvr>
                                    </p:animEffect>
                                  </p:childTnLst>
                                </p:cTn>
                              </p:par>
                              <p:par>
                                <p:cTn id="176" presetID="18" presetClass="emph" presetSubtype="0" fill="hold" grpId="1" nodeType="withEffect">
                                  <p:stCondLst>
                                    <p:cond delay="0"/>
                                  </p:stCondLst>
                                  <p:childTnLst>
                                    <p:set>
                                      <p:cBhvr override="childStyle">
                                        <p:cTn id="177" dur="500" fill="hold"/>
                                        <p:tgtEl>
                                          <p:spTgt spid="24"/>
                                        </p:tgtEl>
                                        <p:attrNameLst>
                                          <p:attrName>style.textDecorationUnderline</p:attrName>
                                        </p:attrNameLst>
                                      </p:cBhvr>
                                      <p:to>
                                        <p:strVal val="true"/>
                                      </p:to>
                                    </p:set>
                                  </p:childTnLst>
                                </p:cTn>
                              </p:par>
                            </p:childTnLst>
                          </p:cTn>
                        </p:par>
                      </p:childTnLst>
                    </p:cTn>
                  </p:par>
                  <p:par>
                    <p:cTn id="178" fill="hold">
                      <p:stCondLst>
                        <p:cond delay="indefinite"/>
                      </p:stCondLst>
                      <p:childTnLst>
                        <p:par>
                          <p:cTn id="179" fill="hold">
                            <p:stCondLst>
                              <p:cond delay="0"/>
                            </p:stCondLst>
                            <p:childTnLst>
                              <p:par>
                                <p:cTn id="180" presetID="0" presetClass="entr" presetSubtype="0" fill="hold" grpId="0" nodeType="clickEffect">
                                  <p:stCondLst>
                                    <p:cond delay="0"/>
                                  </p:stCondLst>
                                  <p:iterate type="lt">
                                    <p:tmPct val="10000"/>
                                  </p:iterate>
                                  <p:childTnLst>
                                    <p:set>
                                      <p:cBhvr>
                                        <p:cTn id="181" dur="1" fill="hold">
                                          <p:stCondLst>
                                            <p:cond delay="0"/>
                                          </p:stCondLst>
                                        </p:cTn>
                                        <p:tgtEl>
                                          <p:spTgt spid="25"/>
                                        </p:tgtEl>
                                        <p:attrNameLst>
                                          <p:attrName>style.visibility</p:attrName>
                                        </p:attrNameLst>
                                      </p:cBhvr>
                                      <p:to>
                                        <p:strVal val="visible"/>
                                      </p:to>
                                    </p:set>
                                    <p:animEffect transition="in" filter="dissolve">
                                      <p:cBhvr>
                                        <p:cTn id="182" dur="500">
                                          <p:stCondLst>
                                            <p:cond delay="0"/>
                                          </p:stCondLst>
                                        </p:cTn>
                                        <p:tgtEl>
                                          <p:spTgt spid="25"/>
                                        </p:tgtEl>
                                      </p:cBhvr>
                                    </p:animEffect>
                                    <p:anim to="" calcmode="lin" valueType="num">
                                      <p:cBhvr>
                                        <p:cTn id="183" dur="500" fill="hold">
                                          <p:stCondLst>
                                            <p:cond delay="0"/>
                                          </p:stCondLst>
                                        </p:cTn>
                                        <p:tgtEl>
                                          <p:spTgt spid="25"/>
                                        </p:tgtEl>
                                        <p:attrNameLst>
                                          <p:attrName>ppt_w</p:attrName>
                                        </p:attrNameLst>
                                      </p:cBhvr>
                                      <p:tavLst>
                                        <p:tav tm="0">
                                          <p:val>
                                            <p:strVal val="#ppt_w*4"/>
                                          </p:val>
                                        </p:tav>
                                        <p:tav tm="100000">
                                          <p:val>
                                            <p:strVal val="#ppt_w"/>
                                          </p:val>
                                        </p:tav>
                                      </p:tavLst>
                                    </p:anim>
                                    <p:anim to="" calcmode="lin" valueType="num">
                                      <p:cBhvr>
                                        <p:cTn id="184" dur="500" fill="hold">
                                          <p:stCondLst>
                                            <p:cond delay="0"/>
                                          </p:stCondLst>
                                        </p:cTn>
                                        <p:tgtEl>
                                          <p:spTgt spid="25"/>
                                        </p:tgtEl>
                                        <p:attrNameLst>
                                          <p:attrName>ppt_h</p:attrName>
                                        </p:attrNameLst>
                                      </p:cBhvr>
                                      <p:tavLst>
                                        <p:tav tm="0">
                                          <p:val>
                                            <p:strVal val="#ppt_h*4"/>
                                          </p:val>
                                        </p:tav>
                                        <p:tav tm="100000">
                                          <p:val>
                                            <p:strVal val="#ppt_h"/>
                                          </p:val>
                                        </p:tav>
                                      </p:tavLst>
                                    </p:anim>
                                  </p:childTnLst>
                                </p:cTn>
                              </p:par>
                            </p:childTnLst>
                          </p:cTn>
                        </p:par>
                        <p:par>
                          <p:cTn id="185" fill="hold">
                            <p:stCondLst>
                              <p:cond delay="950"/>
                            </p:stCondLst>
                            <p:childTnLst>
                              <p:par>
                                <p:cTn id="186" presetID="26" presetClass="emph" presetSubtype="0" fill="hold" grpId="1" nodeType="afterEffect">
                                  <p:stCondLst>
                                    <p:cond delay="0"/>
                                  </p:stCondLst>
                                  <p:iterate type="lt">
                                    <p:tmPct val="0"/>
                                  </p:iterate>
                                  <p:childTnLst>
                                    <p:animEffect transition="out" filter="fade">
                                      <p:cBhvr>
                                        <p:cTn id="187" dur="500" tmFilter="0, 0; .2, .5; .8, .5; 1, 0"/>
                                        <p:tgtEl>
                                          <p:spTgt spid="25"/>
                                        </p:tgtEl>
                                      </p:cBhvr>
                                    </p:animEffect>
                                    <p:animScale>
                                      <p:cBhvr>
                                        <p:cTn id="188" dur="2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24" grpId="0"/>
      <p:bldP spid="24" grpId="1"/>
      <p:bldP spid="4" grpId="0"/>
      <p:bldP spid="5" grpId="0"/>
      <p:bldP spid="5" grpId="1"/>
      <p:bldP spid="5" grpId="2"/>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P spid="17" grpId="0"/>
      <p:bldP spid="17" grpId="1"/>
      <p:bldP spid="17" grpId="2"/>
      <p:bldP spid="18" grpId="0"/>
      <p:bldP spid="18" grpId="1"/>
      <p:bldP spid="18" grpId="2"/>
      <p:bldP spid="19" grpId="0"/>
      <p:bldP spid="19" grpId="1"/>
      <p:bldP spid="19" grpId="2"/>
      <p:bldP spid="20" grpId="0"/>
      <p:bldP spid="20" grpId="1"/>
      <p:bldP spid="20" grpId="2"/>
      <p:bldP spid="21" grpId="0"/>
      <p:bldP spid="21" grpId="1"/>
      <p:bldP spid="21" grpId="2"/>
      <p:bldP spid="22" grpId="0"/>
      <p:bldP spid="22" grpId="1"/>
      <p:bldP spid="22" grpId="2"/>
      <p:bldP spid="23" grpId="0"/>
      <p:bldP spid="23" grpId="1"/>
      <p:bldP spid="23" grpId="2"/>
      <p:bldP spid="25" grpId="0"/>
      <p:bldP spid="2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E8A794-97EB-4219-9C35-4AECBA407449}"/>
              </a:ext>
            </a:extLst>
          </p:cNvPr>
          <p:cNvPicPr>
            <a:picLocks noChangeAspect="1"/>
          </p:cNvPicPr>
          <p:nvPr/>
        </p:nvPicPr>
        <p:blipFill rotWithShape="1">
          <a:blip r:embed="rId3">
            <a:extLst>
              <a:ext uri="{28A0092B-C50C-407E-A947-70E740481C1C}">
                <a14:useLocalDpi xmlns:a14="http://schemas.microsoft.com/office/drawing/2010/main" val="0"/>
              </a:ext>
            </a:extLst>
          </a:blip>
          <a:srcRect l="12277" t="8929" r="7367" b="10714"/>
          <a:stretch/>
        </p:blipFill>
        <p:spPr>
          <a:xfrm>
            <a:off x="0" y="0"/>
            <a:ext cx="9144000" cy="6858000"/>
          </a:xfrm>
          <a:prstGeom prst="rect">
            <a:avLst/>
          </a:prstGeom>
        </p:spPr>
      </p:pic>
      <p:sp>
        <p:nvSpPr>
          <p:cNvPr id="4" name="Title 1">
            <a:extLst>
              <a:ext uri="{FF2B5EF4-FFF2-40B4-BE49-F238E27FC236}">
                <a16:creationId xmlns:a16="http://schemas.microsoft.com/office/drawing/2014/main" id="{9CB8BD1C-A49A-4C7F-8890-E7D916DA4FA1}"/>
              </a:ext>
            </a:extLst>
          </p:cNvPr>
          <p:cNvSpPr txBox="1">
            <a:spLocks/>
          </p:cNvSpPr>
          <p:nvPr/>
        </p:nvSpPr>
        <p:spPr>
          <a:xfrm>
            <a:off x="1250836" y="1301296"/>
            <a:ext cx="2284688"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Confess</a:t>
            </a:r>
          </a:p>
        </p:txBody>
      </p:sp>
      <p:sp>
        <p:nvSpPr>
          <p:cNvPr id="5" name="Title 1">
            <a:extLst>
              <a:ext uri="{FF2B5EF4-FFF2-40B4-BE49-F238E27FC236}">
                <a16:creationId xmlns:a16="http://schemas.microsoft.com/office/drawing/2014/main" id="{26BFE44B-5BDF-49E9-A2EA-FC209088DE94}"/>
              </a:ext>
            </a:extLst>
          </p:cNvPr>
          <p:cNvSpPr txBox="1">
            <a:spLocks/>
          </p:cNvSpPr>
          <p:nvPr/>
        </p:nvSpPr>
        <p:spPr>
          <a:xfrm>
            <a:off x="5537312" y="1975870"/>
            <a:ext cx="139931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pray</a:t>
            </a:r>
          </a:p>
        </p:txBody>
      </p:sp>
      <p:sp>
        <p:nvSpPr>
          <p:cNvPr id="3074" name="Rectangle 2"/>
          <p:cNvSpPr>
            <a:spLocks noGrp="1" noChangeArrowheads="1"/>
          </p:cNvSpPr>
          <p:nvPr>
            <p:ph type="title"/>
          </p:nvPr>
        </p:nvSpPr>
        <p:spPr>
          <a:xfrm>
            <a:off x="762000" y="1318419"/>
            <a:ext cx="7620000" cy="42211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Confess your trespasses to     one another, and pray for      one another, that you may be healed. The effective, fervent prayer of a righteous man avails much.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James 5:16 </a:t>
            </a:r>
          </a:p>
        </p:txBody>
      </p:sp>
      <p:sp>
        <p:nvSpPr>
          <p:cNvPr id="6" name="Rectangle 2">
            <a:extLst>
              <a:ext uri="{FF2B5EF4-FFF2-40B4-BE49-F238E27FC236}">
                <a16:creationId xmlns:a16="http://schemas.microsoft.com/office/drawing/2014/main" id="{0B530276-7E67-450C-9CAC-6404181DD630}"/>
              </a:ext>
            </a:extLst>
          </p:cNvPr>
          <p:cNvSpPr txBox="1">
            <a:spLocks noChangeArrowheads="1"/>
          </p:cNvSpPr>
          <p:nvPr/>
        </p:nvSpPr>
        <p:spPr bwMode="auto">
          <a:xfrm>
            <a:off x="1328762" y="3996749"/>
            <a:ext cx="1507665"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pray</a:t>
            </a:r>
            <a:endParaRPr lang="en-US" altLang="en-US" sz="32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6D349310-5596-4E3D-90FF-19B3F2FA11BD}"/>
              </a:ext>
            </a:extLst>
          </p:cNvPr>
          <p:cNvSpPr txBox="1">
            <a:spLocks noChangeArrowheads="1"/>
          </p:cNvSpPr>
          <p:nvPr/>
        </p:nvSpPr>
        <p:spPr bwMode="auto">
          <a:xfrm>
            <a:off x="5487524" y="1975800"/>
            <a:ext cx="1507665"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pray</a:t>
            </a:r>
            <a:endParaRPr lang="en-US" altLang="en-US" sz="32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8" name="Rectangle 2" hidden="1">
            <a:extLst>
              <a:ext uri="{FF2B5EF4-FFF2-40B4-BE49-F238E27FC236}">
                <a16:creationId xmlns:a16="http://schemas.microsoft.com/office/drawing/2014/main" id="{842C9C40-FEDC-4FED-B10A-3DC5622B6BAC}"/>
              </a:ext>
            </a:extLst>
          </p:cNvPr>
          <p:cNvSpPr txBox="1">
            <a:spLocks noChangeArrowheads="1"/>
          </p:cNvSpPr>
          <p:nvPr/>
        </p:nvSpPr>
        <p:spPr bwMode="auto">
          <a:xfrm>
            <a:off x="3872669" y="2376765"/>
            <a:ext cx="1507665"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pray</a:t>
            </a:r>
            <a:endParaRPr lang="en-US" altLang="en-US" sz="32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9" name="Title 1">
            <a:extLst>
              <a:ext uri="{FF2B5EF4-FFF2-40B4-BE49-F238E27FC236}">
                <a16:creationId xmlns:a16="http://schemas.microsoft.com/office/drawing/2014/main" id="{658BC8FB-0AC8-4023-89E8-356693519392}"/>
              </a:ext>
            </a:extLst>
          </p:cNvPr>
          <p:cNvSpPr txBox="1">
            <a:spLocks/>
          </p:cNvSpPr>
          <p:nvPr/>
        </p:nvSpPr>
        <p:spPr>
          <a:xfrm>
            <a:off x="3413628" y="1617470"/>
            <a:ext cx="2233914"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76200">
                    <a:srgbClr val="7030A0"/>
                  </a:glow>
                  <a:outerShdw blurRad="50800" algn="tl" rotWithShape="0">
                    <a:srgbClr val="000000"/>
                  </a:outerShdw>
                </a:effectLst>
                <a:latin typeface="Calibri" panose="020F0502020204030204" pitchFamily="34" charset="0"/>
              </a:rPr>
              <a:t>honest</a:t>
            </a:r>
          </a:p>
        </p:txBody>
      </p:sp>
    </p:spTree>
    <p:extLst>
      <p:ext uri="{BB962C8B-B14F-4D97-AF65-F5344CB8AC3E}">
        <p14:creationId xmlns:p14="http://schemas.microsoft.com/office/powerpoint/2010/main" val="1871421981"/>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500"/>
                                        <p:tgtEl>
                                          <p:spTgt spid="3074"/>
                                        </p:tgtEl>
                                      </p:cBhvr>
                                    </p:animEffect>
                                    <p:anim calcmode="lin" valueType="num">
                                      <p:cBhvr>
                                        <p:cTn id="8" dur="1500" fill="hold"/>
                                        <p:tgtEl>
                                          <p:spTgt spid="3074"/>
                                        </p:tgtEl>
                                        <p:attrNameLst>
                                          <p:attrName>style.rotation</p:attrName>
                                        </p:attrNameLst>
                                      </p:cBhvr>
                                      <p:tavLst>
                                        <p:tav tm="0">
                                          <p:val>
                                            <p:fltVal val="720"/>
                                          </p:val>
                                        </p:tav>
                                        <p:tav tm="100000">
                                          <p:val>
                                            <p:fltVal val="0"/>
                                          </p:val>
                                        </p:tav>
                                      </p:tavLst>
                                    </p:anim>
                                    <p:anim calcmode="lin" valueType="num">
                                      <p:cBhvr>
                                        <p:cTn id="9" dur="1500" fill="hold"/>
                                        <p:tgtEl>
                                          <p:spTgt spid="3074"/>
                                        </p:tgtEl>
                                        <p:attrNameLst>
                                          <p:attrName>ppt_h</p:attrName>
                                        </p:attrNameLst>
                                      </p:cBhvr>
                                      <p:tavLst>
                                        <p:tav tm="0">
                                          <p:val>
                                            <p:fltVal val="0"/>
                                          </p:val>
                                        </p:tav>
                                        <p:tav tm="100000">
                                          <p:val>
                                            <p:strVal val="#ppt_h"/>
                                          </p:val>
                                        </p:tav>
                                      </p:tavLst>
                                    </p:anim>
                                    <p:anim calcmode="lin" valueType="num">
                                      <p:cBhvr>
                                        <p:cTn id="10" dur="1500" fill="hold"/>
                                        <p:tgtEl>
                                          <p:spTgt spid="307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18" presetClass="emph" presetSubtype="0" fill="hold" grpId="1" nodeType="withEffect">
                                  <p:stCondLst>
                                    <p:cond delay="0"/>
                                  </p:stCondLst>
                                  <p:childTnLst>
                                    <p:set>
                                      <p:cBhvr override="childStyle">
                                        <p:cTn id="17" dur="500" fill="hold"/>
                                        <p:tgtEl>
                                          <p:spTgt spid="4"/>
                                        </p:tgtEl>
                                        <p:attrNameLst>
                                          <p:attrName>style.textDecorationUnderline</p:attrName>
                                        </p:attrNameLst>
                                      </p:cBhvr>
                                      <p:to>
                                        <p:strVal val="true"/>
                                      </p:to>
                                    </p:set>
                                  </p:childTnLst>
                                </p:cTn>
                              </p:par>
                              <p:par>
                                <p:cTn id="18" presetID="22" presetClass="entr" presetSubtype="8" fill="hold" grpId="0" nodeType="withEffect">
                                  <p:stCondLst>
                                    <p:cond delay="40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18" presetClass="emph" presetSubtype="0" fill="hold" grpId="1" nodeType="withEffect">
                                  <p:stCondLst>
                                    <p:cond delay="400"/>
                                  </p:stCondLst>
                                  <p:childTnLst>
                                    <p:set>
                                      <p:cBhvr override="childStyle">
                                        <p:cTn id="22" dur="500" fill="hold"/>
                                        <p:tgtEl>
                                          <p:spTgt spid="5"/>
                                        </p:tgtEl>
                                        <p:attrNameLst>
                                          <p:attrName>style.textDecorationUnderline</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stCondLst>
                                            <p:cond delay="0"/>
                                          </p:stCondLst>
                                        </p:cTn>
                                        <p:tgtEl>
                                          <p:spTgt spid="9"/>
                                        </p:tgtEl>
                                      </p:cBhvr>
                                    </p:animEffect>
                                    <p:anim to="" calcmode="lin" valueType="num">
                                      <p:cBhvr>
                                        <p:cTn id="28"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29" dur="50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250"/>
                                        <p:tgtEl>
                                          <p:spTgt spid="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50"/>
                                        <p:tgtEl>
                                          <p:spTgt spid="7"/>
                                        </p:tgtEl>
                                      </p:cBhvr>
                                    </p:animEffect>
                                  </p:childTnLst>
                                </p:cTn>
                              </p:par>
                              <p:par>
                                <p:cTn id="38" presetID="10" presetClass="exit" presetSubtype="0" fill="hold" grpId="1" nodeType="withEffect">
                                  <p:stCondLst>
                                    <p:cond delay="0"/>
                                  </p:stCondLst>
                                  <p:childTnLst>
                                    <p:animEffect transition="out" filter="fade">
                                      <p:cBhvr>
                                        <p:cTn id="39" dur="1250"/>
                                        <p:tgtEl>
                                          <p:spTgt spid="3074"/>
                                        </p:tgtEl>
                                      </p:cBhvr>
                                    </p:animEffect>
                                    <p:set>
                                      <p:cBhvr>
                                        <p:cTn id="40" dur="1" fill="hold">
                                          <p:stCondLst>
                                            <p:cond delay="1249"/>
                                          </p:stCondLst>
                                        </p:cTn>
                                        <p:tgtEl>
                                          <p:spTgt spid="3074"/>
                                        </p:tgtEl>
                                        <p:attrNameLst>
                                          <p:attrName>style.visibility</p:attrName>
                                        </p:attrNameLst>
                                      </p:cBhvr>
                                      <p:to>
                                        <p:strVal val="hidden"/>
                                      </p:to>
                                    </p:set>
                                  </p:childTnLst>
                                </p:cTn>
                              </p:par>
                              <p:par>
                                <p:cTn id="41" presetID="0" presetClass="exit" presetSubtype="0" fill="hold" grpId="1" nodeType="withEffect">
                                  <p:stCondLst>
                                    <p:cond delay="0"/>
                                  </p:stCondLst>
                                  <p:childTnLst>
                                    <p:set>
                                      <p:cBhvr>
                                        <p:cTn id="42" dur="1" fill="hold">
                                          <p:stCondLst>
                                            <p:cond delay="999"/>
                                          </p:stCondLst>
                                        </p:cTn>
                                        <p:tgtEl>
                                          <p:spTgt spid="9"/>
                                        </p:tgtEl>
                                        <p:attrNameLst>
                                          <p:attrName>style.visibility</p:attrName>
                                        </p:attrNameLst>
                                      </p:cBhvr>
                                      <p:to>
                                        <p:strVal val="hidden"/>
                                      </p:to>
                                    </p:set>
                                    <p:animEffect transition="out" filter="dissolve">
                                      <p:cBhvr>
                                        <p:cTn id="43" dur="1000">
                                          <p:stCondLst>
                                            <p:cond delay="0"/>
                                          </p:stCondLst>
                                        </p:cTn>
                                        <p:tgtEl>
                                          <p:spTgt spid="9"/>
                                        </p:tgtEl>
                                      </p:cBhvr>
                                    </p:animEffect>
                                    <p:anim to="" calcmode="lin" valueType="num">
                                      <p:cBhvr>
                                        <p:cTn id="44" dur="1000" fill="hold">
                                          <p:stCondLst>
                                            <p:cond delay="0"/>
                                          </p:stCondLst>
                                        </p:cTn>
                                        <p:tgtEl>
                                          <p:spTgt spid="9"/>
                                        </p:tgtEl>
                                        <p:attrNameLst>
                                          <p:attrName>ppt_w</p:attrName>
                                        </p:attrNameLst>
                                      </p:cBhvr>
                                      <p:tavLst>
                                        <p:tav tm="0">
                                          <p:val>
                                            <p:strVal val="#ppt_w"/>
                                          </p:val>
                                        </p:tav>
                                        <p:tav tm="100000">
                                          <p:val>
                                            <p:strVal val="#ppt_w*4"/>
                                          </p:val>
                                        </p:tav>
                                      </p:tavLst>
                                    </p:anim>
                                    <p:anim to="" calcmode="lin" valueType="num">
                                      <p:cBhvr>
                                        <p:cTn id="45" dur="1000" fill="hold">
                                          <p:stCondLst>
                                            <p:cond delay="0"/>
                                          </p:stCondLst>
                                        </p:cTn>
                                        <p:tgtEl>
                                          <p:spTgt spid="9"/>
                                        </p:tgtEl>
                                        <p:attrNameLst>
                                          <p:attrName>ppt_h</p:attrName>
                                        </p:attrNameLst>
                                      </p:cBhvr>
                                      <p:tavLst>
                                        <p:tav tm="0">
                                          <p:val>
                                            <p:strVal val="#ppt_h"/>
                                          </p:val>
                                        </p:tav>
                                        <p:tav tm="100000">
                                          <p:val>
                                            <p:strVal val="#ppt_h*4"/>
                                          </p:val>
                                        </p:tav>
                                      </p:tavLst>
                                    </p:anim>
                                  </p:childTnLst>
                                </p:cTn>
                              </p:par>
                              <p:par>
                                <p:cTn id="46" presetID="42" presetClass="path" presetSubtype="0" accel="50000" decel="50000" fill="hold" grpId="2" nodeType="withEffect">
                                  <p:stCondLst>
                                    <p:cond delay="0"/>
                                  </p:stCondLst>
                                  <p:childTnLst>
                                    <p:animMotion origin="layout" path="M 3.88889E-6 7.40741E-7 L -0.00608 0.13634 " pathEditMode="relative" rAng="0" ptsTypes="AA">
                                      <p:cBhvr>
                                        <p:cTn id="47" dur="1000" fill="hold"/>
                                        <p:tgtEl>
                                          <p:spTgt spid="9"/>
                                        </p:tgtEl>
                                        <p:attrNameLst>
                                          <p:attrName>ppt_x</p:attrName>
                                          <p:attrName>ppt_y</p:attrName>
                                        </p:attrNameLst>
                                      </p:cBhvr>
                                      <p:rCtr x="-313" y="6806"/>
                                    </p:animMotion>
                                  </p:childTnLst>
                                </p:cTn>
                              </p:par>
                              <p:par>
                                <p:cTn id="48" presetID="10" presetClass="exit" presetSubtype="0" fill="hold" grpId="2" nodeType="withEffect">
                                  <p:stCondLst>
                                    <p:cond delay="0"/>
                                  </p:stCondLst>
                                  <p:childTnLst>
                                    <p:animEffect transition="out" filter="fade">
                                      <p:cBhvr>
                                        <p:cTn id="49" dur="250"/>
                                        <p:tgtEl>
                                          <p:spTgt spid="4"/>
                                        </p:tgtEl>
                                      </p:cBhvr>
                                    </p:animEffect>
                                    <p:set>
                                      <p:cBhvr>
                                        <p:cTn id="50" dur="1" fill="hold">
                                          <p:stCondLst>
                                            <p:cond delay="249"/>
                                          </p:stCondLst>
                                        </p:cTn>
                                        <p:tgtEl>
                                          <p:spTgt spid="4"/>
                                        </p:tgtEl>
                                        <p:attrNameLst>
                                          <p:attrName>style.visibility</p:attrName>
                                        </p:attrNameLst>
                                      </p:cBhvr>
                                      <p:to>
                                        <p:strVal val="hidden"/>
                                      </p:to>
                                    </p:set>
                                  </p:childTnLst>
                                </p:cTn>
                              </p:par>
                              <p:par>
                                <p:cTn id="51" presetID="10" presetClass="exit" presetSubtype="0" fill="hold" grpId="2" nodeType="withEffect">
                                  <p:stCondLst>
                                    <p:cond delay="0"/>
                                  </p:stCondLst>
                                  <p:childTnLst>
                                    <p:animEffect transition="out" filter="fade">
                                      <p:cBhvr>
                                        <p:cTn id="52" dur="250"/>
                                        <p:tgtEl>
                                          <p:spTgt spid="5"/>
                                        </p:tgtEl>
                                      </p:cBhvr>
                                    </p:animEffect>
                                    <p:set>
                                      <p:cBhvr>
                                        <p:cTn id="53" dur="1" fill="hold">
                                          <p:stCondLst>
                                            <p:cond delay="249"/>
                                          </p:stCondLst>
                                        </p:cTn>
                                        <p:tgtEl>
                                          <p:spTgt spid="5"/>
                                        </p:tgtEl>
                                        <p:attrNameLst>
                                          <p:attrName>style.visibility</p:attrName>
                                        </p:attrNameLst>
                                      </p:cBhvr>
                                      <p:to>
                                        <p:strVal val="hidden"/>
                                      </p:to>
                                    </p:set>
                                  </p:childTnLst>
                                </p:cTn>
                              </p:par>
                              <p:par>
                                <p:cTn id="54" presetID="42" presetClass="path" presetSubtype="0" accel="50000" decel="50000" fill="hold" grpId="1" nodeType="withEffect">
                                  <p:stCondLst>
                                    <p:cond delay="0"/>
                                  </p:stCondLst>
                                  <p:childTnLst>
                                    <p:animMotion origin="layout" path="M 2.22222E-6 -7.40741E-7 L 0.27847 -0.23657 " pathEditMode="relative" rAng="0" ptsTypes="AA">
                                      <p:cBhvr>
                                        <p:cTn id="55" dur="2000" fill="hold"/>
                                        <p:tgtEl>
                                          <p:spTgt spid="6"/>
                                        </p:tgtEl>
                                        <p:attrNameLst>
                                          <p:attrName>ppt_x</p:attrName>
                                          <p:attrName>ppt_y</p:attrName>
                                        </p:attrNameLst>
                                      </p:cBhvr>
                                      <p:rCtr x="13924" y="-11829"/>
                                    </p:animMotion>
                                  </p:childTnLst>
                                </p:cTn>
                              </p:par>
                              <p:par>
                                <p:cTn id="56" presetID="42" presetClass="path" presetSubtype="0" accel="50000" decel="50000" fill="hold" grpId="1" nodeType="withEffect">
                                  <p:stCondLst>
                                    <p:cond delay="0"/>
                                  </p:stCondLst>
                                  <p:childTnLst>
                                    <p:animMotion origin="layout" path="M 4.72222E-6 -4.81481E-6 L -0.17639 0.05857 " pathEditMode="relative" rAng="0" ptsTypes="AA">
                                      <p:cBhvr>
                                        <p:cTn id="57" dur="2000" fill="hold"/>
                                        <p:tgtEl>
                                          <p:spTgt spid="7"/>
                                        </p:tgtEl>
                                        <p:attrNameLst>
                                          <p:attrName>ppt_x</p:attrName>
                                          <p:attrName>ppt_y</p:attrName>
                                        </p:attrNameLst>
                                      </p:cBhvr>
                                      <p:rCtr x="-8819" y="2917"/>
                                    </p:animMotion>
                                  </p:childTnLst>
                                </p:cTn>
                              </p:par>
                            </p:childTnLst>
                          </p:cTn>
                        </p:par>
                        <p:par>
                          <p:cTn id="58" fill="hold">
                            <p:stCondLst>
                              <p:cond delay="2000"/>
                            </p:stCondLst>
                            <p:childTnLst>
                              <p:par>
                                <p:cTn id="59" presetID="10" presetClass="exit" presetSubtype="0" fill="hold" grpId="2" nodeType="afterEffect">
                                  <p:stCondLst>
                                    <p:cond delay="0"/>
                                  </p:stCondLst>
                                  <p:childTnLst>
                                    <p:animEffect transition="out" filter="fade">
                                      <p:cBhvr>
                                        <p:cTn id="60" dur="250"/>
                                        <p:tgtEl>
                                          <p:spTgt spid="7"/>
                                        </p:tgtEl>
                                      </p:cBhvr>
                                    </p:animEffect>
                                    <p:set>
                                      <p:cBhvr>
                                        <p:cTn id="61" dur="1" fill="hold">
                                          <p:stCondLst>
                                            <p:cond delay="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3074" grpId="0"/>
      <p:bldP spid="3074" grpId="1"/>
      <p:bldP spid="6" grpId="0"/>
      <p:bldP spid="6" grpId="1"/>
      <p:bldP spid="7" grpId="0"/>
      <p:bldP spid="7" grpId="1"/>
      <p:bldP spid="7" grpId="2"/>
      <p:bldP spid="9" grpId="0"/>
      <p:bldP spid="9" grpId="1"/>
      <p:bldP spid="9" grpId="2"/>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6060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95C154-0944-4D32-949C-9DEE701DB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74276"/>
            <a:ext cx="9144000" cy="3783724"/>
          </a:xfrm>
          <a:prstGeom prst="rect">
            <a:avLst/>
          </a:prstGeom>
        </p:spPr>
      </p:pic>
      <p:sp>
        <p:nvSpPr>
          <p:cNvPr id="4" name="Title 1">
            <a:extLst>
              <a:ext uri="{FF2B5EF4-FFF2-40B4-BE49-F238E27FC236}">
                <a16:creationId xmlns:a16="http://schemas.microsoft.com/office/drawing/2014/main" id="{2CA69AC0-36B2-4D3D-AC80-3AF2D074A80C}"/>
              </a:ext>
            </a:extLst>
          </p:cNvPr>
          <p:cNvSpPr txBox="1">
            <a:spLocks/>
          </p:cNvSpPr>
          <p:nvPr/>
        </p:nvSpPr>
        <p:spPr>
          <a:xfrm>
            <a:off x="7073593" y="361034"/>
            <a:ext cx="141383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Love</a:t>
            </a:r>
          </a:p>
        </p:txBody>
      </p:sp>
      <p:sp>
        <p:nvSpPr>
          <p:cNvPr id="5" name="Title 1">
            <a:extLst>
              <a:ext uri="{FF2B5EF4-FFF2-40B4-BE49-F238E27FC236}">
                <a16:creationId xmlns:a16="http://schemas.microsoft.com/office/drawing/2014/main" id="{D83F2FB8-9E82-4F59-9687-08FC67A616A9}"/>
              </a:ext>
            </a:extLst>
          </p:cNvPr>
          <p:cNvSpPr txBox="1">
            <a:spLocks/>
          </p:cNvSpPr>
          <p:nvPr/>
        </p:nvSpPr>
        <p:spPr>
          <a:xfrm>
            <a:off x="4126705" y="1139518"/>
            <a:ext cx="2234446" cy="7109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do good</a:t>
            </a:r>
          </a:p>
        </p:txBody>
      </p:sp>
      <p:sp>
        <p:nvSpPr>
          <p:cNvPr id="6" name="Title 1">
            <a:extLst>
              <a:ext uri="{FF2B5EF4-FFF2-40B4-BE49-F238E27FC236}">
                <a16:creationId xmlns:a16="http://schemas.microsoft.com/office/drawing/2014/main" id="{A3F0F93A-6A1C-4D1E-8044-6B195D8ED3FE}"/>
              </a:ext>
            </a:extLst>
          </p:cNvPr>
          <p:cNvSpPr txBox="1">
            <a:spLocks/>
          </p:cNvSpPr>
          <p:nvPr/>
        </p:nvSpPr>
        <p:spPr>
          <a:xfrm>
            <a:off x="4304567" y="1779709"/>
            <a:ext cx="1402108" cy="769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bless</a:t>
            </a:r>
          </a:p>
        </p:txBody>
      </p:sp>
      <p:sp>
        <p:nvSpPr>
          <p:cNvPr id="7" name="Title 1">
            <a:extLst>
              <a:ext uri="{FF2B5EF4-FFF2-40B4-BE49-F238E27FC236}">
                <a16:creationId xmlns:a16="http://schemas.microsoft.com/office/drawing/2014/main" id="{9974DF3A-E5A0-437B-8745-B74E802EAC94}"/>
              </a:ext>
            </a:extLst>
          </p:cNvPr>
          <p:cNvSpPr txBox="1">
            <a:spLocks/>
          </p:cNvSpPr>
          <p:nvPr/>
        </p:nvSpPr>
        <p:spPr>
          <a:xfrm>
            <a:off x="3957820" y="2466791"/>
            <a:ext cx="1331769" cy="7460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pray</a:t>
            </a:r>
          </a:p>
        </p:txBody>
      </p:sp>
      <p:sp>
        <p:nvSpPr>
          <p:cNvPr id="8" name="Rectangle 2">
            <a:extLst>
              <a:ext uri="{FF2B5EF4-FFF2-40B4-BE49-F238E27FC236}">
                <a16:creationId xmlns:a16="http://schemas.microsoft.com/office/drawing/2014/main" id="{4171504B-9281-418B-BAC8-036F9D222865}"/>
              </a:ext>
            </a:extLst>
          </p:cNvPr>
          <p:cNvSpPr txBox="1">
            <a:spLocks noChangeArrowheads="1"/>
          </p:cNvSpPr>
          <p:nvPr/>
        </p:nvSpPr>
        <p:spPr bwMode="auto">
          <a:xfrm>
            <a:off x="3872669" y="2376765"/>
            <a:ext cx="1507665"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pray</a:t>
            </a:r>
            <a:endParaRPr lang="en-US" altLang="en-US" sz="32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3074" name="Rectangle 2"/>
          <p:cNvSpPr>
            <a:spLocks noGrp="1" noChangeArrowheads="1"/>
          </p:cNvSpPr>
          <p:nvPr>
            <p:ph type="title"/>
          </p:nvPr>
        </p:nvSpPr>
        <p:spPr>
          <a:xfrm>
            <a:off x="445476" y="421603"/>
            <a:ext cx="8229600" cy="34591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"But I say to you who hear: Love your enemies, do good to those who hate you, bless those who curse you, and pray for those who spitefully use you."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Luke 6:27-28</a:t>
            </a:r>
          </a:p>
        </p:txBody>
      </p:sp>
    </p:spTree>
    <p:extLst>
      <p:ext uri="{BB962C8B-B14F-4D97-AF65-F5344CB8AC3E}">
        <p14:creationId xmlns:p14="http://schemas.microsoft.com/office/powerpoint/2010/main" val="1527278995"/>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250"/>
                                  </p:stCondLst>
                                  <p:childTnLst>
                                    <p:set>
                                      <p:cBhvr>
                                        <p:cTn id="6" dur="1" fill="hold">
                                          <p:stCondLst>
                                            <p:cond delay="0"/>
                                          </p:stCondLst>
                                        </p:cTn>
                                        <p:tgtEl>
                                          <p:spTgt spid="3074"/>
                                        </p:tgtEl>
                                        <p:attrNameLst>
                                          <p:attrName>style.visibility</p:attrName>
                                        </p:attrNameLst>
                                      </p:cBhvr>
                                      <p:to>
                                        <p:strVal val="visible"/>
                                      </p:to>
                                    </p:set>
                                    <p:animEffect transition="in" filter="barn(outVertical)">
                                      <p:cBhvr>
                                        <p:cTn id="7" dur="500"/>
                                        <p:tgtEl>
                                          <p:spTgt spid="3074"/>
                                        </p:tgtEl>
                                      </p:cBhvr>
                                    </p:animEffect>
                                  </p:childTnLst>
                                </p:cTn>
                              </p:par>
                            </p:childTnLst>
                          </p:cTn>
                        </p:par>
                        <p:par>
                          <p:cTn id="8" fill="hold">
                            <p:stCondLst>
                              <p:cond delay="750"/>
                            </p:stCondLst>
                            <p:childTnLst>
                              <p:par>
                                <p:cTn id="9" presetID="10" presetClass="exit" presetSubtype="0" fill="hold" grpId="0" nodeType="afterEffect">
                                  <p:stCondLst>
                                    <p:cond delay="0"/>
                                  </p:stCondLst>
                                  <p:childTnLst>
                                    <p:animEffect transition="out" filter="fade">
                                      <p:cBhvr>
                                        <p:cTn id="10" dur="250"/>
                                        <p:tgtEl>
                                          <p:spTgt spid="8"/>
                                        </p:tgtEl>
                                      </p:cBhvr>
                                    </p:animEffect>
                                    <p:set>
                                      <p:cBhvr>
                                        <p:cTn id="11" dur="1" fill="hold">
                                          <p:stCondLst>
                                            <p:cond delay="24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18" presetClass="emph" presetSubtype="0" fill="hold" grpId="1" nodeType="withEffect">
                                  <p:stCondLst>
                                    <p:cond delay="0"/>
                                  </p:stCondLst>
                                  <p:childTnLst>
                                    <p:set>
                                      <p:cBhvr override="childStyle">
                                        <p:cTn id="18" dur="500" fill="hold"/>
                                        <p:tgtEl>
                                          <p:spTgt spid="4"/>
                                        </p:tgtEl>
                                        <p:attrNameLst>
                                          <p:attrName>style.textDecorationUnderline</p:attrName>
                                        </p:attrNameLst>
                                      </p:cBhvr>
                                      <p:to>
                                        <p:strVal val="true"/>
                                      </p:to>
                                    </p:se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18" presetClass="emph" presetSubtype="0" fill="hold" grpId="1" nodeType="withEffect">
                                  <p:stCondLst>
                                    <p:cond delay="0"/>
                                  </p:stCondLst>
                                  <p:childTnLst>
                                    <p:set>
                                      <p:cBhvr override="childStyle">
                                        <p:cTn id="24" dur="500" fill="hold"/>
                                        <p:tgtEl>
                                          <p:spTgt spid="5"/>
                                        </p:tgtEl>
                                        <p:attrNameLst>
                                          <p:attrName>style.textDecorationUnderline</p:attrName>
                                        </p:attrNameLst>
                                      </p:cBhvr>
                                      <p:to>
                                        <p:strVal val="true"/>
                                      </p:to>
                                    </p:se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8" presetClass="emph" presetSubtype="0" fill="hold" grpId="1" nodeType="withEffect">
                                  <p:stCondLst>
                                    <p:cond delay="0"/>
                                  </p:stCondLst>
                                  <p:childTnLst>
                                    <p:set>
                                      <p:cBhvr override="childStyle">
                                        <p:cTn id="30" dur="500" fill="hold"/>
                                        <p:tgtEl>
                                          <p:spTgt spid="6"/>
                                        </p:tgtEl>
                                        <p:attrNameLst>
                                          <p:attrName>style.textDecorationUnderline</p:attrName>
                                        </p:attrNameLst>
                                      </p:cBhvr>
                                      <p:to>
                                        <p:strVal val="true"/>
                                      </p:to>
                                    </p:se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par>
                                <p:cTn id="35" presetID="18" presetClass="emph" presetSubtype="0" fill="hold" grpId="1" nodeType="withEffect">
                                  <p:stCondLst>
                                    <p:cond delay="0"/>
                                  </p:stCondLst>
                                  <p:childTnLst>
                                    <p:set>
                                      <p:cBhvr override="childStyle">
                                        <p:cTn id="36" dur="500" fill="hold"/>
                                        <p:tgtEl>
                                          <p:spTgt spid="7"/>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P spid="8" grpId="0"/>
      <p:bldP spid="307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B51BE2-69D0-4123-8017-853264BA9C7C}"/>
              </a:ext>
            </a:extLst>
          </p:cNvPr>
          <p:cNvPicPr>
            <a:picLocks noChangeAspect="1"/>
          </p:cNvPicPr>
          <p:nvPr/>
        </p:nvPicPr>
        <p:blipFill rotWithShape="1">
          <a:blip r:embed="rId3">
            <a:extLst>
              <a:ext uri="{28A0092B-C50C-407E-A947-70E740481C1C}">
                <a14:useLocalDpi xmlns:a14="http://schemas.microsoft.com/office/drawing/2010/main" val="0"/>
              </a:ext>
            </a:extLst>
          </a:blip>
          <a:srcRect b="5264"/>
          <a:stretch/>
        </p:blipFill>
        <p:spPr>
          <a:xfrm>
            <a:off x="0" y="0"/>
            <a:ext cx="9652000" cy="6858000"/>
          </a:xfrm>
          <a:prstGeom prst="rect">
            <a:avLst/>
          </a:prstGeom>
        </p:spPr>
      </p:pic>
      <p:sp>
        <p:nvSpPr>
          <p:cNvPr id="6" name="Title 1">
            <a:extLst>
              <a:ext uri="{FF2B5EF4-FFF2-40B4-BE49-F238E27FC236}">
                <a16:creationId xmlns:a16="http://schemas.microsoft.com/office/drawing/2014/main" id="{58547BDC-589A-4031-9676-638B70F99D82}"/>
              </a:ext>
            </a:extLst>
          </p:cNvPr>
          <p:cNvSpPr txBox="1">
            <a:spLocks/>
          </p:cNvSpPr>
          <p:nvPr/>
        </p:nvSpPr>
        <p:spPr>
          <a:xfrm>
            <a:off x="6866299" y="1390650"/>
            <a:ext cx="1418185"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alive</a:t>
            </a:r>
          </a:p>
        </p:txBody>
      </p:sp>
      <p:sp>
        <p:nvSpPr>
          <p:cNvPr id="7" name="Title 1">
            <a:extLst>
              <a:ext uri="{FF2B5EF4-FFF2-40B4-BE49-F238E27FC236}">
                <a16:creationId xmlns:a16="http://schemas.microsoft.com/office/drawing/2014/main" id="{60A9307B-619D-4BB1-96B6-2FD6652EF129}"/>
              </a:ext>
            </a:extLst>
          </p:cNvPr>
          <p:cNvSpPr txBox="1">
            <a:spLocks/>
          </p:cNvSpPr>
          <p:nvPr/>
        </p:nvSpPr>
        <p:spPr>
          <a:xfrm>
            <a:off x="6388894" y="2124550"/>
            <a:ext cx="2280334" cy="7259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forgiven</a:t>
            </a:r>
          </a:p>
        </p:txBody>
      </p:sp>
      <p:sp>
        <p:nvSpPr>
          <p:cNvPr id="3074" name="Rectangle 2"/>
          <p:cNvSpPr>
            <a:spLocks noGrp="1" noChangeArrowheads="1"/>
          </p:cNvSpPr>
          <p:nvPr>
            <p:ph type="title"/>
          </p:nvPr>
        </p:nvSpPr>
        <p:spPr>
          <a:xfrm>
            <a:off x="381000" y="76200"/>
            <a:ext cx="8382000" cy="6705600"/>
          </a:xfrm>
        </p:spPr>
        <p:txBody>
          <a:bodyPr>
            <a:scene3d>
              <a:camera prst="orthographicFront"/>
              <a:lightRig rig="flat" dir="t"/>
            </a:scene3d>
            <a:sp3d extrusionH="57150" prstMaterial="plastic">
              <a:bevelT w="38100" h="38100"/>
            </a:sp3d>
          </a:bodyPr>
          <a:lstStyle/>
          <a:p>
            <a:pPr eaLnBrk="1" hangingPunct="1"/>
            <a:r>
              <a:rPr lang="en-US" altLang="en-US" sz="4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And you, being dead in your trespasses and the uncircumcision  of your flesh, He has made alive together with Him, having forgiven you all trespasses, having wiped out the handwriting of requirements that was against us, which was contrary to us. And He has taken it out of the way, having nailed it to the cross.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Colossians 2:13-14 </a:t>
            </a:r>
          </a:p>
        </p:txBody>
      </p:sp>
      <p:sp>
        <p:nvSpPr>
          <p:cNvPr id="4" name="Rectangle 2">
            <a:extLst>
              <a:ext uri="{FF2B5EF4-FFF2-40B4-BE49-F238E27FC236}">
                <a16:creationId xmlns:a16="http://schemas.microsoft.com/office/drawing/2014/main" id="{AB8E10C5-3C54-4656-8A28-ED42888CA141}"/>
              </a:ext>
            </a:extLst>
          </p:cNvPr>
          <p:cNvSpPr txBox="1">
            <a:spLocks noChangeArrowheads="1"/>
          </p:cNvSpPr>
          <p:nvPr/>
        </p:nvSpPr>
        <p:spPr bwMode="auto">
          <a:xfrm>
            <a:off x="5469108" y="5230193"/>
            <a:ext cx="3293612"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nailed it to</a:t>
            </a:r>
            <a:endParaRPr lang="en-US" altLang="en-US" sz="4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5" name="Rectangle 2">
            <a:extLst>
              <a:ext uri="{FF2B5EF4-FFF2-40B4-BE49-F238E27FC236}">
                <a16:creationId xmlns:a16="http://schemas.microsoft.com/office/drawing/2014/main" id="{0DC51082-64C0-48C2-B310-DB85E3D16A75}"/>
              </a:ext>
            </a:extLst>
          </p:cNvPr>
          <p:cNvSpPr txBox="1">
            <a:spLocks noChangeArrowheads="1"/>
          </p:cNvSpPr>
          <p:nvPr/>
        </p:nvSpPr>
        <p:spPr bwMode="auto">
          <a:xfrm>
            <a:off x="1477635" y="5866127"/>
            <a:ext cx="2344270"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 cross</a:t>
            </a:r>
            <a:endParaRPr lang="en-US" altLang="en-US" sz="4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8" name="Rectangle 12">
            <a:extLst>
              <a:ext uri="{FF2B5EF4-FFF2-40B4-BE49-F238E27FC236}">
                <a16:creationId xmlns:a16="http://schemas.microsoft.com/office/drawing/2014/main" id="{2D483E57-4CEA-47BD-BBF0-4BF16D1A7B4D}"/>
              </a:ext>
            </a:extLst>
          </p:cNvPr>
          <p:cNvSpPr>
            <a:spLocks noChangeArrowheads="1"/>
          </p:cNvSpPr>
          <p:nvPr/>
        </p:nvSpPr>
        <p:spPr bwMode="auto">
          <a:xfrm>
            <a:off x="5596727" y="703217"/>
            <a:ext cx="208769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chemeClr val="bg1"/>
                </a:solidFill>
                <a:effectLst>
                  <a:glow rad="127000">
                    <a:schemeClr val="tx1"/>
                  </a:glow>
                </a:effectLst>
                <a:latin typeface="Calibri" panose="020F0502020204030204" pitchFamily="34" charset="0"/>
              </a:rPr>
              <a:t>Gentiles</a:t>
            </a:r>
            <a:endParaRPr lang="en-US" altLang="en-US" sz="4400" b="1" i="1" dirty="0">
              <a:solidFill>
                <a:schemeClr val="bg1"/>
              </a:solidFill>
              <a:effectLst>
                <a:glow rad="127000">
                  <a:schemeClr val="tx1"/>
                </a:glow>
              </a:effectLst>
              <a:latin typeface="Calibri" panose="020F0502020204030204" pitchFamily="34" charset="0"/>
            </a:endParaRPr>
          </a:p>
        </p:txBody>
      </p:sp>
    </p:spTree>
    <p:extLst>
      <p:ext uri="{BB962C8B-B14F-4D97-AF65-F5344CB8AC3E}">
        <p14:creationId xmlns:p14="http://schemas.microsoft.com/office/powerpoint/2010/main" val="152565762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plus(out)">
                                      <p:cBhvr>
                                        <p:cTn id="7" dur="1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18" presetClass="emph" presetSubtype="0" fill="hold" grpId="1" nodeType="withEffect">
                                  <p:stCondLst>
                                    <p:cond delay="0"/>
                                  </p:stCondLst>
                                  <p:childTnLst>
                                    <p:set>
                                      <p:cBhvr override="childStyle">
                                        <p:cTn id="14" dur="500" fill="hold"/>
                                        <p:tgtEl>
                                          <p:spTgt spid="6"/>
                                        </p:tgtEl>
                                        <p:attrNameLst>
                                          <p:attrName>style.textDecorationUnderline</p:attrName>
                                        </p:attrNameLst>
                                      </p:cBhvr>
                                      <p:to>
                                        <p:strVal val="true"/>
                                      </p:to>
                                    </p:set>
                                  </p:childTnLst>
                                </p:cTn>
                              </p:par>
                              <p:par>
                                <p:cTn id="15" presetID="22" presetClass="entr" presetSubtype="8" fill="hold" grpId="0" nodeType="withEffect">
                                  <p:stCondLst>
                                    <p:cond delay="40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18" presetClass="emph" presetSubtype="0" fill="hold" grpId="1" nodeType="withEffect">
                                  <p:stCondLst>
                                    <p:cond delay="400"/>
                                  </p:stCondLst>
                                  <p:childTnLst>
                                    <p:set>
                                      <p:cBhvr override="childStyle">
                                        <p:cTn id="19" dur="500" fill="hold"/>
                                        <p:tgtEl>
                                          <p:spTgt spid="7"/>
                                        </p:tgtEl>
                                        <p:attrNameLst>
                                          <p:attrName>style.textDecorationUnderline</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25" dur="10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26" dur="10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50"/>
                                        <p:tgtEl>
                                          <p:spTgt spid="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50"/>
                                        <p:tgtEl>
                                          <p:spTgt spid="5"/>
                                        </p:tgtEl>
                                      </p:cBhvr>
                                    </p:animEffect>
                                  </p:childTnLst>
                                </p:cTn>
                              </p:par>
                              <p:par>
                                <p:cTn id="36" presetID="8" presetClass="emph" presetSubtype="0" fill="hold" grpId="2" nodeType="withEffect">
                                  <p:stCondLst>
                                    <p:cond delay="0"/>
                                  </p:stCondLst>
                                  <p:childTnLst>
                                    <p:animRot by="-5400000">
                                      <p:cBhvr>
                                        <p:cTn id="37" dur="2000" fill="hold"/>
                                        <p:tgtEl>
                                          <p:spTgt spid="4"/>
                                        </p:tgtEl>
                                        <p:attrNameLst>
                                          <p:attrName>r</p:attrName>
                                        </p:attrNameLst>
                                      </p:cBhvr>
                                    </p:animRot>
                                  </p:childTnLst>
                                </p:cTn>
                              </p:par>
                              <p:par>
                                <p:cTn id="38" presetID="42" presetClass="path" presetSubtype="0" accel="50000" decel="50000" fill="hold" grpId="1" nodeType="withEffect">
                                  <p:stCondLst>
                                    <p:cond delay="0"/>
                                  </p:stCondLst>
                                  <p:childTnLst>
                                    <p:animMotion origin="layout" path="M 5E-6 -1.85185E-6 L -0.03003 -0.26088 " pathEditMode="relative" rAng="0" ptsTypes="AA">
                                      <p:cBhvr>
                                        <p:cTn id="39" dur="2000" fill="hold"/>
                                        <p:tgtEl>
                                          <p:spTgt spid="4"/>
                                        </p:tgtEl>
                                        <p:attrNameLst>
                                          <p:attrName>ppt_x</p:attrName>
                                          <p:attrName>ppt_y</p:attrName>
                                        </p:attrNameLst>
                                      </p:cBhvr>
                                      <p:rCtr x="-1510" y="-13056"/>
                                    </p:animMotion>
                                  </p:childTnLst>
                                </p:cTn>
                              </p:par>
                              <p:par>
                                <p:cTn id="40" presetID="42" presetClass="path" presetSubtype="0" accel="50000" decel="50000" fill="hold" grpId="1" nodeType="withEffect">
                                  <p:stCondLst>
                                    <p:cond delay="0"/>
                                  </p:stCondLst>
                                  <p:childTnLst>
                                    <p:animMotion origin="layout" path="M 3.05556E-6 -4.44444E-6 L 0.46753 -0.41967 " pathEditMode="relative" rAng="0" ptsTypes="AA">
                                      <p:cBhvr>
                                        <p:cTn id="41" dur="2000" fill="hold"/>
                                        <p:tgtEl>
                                          <p:spTgt spid="5"/>
                                        </p:tgtEl>
                                        <p:attrNameLst>
                                          <p:attrName>ppt_x</p:attrName>
                                          <p:attrName>ppt_y</p:attrName>
                                        </p:attrNameLst>
                                      </p:cBhvr>
                                      <p:rCtr x="23368" y="-20995"/>
                                    </p:animMotion>
                                  </p:childTnLst>
                                </p:cTn>
                              </p:par>
                              <p:par>
                                <p:cTn id="42" presetID="10" presetClass="exit" presetSubtype="0" fill="hold" grpId="1" nodeType="withEffect">
                                  <p:stCondLst>
                                    <p:cond delay="0"/>
                                  </p:stCondLst>
                                  <p:childTnLst>
                                    <p:animEffect transition="out" filter="fade">
                                      <p:cBhvr>
                                        <p:cTn id="43" dur="1250"/>
                                        <p:tgtEl>
                                          <p:spTgt spid="3074"/>
                                        </p:tgtEl>
                                      </p:cBhvr>
                                    </p:animEffect>
                                    <p:set>
                                      <p:cBhvr>
                                        <p:cTn id="44" dur="1" fill="hold">
                                          <p:stCondLst>
                                            <p:cond delay="1249"/>
                                          </p:stCondLst>
                                        </p:cTn>
                                        <p:tgtEl>
                                          <p:spTgt spid="3074"/>
                                        </p:tgtEl>
                                        <p:attrNameLst>
                                          <p:attrName>style.visibility</p:attrName>
                                        </p:attrNameLst>
                                      </p:cBhvr>
                                      <p:to>
                                        <p:strVal val="hidden"/>
                                      </p:to>
                                    </p:set>
                                  </p:childTnLst>
                                </p:cTn>
                              </p:par>
                              <p:par>
                                <p:cTn id="45" presetID="10" presetClass="exit" presetSubtype="0" fill="hold" grpId="2" nodeType="withEffect">
                                  <p:stCondLst>
                                    <p:cond delay="0"/>
                                  </p:stCondLst>
                                  <p:childTnLst>
                                    <p:animEffect transition="out" filter="fade">
                                      <p:cBhvr>
                                        <p:cTn id="46" dur="750"/>
                                        <p:tgtEl>
                                          <p:spTgt spid="6"/>
                                        </p:tgtEl>
                                      </p:cBhvr>
                                    </p:animEffect>
                                    <p:set>
                                      <p:cBhvr>
                                        <p:cTn id="47" dur="1" fill="hold">
                                          <p:stCondLst>
                                            <p:cond delay="749"/>
                                          </p:stCondLst>
                                        </p:cTn>
                                        <p:tgtEl>
                                          <p:spTgt spid="6"/>
                                        </p:tgtEl>
                                        <p:attrNameLst>
                                          <p:attrName>style.visibility</p:attrName>
                                        </p:attrNameLst>
                                      </p:cBhvr>
                                      <p:to>
                                        <p:strVal val="hidden"/>
                                      </p:to>
                                    </p:set>
                                  </p:childTnLst>
                                </p:cTn>
                              </p:par>
                              <p:par>
                                <p:cTn id="48" presetID="10" presetClass="exit" presetSubtype="0" fill="hold" grpId="2" nodeType="withEffect">
                                  <p:stCondLst>
                                    <p:cond delay="0"/>
                                  </p:stCondLst>
                                  <p:childTnLst>
                                    <p:animEffect transition="out" filter="fade">
                                      <p:cBhvr>
                                        <p:cTn id="49" dur="750"/>
                                        <p:tgtEl>
                                          <p:spTgt spid="7"/>
                                        </p:tgtEl>
                                      </p:cBhvr>
                                    </p:animEffect>
                                    <p:set>
                                      <p:cBhvr>
                                        <p:cTn id="50" dur="1" fill="hold">
                                          <p:stCondLst>
                                            <p:cond delay="749"/>
                                          </p:stCondLst>
                                        </p:cTn>
                                        <p:tgtEl>
                                          <p:spTgt spid="7"/>
                                        </p:tgtEl>
                                        <p:attrNameLst>
                                          <p:attrName>style.visibility</p:attrName>
                                        </p:attrNameLst>
                                      </p:cBhvr>
                                      <p:to>
                                        <p:strVal val="hidden"/>
                                      </p:to>
                                    </p:set>
                                  </p:childTnLst>
                                </p:cTn>
                              </p:par>
                            </p:childTnLst>
                          </p:cTn>
                        </p:par>
                        <p:par>
                          <p:cTn id="51" fill="hold">
                            <p:stCondLst>
                              <p:cond delay="2000"/>
                            </p:stCondLst>
                            <p:childTnLst>
                              <p:par>
                                <p:cTn id="52" presetID="50" presetClass="exit" presetSubtype="0" accel="100000" fill="hold" grpId="1" nodeType="afterEffect">
                                  <p:stCondLst>
                                    <p:cond delay="0"/>
                                  </p:stCondLst>
                                  <p:childTnLst>
                                    <p:anim calcmode="lin" valueType="num">
                                      <p:cBhvr>
                                        <p:cTn id="53" dur="1000"/>
                                        <p:tgtEl>
                                          <p:spTgt spid="8"/>
                                        </p:tgtEl>
                                        <p:attrNameLst>
                                          <p:attrName>ppt_w</p:attrName>
                                        </p:attrNameLst>
                                      </p:cBhvr>
                                      <p:tavLst>
                                        <p:tav tm="0">
                                          <p:val>
                                            <p:strVal val="ppt_w"/>
                                          </p:val>
                                        </p:tav>
                                        <p:tav tm="100000">
                                          <p:val>
                                            <p:strVal val="ppt_w+.3"/>
                                          </p:val>
                                        </p:tav>
                                      </p:tavLst>
                                    </p:anim>
                                    <p:anim calcmode="lin" valueType="num">
                                      <p:cBhvr>
                                        <p:cTn id="54" dur="1000"/>
                                        <p:tgtEl>
                                          <p:spTgt spid="8"/>
                                        </p:tgtEl>
                                        <p:attrNameLst>
                                          <p:attrName>ppt_h</p:attrName>
                                        </p:attrNameLst>
                                      </p:cBhvr>
                                      <p:tavLst>
                                        <p:tav tm="0">
                                          <p:val>
                                            <p:strVal val="ppt_h"/>
                                          </p:val>
                                        </p:tav>
                                        <p:tav tm="100000">
                                          <p:val>
                                            <p:strVal val="ppt_h"/>
                                          </p:val>
                                        </p:tav>
                                      </p:tavLst>
                                    </p:anim>
                                    <p:animEffect transition="out" filter="fade">
                                      <p:cBhvr>
                                        <p:cTn id="55" dur="1000"/>
                                        <p:tgtEl>
                                          <p:spTgt spid="8"/>
                                        </p:tgtEl>
                                      </p:cBhvr>
                                    </p:animEffect>
                                    <p:set>
                                      <p:cBhvr>
                                        <p:cTn id="56"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7" grpId="0"/>
      <p:bldP spid="7" grpId="1"/>
      <p:bldP spid="7" grpId="2"/>
      <p:bldP spid="3074" grpId="0"/>
      <p:bldP spid="3074" grpId="1"/>
      <p:bldP spid="4" grpId="0"/>
      <p:bldP spid="4" grpId="1"/>
      <p:bldP spid="4" grpId="2"/>
      <p:bldP spid="5" grpId="0"/>
      <p:bldP spid="5" grpId="1"/>
      <p:bldP spid="8" grpId="0"/>
      <p:bldP spid="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821EF4-99E2-4EE1-9210-982EE5ACC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 y="0"/>
            <a:ext cx="9140328" cy="6862323"/>
          </a:xfrm>
          <a:prstGeom prst="rect">
            <a:avLst/>
          </a:prstGeom>
        </p:spPr>
      </p:pic>
      <p:sp>
        <p:nvSpPr>
          <p:cNvPr id="4" name="Title 1">
            <a:extLst>
              <a:ext uri="{FF2B5EF4-FFF2-40B4-BE49-F238E27FC236}">
                <a16:creationId xmlns:a16="http://schemas.microsoft.com/office/drawing/2014/main" id="{20F6870A-94CB-40F0-954E-A53E8DB258BF}"/>
              </a:ext>
            </a:extLst>
          </p:cNvPr>
          <p:cNvSpPr txBox="1">
            <a:spLocks/>
          </p:cNvSpPr>
          <p:nvPr/>
        </p:nvSpPr>
        <p:spPr>
          <a:xfrm>
            <a:off x="4914523" y="692015"/>
            <a:ext cx="3639930" cy="6806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20" b="1" dirty="0">
                <a:ln w="3175" cmpd="sng">
                  <a:solidFill>
                    <a:srgbClr val="FFC000"/>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justified freely by</a:t>
            </a:r>
          </a:p>
        </p:txBody>
      </p:sp>
      <p:sp>
        <p:nvSpPr>
          <p:cNvPr id="5" name="Title 1">
            <a:extLst>
              <a:ext uri="{FF2B5EF4-FFF2-40B4-BE49-F238E27FC236}">
                <a16:creationId xmlns:a16="http://schemas.microsoft.com/office/drawing/2014/main" id="{EBF5F189-2397-44A1-BDAF-64CB78D1771A}"/>
              </a:ext>
            </a:extLst>
          </p:cNvPr>
          <p:cNvSpPr txBox="1">
            <a:spLocks/>
          </p:cNvSpPr>
          <p:nvPr/>
        </p:nvSpPr>
        <p:spPr>
          <a:xfrm>
            <a:off x="695449" y="1226167"/>
            <a:ext cx="1911428" cy="6806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20" b="1" dirty="0">
                <a:ln w="3175" cmpd="sng">
                  <a:solidFill>
                    <a:srgbClr val="FFC000"/>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His grace</a:t>
            </a:r>
          </a:p>
        </p:txBody>
      </p:sp>
      <p:sp>
        <p:nvSpPr>
          <p:cNvPr id="6" name="Title 1">
            <a:extLst>
              <a:ext uri="{FF2B5EF4-FFF2-40B4-BE49-F238E27FC236}">
                <a16:creationId xmlns:a16="http://schemas.microsoft.com/office/drawing/2014/main" id="{FE257E60-F282-4A4E-80BE-EE51D83BF53D}"/>
              </a:ext>
            </a:extLst>
          </p:cNvPr>
          <p:cNvSpPr txBox="1">
            <a:spLocks/>
          </p:cNvSpPr>
          <p:nvPr/>
        </p:nvSpPr>
        <p:spPr>
          <a:xfrm>
            <a:off x="4013785" y="5495121"/>
            <a:ext cx="4511842" cy="6806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20" b="1" dirty="0">
                <a:ln w="3175" cmpd="sng">
                  <a:solidFill>
                    <a:srgbClr val="FFC000"/>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who has faith in Jesus</a:t>
            </a:r>
          </a:p>
        </p:txBody>
      </p:sp>
      <p:sp>
        <p:nvSpPr>
          <p:cNvPr id="14" name="Title 1">
            <a:extLst>
              <a:ext uri="{FF2B5EF4-FFF2-40B4-BE49-F238E27FC236}">
                <a16:creationId xmlns:a16="http://schemas.microsoft.com/office/drawing/2014/main" id="{25D63C34-7C3D-4F4C-B019-69FE24BC4981}"/>
              </a:ext>
            </a:extLst>
          </p:cNvPr>
          <p:cNvSpPr txBox="1">
            <a:spLocks/>
          </p:cNvSpPr>
          <p:nvPr/>
        </p:nvSpPr>
        <p:spPr>
          <a:xfrm>
            <a:off x="5666873" y="4959339"/>
            <a:ext cx="1723775" cy="6806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20" b="1" dirty="0">
                <a:ln w="3175" cmpd="sng">
                  <a:solidFill>
                    <a:srgbClr val="FFC000"/>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be just</a:t>
            </a:r>
          </a:p>
        </p:txBody>
      </p:sp>
      <p:sp>
        <p:nvSpPr>
          <p:cNvPr id="3074" name="Rectangle 2"/>
          <p:cNvSpPr>
            <a:spLocks noGrp="1" noChangeArrowheads="1"/>
          </p:cNvSpPr>
          <p:nvPr>
            <p:ph type="title"/>
          </p:nvPr>
        </p:nvSpPr>
        <p:spPr>
          <a:xfrm>
            <a:off x="209550" y="289719"/>
            <a:ext cx="8724900" cy="6278562"/>
          </a:xfrm>
        </p:spPr>
        <p:txBody>
          <a:bodyPr>
            <a:scene3d>
              <a:camera prst="orthographicFront"/>
              <a:lightRig rig="flat" dir="t"/>
            </a:scene3d>
            <a:sp3d extrusionH="57150" prstMaterial="plastic">
              <a:bevelT w="38100" h="38100"/>
            </a:sp3d>
          </a:bodyPr>
          <a:lstStyle/>
          <a:p>
            <a:pPr eaLnBrk="1" hangingPunct="1"/>
            <a:r>
              <a:rPr lang="en-US" altLang="en-US" sz="35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for all have sinned and fall short of                  the glory of God, being justified freely by       His grace through the redemption that is             in Christ Jesus, whom God set forth as a propitiation by His blood, through faith,            to demonstrate His righteousness, because    in His forbearance God had passed over        the sins that were previously committed,             to demonstrate at the present time His righteousness, that He might be just and the justifier of the one who has faith in Jesus.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Romans 3:23-26 </a:t>
            </a:r>
            <a:r>
              <a:rPr lang="en-US" altLang="en-US" sz="36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7" name="Rectangle 6">
            <a:extLst>
              <a:ext uri="{FF2B5EF4-FFF2-40B4-BE49-F238E27FC236}">
                <a16:creationId xmlns:a16="http://schemas.microsoft.com/office/drawing/2014/main" id="{A0E1C49A-D574-4BED-B423-17F034230CA4}"/>
              </a:ext>
            </a:extLst>
          </p:cNvPr>
          <p:cNvSpPr>
            <a:spLocks noChangeArrowheads="1"/>
          </p:cNvSpPr>
          <p:nvPr/>
        </p:nvSpPr>
        <p:spPr bwMode="auto">
          <a:xfrm>
            <a:off x="751483" y="1712118"/>
            <a:ext cx="651074" cy="758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5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8" name="Rectangle 7">
            <a:extLst>
              <a:ext uri="{FF2B5EF4-FFF2-40B4-BE49-F238E27FC236}">
                <a16:creationId xmlns:a16="http://schemas.microsoft.com/office/drawing/2014/main" id="{DBE68B2C-3B93-4734-9B82-9D4411112F52}"/>
              </a:ext>
            </a:extLst>
          </p:cNvPr>
          <p:cNvSpPr>
            <a:spLocks noChangeArrowheads="1"/>
          </p:cNvSpPr>
          <p:nvPr/>
        </p:nvSpPr>
        <p:spPr bwMode="auto">
          <a:xfrm>
            <a:off x="1215189" y="1730238"/>
            <a:ext cx="2418348" cy="71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510" b="1" dirty="0">
                <a:solidFill>
                  <a:srgbClr val="CC9900"/>
                </a:solidFill>
                <a:latin typeface="Calibri" panose="020F0502020204030204" pitchFamily="34" charset="0"/>
                <a:cs typeface="Calibri" panose="020F0502020204030204" pitchFamily="34" charset="0"/>
              </a:rPr>
              <a:t>Christ Jesus</a:t>
            </a:r>
            <a:endParaRPr lang="en-US" sz="3510" b="1" i="1" dirty="0">
              <a:solidFill>
                <a:srgbClr val="CC9900"/>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D57878A7-9234-44BA-84F5-DE9E673BA79F}"/>
              </a:ext>
            </a:extLst>
          </p:cNvPr>
          <p:cNvSpPr>
            <a:spLocks noChangeArrowheads="1"/>
          </p:cNvSpPr>
          <p:nvPr/>
        </p:nvSpPr>
        <p:spPr bwMode="auto">
          <a:xfrm>
            <a:off x="6741955" y="5453063"/>
            <a:ext cx="599439"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5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0" name="Rectangle 9">
            <a:extLst>
              <a:ext uri="{FF2B5EF4-FFF2-40B4-BE49-F238E27FC236}">
                <a16:creationId xmlns:a16="http://schemas.microsoft.com/office/drawing/2014/main" id="{D1593F14-CB98-483E-8A1F-1623734DEC4E}"/>
              </a:ext>
            </a:extLst>
          </p:cNvPr>
          <p:cNvSpPr>
            <a:spLocks noChangeArrowheads="1"/>
          </p:cNvSpPr>
          <p:nvPr/>
        </p:nvSpPr>
        <p:spPr bwMode="auto">
          <a:xfrm>
            <a:off x="7153275" y="5480635"/>
            <a:ext cx="1312378" cy="68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510" b="1" dirty="0">
                <a:solidFill>
                  <a:srgbClr val="CC9900"/>
                </a:solidFill>
                <a:latin typeface="Calibri" panose="020F0502020204030204" pitchFamily="34" charset="0"/>
                <a:cs typeface="Calibri" panose="020F0502020204030204" pitchFamily="34" charset="0"/>
              </a:rPr>
              <a:t>Jesus</a:t>
            </a:r>
            <a:endParaRPr lang="en-US" sz="3510" b="1" i="1" dirty="0">
              <a:solidFill>
                <a:srgbClr val="CC9900"/>
              </a:solidFill>
              <a:latin typeface="Calibri" panose="020F0502020204030204" pitchFamily="34" charset="0"/>
              <a:cs typeface="Calibri" panose="020F0502020204030204" pitchFamily="34" charset="0"/>
            </a:endParaRPr>
          </a:p>
        </p:txBody>
      </p:sp>
      <p:sp>
        <p:nvSpPr>
          <p:cNvPr id="12" name="Rectangle 4">
            <a:extLst>
              <a:ext uri="{FF2B5EF4-FFF2-40B4-BE49-F238E27FC236}">
                <a16:creationId xmlns:a16="http://schemas.microsoft.com/office/drawing/2014/main" id="{67C554D9-AF74-4E14-B8A6-9838099BB2FE}"/>
              </a:ext>
            </a:extLst>
          </p:cNvPr>
          <p:cNvSpPr>
            <a:spLocks noChangeArrowheads="1"/>
          </p:cNvSpPr>
          <p:nvPr/>
        </p:nvSpPr>
        <p:spPr bwMode="auto">
          <a:xfrm>
            <a:off x="4820194" y="1664441"/>
            <a:ext cx="1072884" cy="835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a:bevelT w="25400" h="25400"/>
              <a:contourClr>
                <a:schemeClr val="bg1"/>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500" b="1" dirty="0">
                <a:ln w="17780" cmpd="sng">
                  <a:noFill/>
                  <a:prstDash val="solid"/>
                  <a:miter lim="800000"/>
                </a:ln>
                <a:solidFill>
                  <a:schemeClr val="bg1"/>
                </a:solidFill>
                <a:effectLst>
                  <a:glow rad="101600">
                    <a:schemeClr val="tx1"/>
                  </a:glow>
                  <a:outerShdw blurRad="50800" algn="tl" rotWithShape="0">
                    <a:srgbClr val="000000"/>
                  </a:outerShdw>
                </a:effectLst>
                <a:latin typeface="Calibri" panose="020F0502020204030204" pitchFamily="34" charset="0"/>
                <a:ea typeface="+mj-ea"/>
                <a:cs typeface="+mj-cs"/>
              </a:rPr>
              <a:t>God</a:t>
            </a:r>
          </a:p>
        </p:txBody>
      </p:sp>
      <p:sp>
        <p:nvSpPr>
          <p:cNvPr id="13" name="Rectangle 4">
            <a:extLst>
              <a:ext uri="{FF2B5EF4-FFF2-40B4-BE49-F238E27FC236}">
                <a16:creationId xmlns:a16="http://schemas.microsoft.com/office/drawing/2014/main" id="{193B3D58-ACEE-4534-9B68-50C51C0ADF65}"/>
              </a:ext>
            </a:extLst>
          </p:cNvPr>
          <p:cNvSpPr>
            <a:spLocks noChangeArrowheads="1"/>
          </p:cNvSpPr>
          <p:nvPr/>
        </p:nvSpPr>
        <p:spPr bwMode="auto">
          <a:xfrm>
            <a:off x="4214311" y="3266499"/>
            <a:ext cx="1072884" cy="835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a:bevelT w="25400" h="25400"/>
              <a:contourClr>
                <a:schemeClr val="bg1"/>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500" b="1" dirty="0">
                <a:ln w="17780" cmpd="sng">
                  <a:noFill/>
                  <a:prstDash val="solid"/>
                  <a:miter lim="800000"/>
                </a:ln>
                <a:solidFill>
                  <a:schemeClr val="bg1"/>
                </a:solidFill>
                <a:effectLst>
                  <a:glow rad="101600">
                    <a:schemeClr val="tx1"/>
                  </a:glow>
                  <a:outerShdw blurRad="50800" algn="tl" rotWithShape="0">
                    <a:srgbClr val="000000"/>
                  </a:outerShdw>
                </a:effectLst>
                <a:latin typeface="Calibri" panose="020F0502020204030204" pitchFamily="34" charset="0"/>
                <a:ea typeface="+mj-ea"/>
                <a:cs typeface="+mj-cs"/>
              </a:rPr>
              <a:t>God</a:t>
            </a:r>
          </a:p>
        </p:txBody>
      </p:sp>
      <p:sp>
        <p:nvSpPr>
          <p:cNvPr id="15" name="Rectangle 2">
            <a:extLst>
              <a:ext uri="{FF2B5EF4-FFF2-40B4-BE49-F238E27FC236}">
                <a16:creationId xmlns:a16="http://schemas.microsoft.com/office/drawing/2014/main" id="{4861240E-23CF-4458-A5C4-B104E8206AF9}"/>
              </a:ext>
            </a:extLst>
          </p:cNvPr>
          <p:cNvSpPr txBox="1">
            <a:spLocks noChangeArrowheads="1"/>
          </p:cNvSpPr>
          <p:nvPr/>
        </p:nvSpPr>
        <p:spPr bwMode="auto">
          <a:xfrm>
            <a:off x="680778" y="1181146"/>
            <a:ext cx="1932218" cy="744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His grace</a:t>
            </a:r>
            <a:endParaRPr lang="en-US" altLang="en-US" sz="35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16" name="Rectangle 2">
            <a:extLst>
              <a:ext uri="{FF2B5EF4-FFF2-40B4-BE49-F238E27FC236}">
                <a16:creationId xmlns:a16="http://schemas.microsoft.com/office/drawing/2014/main" id="{7C09B912-0839-4E0D-BB0F-8898B878039E}"/>
              </a:ext>
            </a:extLst>
          </p:cNvPr>
          <p:cNvSpPr txBox="1">
            <a:spLocks noChangeArrowheads="1"/>
          </p:cNvSpPr>
          <p:nvPr/>
        </p:nvSpPr>
        <p:spPr bwMode="auto">
          <a:xfrm>
            <a:off x="3650992" y="2247946"/>
            <a:ext cx="1932218" cy="744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His blood</a:t>
            </a:r>
            <a:endParaRPr lang="en-US" altLang="en-US" sz="35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1" name="Rectangle 10">
            <a:extLst>
              <a:ext uri="{FF2B5EF4-FFF2-40B4-BE49-F238E27FC236}">
                <a16:creationId xmlns:a16="http://schemas.microsoft.com/office/drawing/2014/main" id="{D3ED2771-70A0-4560-943F-5F493D99E85D}"/>
              </a:ext>
            </a:extLst>
          </p:cNvPr>
          <p:cNvSpPr>
            <a:spLocks noChangeArrowheads="1"/>
          </p:cNvSpPr>
          <p:nvPr/>
        </p:nvSpPr>
        <p:spPr bwMode="auto">
          <a:xfrm>
            <a:off x="3503799" y="2266770"/>
            <a:ext cx="2211636" cy="71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510" b="1" dirty="0">
                <a:solidFill>
                  <a:srgbClr val="FF0000"/>
                </a:solidFill>
                <a:latin typeface="Calibri" panose="020F0502020204030204" pitchFamily="34" charset="0"/>
                <a:cs typeface="Calibri" panose="020F0502020204030204" pitchFamily="34" charset="0"/>
              </a:rPr>
              <a:t>His blood</a:t>
            </a:r>
            <a:endParaRPr lang="en-US" sz="3510" b="1" i="1" dirty="0">
              <a:solidFill>
                <a:srgbClr val="FF0000"/>
              </a:solidFill>
              <a:latin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58E46040-CF74-40CD-8356-0F37188C78B1}"/>
              </a:ext>
            </a:extLst>
          </p:cNvPr>
          <p:cNvSpPr txBox="1">
            <a:spLocks noChangeArrowheads="1"/>
          </p:cNvSpPr>
          <p:nvPr/>
        </p:nvSpPr>
        <p:spPr bwMode="auto">
          <a:xfrm>
            <a:off x="3386673" y="2781346"/>
            <a:ext cx="3634046" cy="744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His righteousness</a:t>
            </a:r>
            <a:endParaRPr lang="en-US" altLang="en-US" sz="35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20" name="Rectangle 2">
            <a:extLst>
              <a:ext uri="{FF2B5EF4-FFF2-40B4-BE49-F238E27FC236}">
                <a16:creationId xmlns:a16="http://schemas.microsoft.com/office/drawing/2014/main" id="{5ED3CE0A-EDDA-404C-97F7-F9BB6C8DFC43}"/>
              </a:ext>
            </a:extLst>
          </p:cNvPr>
          <p:cNvSpPr txBox="1">
            <a:spLocks noChangeArrowheads="1"/>
          </p:cNvSpPr>
          <p:nvPr/>
        </p:nvSpPr>
        <p:spPr bwMode="auto">
          <a:xfrm>
            <a:off x="1111344" y="3314187"/>
            <a:ext cx="3410324" cy="744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His forbearance</a:t>
            </a:r>
            <a:endParaRPr lang="en-US" altLang="en-US" sz="35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19" name="Rectangle 2" hidden="1">
            <a:extLst>
              <a:ext uri="{FF2B5EF4-FFF2-40B4-BE49-F238E27FC236}">
                <a16:creationId xmlns:a16="http://schemas.microsoft.com/office/drawing/2014/main" id="{A512E4E1-94D8-4F83-8BE1-DD77C5EB87EF}"/>
              </a:ext>
            </a:extLst>
          </p:cNvPr>
          <p:cNvSpPr txBox="1">
            <a:spLocks noChangeArrowheads="1"/>
          </p:cNvSpPr>
          <p:nvPr/>
        </p:nvSpPr>
        <p:spPr bwMode="auto">
          <a:xfrm>
            <a:off x="3614360" y="1429453"/>
            <a:ext cx="3646746" cy="235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sz="35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His grace</a:t>
            </a:r>
          </a:p>
          <a:p>
            <a:pPr algn="l" eaLnBrk="1" hangingPunct="1"/>
            <a:r>
              <a:rPr lang="en-US" altLang="en-US" sz="35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His blood</a:t>
            </a:r>
          </a:p>
          <a:p>
            <a:pPr algn="l" eaLnBrk="1" hangingPunct="1"/>
            <a:r>
              <a:rPr lang="en-US" altLang="en-US" sz="35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His forbearance</a:t>
            </a:r>
          </a:p>
          <a:p>
            <a:pPr algn="l" eaLnBrk="1" hangingPunct="1"/>
            <a:r>
              <a:rPr lang="en-US" altLang="en-US" sz="35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His righteousness</a:t>
            </a:r>
          </a:p>
        </p:txBody>
      </p:sp>
      <p:sp>
        <p:nvSpPr>
          <p:cNvPr id="21" name="Rectangle 2" hidden="1">
            <a:extLst>
              <a:ext uri="{FF2B5EF4-FFF2-40B4-BE49-F238E27FC236}">
                <a16:creationId xmlns:a16="http://schemas.microsoft.com/office/drawing/2014/main" id="{88D8CCBA-4DE7-469A-AC12-D20F938055F0}"/>
              </a:ext>
            </a:extLst>
          </p:cNvPr>
          <p:cNvSpPr txBox="1">
            <a:spLocks noChangeArrowheads="1"/>
          </p:cNvSpPr>
          <p:nvPr/>
        </p:nvSpPr>
        <p:spPr bwMode="auto">
          <a:xfrm>
            <a:off x="3575301" y="1435146"/>
            <a:ext cx="1932218" cy="744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dirty="0">
                <a:ln w="17780" cmpd="sng">
                  <a:noFill/>
                  <a:prstDash val="solid"/>
                  <a:miter lim="800000"/>
                </a:ln>
                <a:solidFill>
                  <a:srgbClr val="66FF33"/>
                </a:solidFill>
                <a:effectLst>
                  <a:outerShdw blurRad="50800" algn="tl" rotWithShape="0">
                    <a:srgbClr val="000000"/>
                  </a:outerShdw>
                </a:effectLst>
                <a:latin typeface="Calibri" panose="020F0502020204030204" pitchFamily="34" charset="0"/>
              </a:rPr>
              <a:t>His grace</a:t>
            </a:r>
            <a:endParaRPr lang="en-US" altLang="en-US" sz="3500" b="1" i="1" kern="0" dirty="0">
              <a:ln w="17780" cmpd="sng">
                <a:noFill/>
                <a:prstDash val="solid"/>
                <a:miter lim="800000"/>
              </a:ln>
              <a:solidFill>
                <a:srgbClr val="66FF33"/>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42456352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18" presetClass="emph" presetSubtype="0" fill="hold" grpId="1" nodeType="withEffect">
                                  <p:stCondLst>
                                    <p:cond delay="0"/>
                                  </p:stCondLst>
                                  <p:childTnLst>
                                    <p:set>
                                      <p:cBhvr override="childStyle">
                                        <p:cTn id="21" dur="500" fill="hold"/>
                                        <p:tgtEl>
                                          <p:spTgt spid="4"/>
                                        </p:tgtEl>
                                        <p:attrNameLst>
                                          <p:attrName>style.textDecorationUnderline</p:attrName>
                                        </p:attrNameLst>
                                      </p:cBhvr>
                                      <p:to>
                                        <p:strVal val="true"/>
                                      </p:to>
                                    </p:set>
                                  </p:childTnLst>
                                </p:cTn>
                              </p:par>
                              <p:par>
                                <p:cTn id="22" presetID="22" presetClass="entr" presetSubtype="8" fill="hold" grpId="0" nodeType="withEffect">
                                  <p:stCondLst>
                                    <p:cond delay="40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par>
                                <p:cTn id="25" presetID="18" presetClass="emph" presetSubtype="0" fill="hold" grpId="1" nodeType="withEffect">
                                  <p:stCondLst>
                                    <p:cond delay="400"/>
                                  </p:stCondLst>
                                  <p:childTnLst>
                                    <p:set>
                                      <p:cBhvr override="childStyle">
                                        <p:cTn id="26" dur="500" fill="hold"/>
                                        <p:tgtEl>
                                          <p:spTgt spid="5"/>
                                        </p:tgtEl>
                                        <p:attrNameLst>
                                          <p:attrName>style.textDecorationUnderline</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stCondLst>
                                            <p:cond delay="0"/>
                                          </p:stCondLst>
                                        </p:cTn>
                                        <p:tgtEl>
                                          <p:spTgt spid="7"/>
                                        </p:tgtEl>
                                      </p:cBhvr>
                                    </p:animEffect>
                                    <p:anim to="" calcmode="lin" valueType="num">
                                      <p:cBhvr>
                                        <p:cTn id="32"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33" dur="500" fill="hold">
                                          <p:stCondLst>
                                            <p:cond delay="0"/>
                                          </p:stCondLst>
                                        </p:cTn>
                                        <p:tgtEl>
                                          <p:spTgt spid="7"/>
                                        </p:tgtEl>
                                        <p:attrNameLst>
                                          <p:attrName>ppt_h</p:attrName>
                                        </p:attrNameLst>
                                      </p:cBhvr>
                                      <p:tavLst>
                                        <p:tav tm="0">
                                          <p:val>
                                            <p:strVal val="#ppt_h*4"/>
                                          </p:val>
                                        </p:tav>
                                        <p:tav tm="100000">
                                          <p:val>
                                            <p:strVal val="#ppt_h"/>
                                          </p:val>
                                        </p:tav>
                                      </p:tavLst>
                                    </p:anim>
                                  </p:childTnLst>
                                </p:cTn>
                              </p:par>
                            </p:childTnLst>
                          </p:cTn>
                        </p:par>
                        <p:par>
                          <p:cTn id="34" fill="hold">
                            <p:stCondLst>
                              <p:cond delay="500"/>
                            </p:stCondLst>
                            <p:childTnLst>
                              <p:par>
                                <p:cTn id="35" presetID="0" presetClass="entr" presetSubtype="0" fill="hold" grpId="0" nodeType="afterEffect">
                                  <p:stCondLst>
                                    <p:cond delay="0"/>
                                  </p:stCondLst>
                                  <p:iterate type="lt">
                                    <p:tmPct val="10000"/>
                                  </p:iterate>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stCondLst>
                                            <p:cond delay="0"/>
                                          </p:stCondLst>
                                        </p:cTn>
                                        <p:tgtEl>
                                          <p:spTgt spid="8"/>
                                        </p:tgtEl>
                                      </p:cBhvr>
                                    </p:animEffect>
                                    <p:anim to="" calcmode="lin" valueType="num">
                                      <p:cBhvr>
                                        <p:cTn id="38"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39" dur="500" fill="hold">
                                          <p:stCondLst>
                                            <p:cond delay="0"/>
                                          </p:stCondLst>
                                        </p:cTn>
                                        <p:tgtEl>
                                          <p:spTgt spid="8"/>
                                        </p:tgtEl>
                                        <p:attrNameLst>
                                          <p:attrName>ppt_h</p:attrName>
                                        </p:attrNameLst>
                                      </p:cBhvr>
                                      <p:tavLst>
                                        <p:tav tm="0">
                                          <p:val>
                                            <p:strVal val="#ppt_h*4"/>
                                          </p:val>
                                        </p:tav>
                                        <p:tav tm="100000">
                                          <p:val>
                                            <p:strVal val="#ppt_h"/>
                                          </p:val>
                                        </p:tav>
                                      </p:tavLst>
                                    </p:anim>
                                  </p:childTnLst>
                                </p:cTn>
                              </p:par>
                            </p:childTnLst>
                          </p:cTn>
                        </p:par>
                        <p:par>
                          <p:cTn id="40" fill="hold">
                            <p:stCondLst>
                              <p:cond delay="1500"/>
                            </p:stCondLst>
                            <p:childTnLst>
                              <p:par>
                                <p:cTn id="41" presetID="26" presetClass="emph" presetSubtype="0" fill="hold" grpId="1" nodeType="afterEffect">
                                  <p:stCondLst>
                                    <p:cond delay="0"/>
                                  </p:stCondLst>
                                  <p:iterate type="lt">
                                    <p:tmPct val="0"/>
                                  </p:iterate>
                                  <p:childTnLst>
                                    <p:animEffect transition="out" filter="fade">
                                      <p:cBhvr>
                                        <p:cTn id="42" dur="500" tmFilter="0, 0; .2, .5; .8, .5; 1, 0"/>
                                        <p:tgtEl>
                                          <p:spTgt spid="8"/>
                                        </p:tgtEl>
                                      </p:cBhvr>
                                    </p:animEffect>
                                    <p:animScale>
                                      <p:cBhvr>
                                        <p:cTn id="43" dur="250" autoRev="1" fill="hold"/>
                                        <p:tgtEl>
                                          <p:spTgt spid="8"/>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0" presetClass="entr" presetSubtype="0" fill="hold" grpId="0" nodeType="clickEffect">
                                  <p:stCondLst>
                                    <p:cond delay="0"/>
                                  </p:stCondLst>
                                  <p:iterate type="lt">
                                    <p:tmPct val="10000"/>
                                  </p:iterate>
                                  <p:childTnLst>
                                    <p:set>
                                      <p:cBhvr>
                                        <p:cTn id="47" dur="1" fill="hold">
                                          <p:stCondLst>
                                            <p:cond delay="0"/>
                                          </p:stCondLst>
                                        </p:cTn>
                                        <p:tgtEl>
                                          <p:spTgt spid="11"/>
                                        </p:tgtEl>
                                        <p:attrNameLst>
                                          <p:attrName>style.visibility</p:attrName>
                                        </p:attrNameLst>
                                      </p:cBhvr>
                                      <p:to>
                                        <p:strVal val="visible"/>
                                      </p:to>
                                    </p:set>
                                    <p:animEffect transition="in" filter="dissolve">
                                      <p:cBhvr>
                                        <p:cTn id="48" dur="500">
                                          <p:stCondLst>
                                            <p:cond delay="0"/>
                                          </p:stCondLst>
                                        </p:cTn>
                                        <p:tgtEl>
                                          <p:spTgt spid="11"/>
                                        </p:tgtEl>
                                      </p:cBhvr>
                                    </p:animEffect>
                                    <p:anim to="" calcmode="lin" valueType="num">
                                      <p:cBhvr>
                                        <p:cTn id="49" dur="500" fill="hold">
                                          <p:stCondLst>
                                            <p:cond delay="0"/>
                                          </p:stCondLst>
                                        </p:cTn>
                                        <p:tgtEl>
                                          <p:spTgt spid="11"/>
                                        </p:tgtEl>
                                        <p:attrNameLst>
                                          <p:attrName>ppt_w</p:attrName>
                                        </p:attrNameLst>
                                      </p:cBhvr>
                                      <p:tavLst>
                                        <p:tav tm="0">
                                          <p:val>
                                            <p:strVal val="#ppt_w*4"/>
                                          </p:val>
                                        </p:tav>
                                        <p:tav tm="100000">
                                          <p:val>
                                            <p:strVal val="#ppt_w"/>
                                          </p:val>
                                        </p:tav>
                                      </p:tavLst>
                                    </p:anim>
                                    <p:anim to="" calcmode="lin" valueType="num">
                                      <p:cBhvr>
                                        <p:cTn id="50" dur="500" fill="hold">
                                          <p:stCondLst>
                                            <p:cond delay="0"/>
                                          </p:stCondLst>
                                        </p:cTn>
                                        <p:tgtEl>
                                          <p:spTgt spid="11"/>
                                        </p:tgtEl>
                                        <p:attrNameLst>
                                          <p:attrName>ppt_h</p:attrName>
                                        </p:attrNameLst>
                                      </p:cBhvr>
                                      <p:tavLst>
                                        <p:tav tm="0">
                                          <p:val>
                                            <p:strVal val="#ppt_h*4"/>
                                          </p:val>
                                        </p:tav>
                                        <p:tav tm="100000">
                                          <p:val>
                                            <p:strVal val="#ppt_h"/>
                                          </p:val>
                                        </p:tav>
                                      </p:tavLst>
                                    </p:anim>
                                  </p:childTnLst>
                                </p:cTn>
                              </p:par>
                              <p:par>
                                <p:cTn id="51" presetID="22" presetClass="exit" presetSubtype="8" fill="hold" grpId="2" nodeType="withEffect">
                                  <p:stCondLst>
                                    <p:cond delay="0"/>
                                  </p:stCondLst>
                                  <p:childTnLst>
                                    <p:animEffect transition="out" filter="wipe(left)">
                                      <p:cBhvr>
                                        <p:cTn id="52" dur="500"/>
                                        <p:tgtEl>
                                          <p:spTgt spid="4"/>
                                        </p:tgtEl>
                                      </p:cBhvr>
                                    </p:animEffect>
                                    <p:set>
                                      <p:cBhvr>
                                        <p:cTn id="53" dur="1" fill="hold">
                                          <p:stCondLst>
                                            <p:cond delay="499"/>
                                          </p:stCondLst>
                                        </p:cTn>
                                        <p:tgtEl>
                                          <p:spTgt spid="4"/>
                                        </p:tgtEl>
                                        <p:attrNameLst>
                                          <p:attrName>style.visibility</p:attrName>
                                        </p:attrNameLst>
                                      </p:cBhvr>
                                      <p:to>
                                        <p:strVal val="hidden"/>
                                      </p:to>
                                    </p:set>
                                  </p:childTnLst>
                                </p:cTn>
                              </p:par>
                              <p:par>
                                <p:cTn id="54" presetID="22" presetClass="exit" presetSubtype="8" fill="hold" grpId="2" nodeType="withEffect">
                                  <p:stCondLst>
                                    <p:cond delay="250"/>
                                  </p:stCondLst>
                                  <p:childTnLst>
                                    <p:animEffect transition="out" filter="wipe(left)">
                                      <p:cBhvr>
                                        <p:cTn id="55" dur="500"/>
                                        <p:tgtEl>
                                          <p:spTgt spid="5"/>
                                        </p:tgtEl>
                                      </p:cBhvr>
                                    </p:animEffect>
                                    <p:set>
                                      <p:cBhvr>
                                        <p:cTn id="56" dur="1" fill="hold">
                                          <p:stCondLst>
                                            <p:cond delay="499"/>
                                          </p:stCondLst>
                                        </p:cTn>
                                        <p:tgtEl>
                                          <p:spTgt spid="5"/>
                                        </p:tgtEl>
                                        <p:attrNameLst>
                                          <p:attrName>style.visibility</p:attrName>
                                        </p:attrNameLst>
                                      </p:cBhvr>
                                      <p:to>
                                        <p:strVal val="hidden"/>
                                      </p:to>
                                    </p:set>
                                  </p:childTnLst>
                                </p:cTn>
                              </p:par>
                            </p:childTnLst>
                          </p:cTn>
                        </p:par>
                        <p:par>
                          <p:cTn id="57" fill="hold">
                            <p:stCondLst>
                              <p:cond delay="850"/>
                            </p:stCondLst>
                            <p:childTnLst>
                              <p:par>
                                <p:cTn id="58" presetID="26" presetClass="emph" presetSubtype="0" fill="hold" grpId="1" nodeType="afterEffect">
                                  <p:stCondLst>
                                    <p:cond delay="0"/>
                                  </p:stCondLst>
                                  <p:iterate type="lt">
                                    <p:tmPct val="0"/>
                                  </p:iterate>
                                  <p:childTnLst>
                                    <p:animEffect transition="out" filter="fade">
                                      <p:cBhvr>
                                        <p:cTn id="59" dur="500" tmFilter="0, 0; .2, .5; .8, .5; 1, 0"/>
                                        <p:tgtEl>
                                          <p:spTgt spid="11"/>
                                        </p:tgtEl>
                                      </p:cBhvr>
                                    </p:animEffect>
                                    <p:animScale>
                                      <p:cBhvr>
                                        <p:cTn id="60" dur="250" autoRev="1" fill="hold"/>
                                        <p:tgtEl>
                                          <p:spTgt spid="11"/>
                                        </p:tgtEl>
                                      </p:cBhvr>
                                      <p:by x="105000" y="105000"/>
                                    </p:animScale>
                                  </p:childTnLst>
                                </p:cTn>
                              </p:par>
                            </p:childTnLst>
                          </p:cTn>
                        </p:par>
                        <p:par>
                          <p:cTn id="61" fill="hold">
                            <p:stCondLst>
                              <p:cond delay="1350"/>
                            </p:stCondLst>
                            <p:childTnLst>
                              <p:par>
                                <p:cTn id="62" presetID="1"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childTnLst>
                                </p:cTn>
                              </p:par>
                            </p:childTnLst>
                          </p:cTn>
                        </p:par>
                        <p:par>
                          <p:cTn id="64" fill="hold">
                            <p:stCondLst>
                              <p:cond delay="1350"/>
                            </p:stCondLst>
                            <p:childTnLst>
                              <p:par>
                                <p:cTn id="65" presetID="1" presetClass="entr" presetSubtype="0"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par>
                                <p:cTn id="67" presetID="42" presetClass="path" presetSubtype="0" accel="50000" decel="50000" fill="hold" grpId="2" nodeType="withEffect">
                                  <p:stCondLst>
                                    <p:cond delay="0"/>
                                  </p:stCondLst>
                                  <p:childTnLst>
                                    <p:animMotion origin="layout" path="M -3.88889E-6 -2.22222E-6 L -0.06788 0.07917 " pathEditMode="relative" rAng="0" ptsTypes="AA">
                                      <p:cBhvr>
                                        <p:cTn id="68" dur="1000" fill="hold"/>
                                        <p:tgtEl>
                                          <p:spTgt spid="12"/>
                                        </p:tgtEl>
                                        <p:attrNameLst>
                                          <p:attrName>ppt_x</p:attrName>
                                          <p:attrName>ppt_y</p:attrName>
                                        </p:attrNameLst>
                                      </p:cBhvr>
                                      <p:rCtr x="-3403" y="3958"/>
                                    </p:animMotion>
                                  </p:childTnLst>
                                </p:cTn>
                              </p:par>
                              <p:par>
                                <p:cTn id="69" presetID="42" presetClass="path" presetSubtype="0" accel="50000" decel="50000" fill="hold" grpId="2" nodeType="withEffect">
                                  <p:stCondLst>
                                    <p:cond delay="0"/>
                                  </p:stCondLst>
                                  <p:childTnLst>
                                    <p:animMotion origin="layout" path="M 1.94444E-6 1.48148E-6 L -0.00209 -0.1544 " pathEditMode="relative" rAng="0" ptsTypes="AA">
                                      <p:cBhvr>
                                        <p:cTn id="70" dur="1000" fill="hold"/>
                                        <p:tgtEl>
                                          <p:spTgt spid="13"/>
                                        </p:tgtEl>
                                        <p:attrNameLst>
                                          <p:attrName>ppt_x</p:attrName>
                                          <p:attrName>ppt_y</p:attrName>
                                        </p:attrNameLst>
                                      </p:cBhvr>
                                      <p:rCtr x="-104" y="-7731"/>
                                    </p:animMotion>
                                  </p:childTnLst>
                                </p:cTn>
                              </p:par>
                              <p:par>
                                <p:cTn id="71" presetID="0" presetClass="exit" presetSubtype="0" fill="hold" grpId="1" nodeType="withEffect">
                                  <p:stCondLst>
                                    <p:cond delay="0"/>
                                  </p:stCondLst>
                                  <p:childTnLst>
                                    <p:set>
                                      <p:cBhvr>
                                        <p:cTn id="72" dur="1" fill="hold">
                                          <p:stCondLst>
                                            <p:cond delay="999"/>
                                          </p:stCondLst>
                                        </p:cTn>
                                        <p:tgtEl>
                                          <p:spTgt spid="12"/>
                                        </p:tgtEl>
                                        <p:attrNameLst>
                                          <p:attrName>style.visibility</p:attrName>
                                        </p:attrNameLst>
                                      </p:cBhvr>
                                      <p:to>
                                        <p:strVal val="hidden"/>
                                      </p:to>
                                    </p:set>
                                    <p:animEffect transition="out" filter="dissolve">
                                      <p:cBhvr>
                                        <p:cTn id="73" dur="1000">
                                          <p:stCondLst>
                                            <p:cond delay="0"/>
                                          </p:stCondLst>
                                        </p:cTn>
                                        <p:tgtEl>
                                          <p:spTgt spid="12"/>
                                        </p:tgtEl>
                                      </p:cBhvr>
                                    </p:animEffect>
                                    <p:anim to="" calcmode="lin" valueType="num">
                                      <p:cBhvr>
                                        <p:cTn id="74" dur="1000" fill="hold">
                                          <p:stCondLst>
                                            <p:cond delay="0"/>
                                          </p:stCondLst>
                                        </p:cTn>
                                        <p:tgtEl>
                                          <p:spTgt spid="12"/>
                                        </p:tgtEl>
                                        <p:attrNameLst>
                                          <p:attrName>ppt_w</p:attrName>
                                        </p:attrNameLst>
                                      </p:cBhvr>
                                      <p:tavLst>
                                        <p:tav tm="0">
                                          <p:val>
                                            <p:strVal val="#ppt_w"/>
                                          </p:val>
                                        </p:tav>
                                        <p:tav tm="100000">
                                          <p:val>
                                            <p:strVal val="#ppt_w*4"/>
                                          </p:val>
                                        </p:tav>
                                      </p:tavLst>
                                    </p:anim>
                                    <p:anim to="" calcmode="lin" valueType="num">
                                      <p:cBhvr>
                                        <p:cTn id="75" dur="1000" fill="hold">
                                          <p:stCondLst>
                                            <p:cond delay="0"/>
                                          </p:stCondLst>
                                        </p:cTn>
                                        <p:tgtEl>
                                          <p:spTgt spid="12"/>
                                        </p:tgtEl>
                                        <p:attrNameLst>
                                          <p:attrName>ppt_h</p:attrName>
                                        </p:attrNameLst>
                                      </p:cBhvr>
                                      <p:tavLst>
                                        <p:tav tm="0">
                                          <p:val>
                                            <p:strVal val="#ppt_h"/>
                                          </p:val>
                                        </p:tav>
                                        <p:tav tm="100000">
                                          <p:val>
                                            <p:strVal val="#ppt_h*4"/>
                                          </p:val>
                                        </p:tav>
                                      </p:tavLst>
                                    </p:anim>
                                  </p:childTnLst>
                                </p:cTn>
                              </p:par>
                              <p:par>
                                <p:cTn id="76" presetID="0" presetClass="exit" presetSubtype="0" fill="hold" grpId="1" nodeType="withEffect">
                                  <p:stCondLst>
                                    <p:cond delay="0"/>
                                  </p:stCondLst>
                                  <p:childTnLst>
                                    <p:set>
                                      <p:cBhvr>
                                        <p:cTn id="77" dur="1" fill="hold">
                                          <p:stCondLst>
                                            <p:cond delay="999"/>
                                          </p:stCondLst>
                                        </p:cTn>
                                        <p:tgtEl>
                                          <p:spTgt spid="13"/>
                                        </p:tgtEl>
                                        <p:attrNameLst>
                                          <p:attrName>style.visibility</p:attrName>
                                        </p:attrNameLst>
                                      </p:cBhvr>
                                      <p:to>
                                        <p:strVal val="hidden"/>
                                      </p:to>
                                    </p:set>
                                    <p:animEffect transition="out" filter="dissolve">
                                      <p:cBhvr>
                                        <p:cTn id="78" dur="1000">
                                          <p:stCondLst>
                                            <p:cond delay="0"/>
                                          </p:stCondLst>
                                        </p:cTn>
                                        <p:tgtEl>
                                          <p:spTgt spid="13"/>
                                        </p:tgtEl>
                                      </p:cBhvr>
                                    </p:animEffect>
                                    <p:anim to="" calcmode="lin" valueType="num">
                                      <p:cBhvr>
                                        <p:cTn id="79" dur="1000" fill="hold">
                                          <p:stCondLst>
                                            <p:cond delay="0"/>
                                          </p:stCondLst>
                                        </p:cTn>
                                        <p:tgtEl>
                                          <p:spTgt spid="13"/>
                                        </p:tgtEl>
                                        <p:attrNameLst>
                                          <p:attrName>ppt_w</p:attrName>
                                        </p:attrNameLst>
                                      </p:cBhvr>
                                      <p:tavLst>
                                        <p:tav tm="0">
                                          <p:val>
                                            <p:strVal val="#ppt_w"/>
                                          </p:val>
                                        </p:tav>
                                        <p:tav tm="100000">
                                          <p:val>
                                            <p:strVal val="#ppt_w*4"/>
                                          </p:val>
                                        </p:tav>
                                      </p:tavLst>
                                    </p:anim>
                                    <p:anim to="" calcmode="lin" valueType="num">
                                      <p:cBhvr>
                                        <p:cTn id="80" dur="1000" fill="hold">
                                          <p:stCondLst>
                                            <p:cond delay="0"/>
                                          </p:stCondLst>
                                        </p:cTn>
                                        <p:tgtEl>
                                          <p:spTgt spid="13"/>
                                        </p:tgtEl>
                                        <p:attrNameLst>
                                          <p:attrName>ppt_h</p:attrName>
                                        </p:attrNameLst>
                                      </p:cBhvr>
                                      <p:tavLst>
                                        <p:tav tm="0">
                                          <p:val>
                                            <p:strVal val="#ppt_h"/>
                                          </p:val>
                                        </p:tav>
                                        <p:tav tm="100000">
                                          <p:val>
                                            <p:strVal val="#ppt_h*4"/>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wipe(left)">
                                      <p:cBhvr>
                                        <p:cTn id="85" dur="500"/>
                                        <p:tgtEl>
                                          <p:spTgt spid="14"/>
                                        </p:tgtEl>
                                      </p:cBhvr>
                                    </p:animEffect>
                                  </p:childTnLst>
                                </p:cTn>
                              </p:par>
                              <p:par>
                                <p:cTn id="86" presetID="18" presetClass="emph" presetSubtype="0" fill="hold" grpId="1" nodeType="withEffect">
                                  <p:stCondLst>
                                    <p:cond delay="0"/>
                                  </p:stCondLst>
                                  <p:childTnLst>
                                    <p:set>
                                      <p:cBhvr override="childStyle">
                                        <p:cTn id="87" dur="500" fill="hold"/>
                                        <p:tgtEl>
                                          <p:spTgt spid="14"/>
                                        </p:tgtEl>
                                        <p:attrNameLst>
                                          <p:attrName>style.textDecorationUnderline</p:attrName>
                                        </p:attrNameLst>
                                      </p:cBhvr>
                                      <p:to>
                                        <p:strVal val="true"/>
                                      </p:to>
                                    </p:se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wipe(left)">
                                      <p:cBhvr>
                                        <p:cTn id="91" dur="500"/>
                                        <p:tgtEl>
                                          <p:spTgt spid="6"/>
                                        </p:tgtEl>
                                      </p:cBhvr>
                                    </p:animEffect>
                                  </p:childTnLst>
                                </p:cTn>
                              </p:par>
                              <p:par>
                                <p:cTn id="92" presetID="18" presetClass="emph" presetSubtype="0" fill="hold" grpId="1" nodeType="withEffect">
                                  <p:stCondLst>
                                    <p:cond delay="0"/>
                                  </p:stCondLst>
                                  <p:childTnLst>
                                    <p:set>
                                      <p:cBhvr override="childStyle">
                                        <p:cTn id="93" dur="500" fill="hold"/>
                                        <p:tgtEl>
                                          <p:spTgt spid="6"/>
                                        </p:tgtEl>
                                        <p:attrNameLst>
                                          <p:attrName>style.textDecorationUnderline</p:attrName>
                                        </p:attrNameLst>
                                      </p:cBhvr>
                                      <p:to>
                                        <p:strVal val="true"/>
                                      </p:to>
                                    </p:set>
                                  </p:childTnLst>
                                </p:cTn>
                              </p:par>
                              <p:par>
                                <p:cTn id="94" presetID="10" presetClass="exit" presetSubtype="0" fill="hold" grpId="1" nodeType="withEffect">
                                  <p:stCondLst>
                                    <p:cond delay="0"/>
                                  </p:stCondLst>
                                  <p:childTnLst>
                                    <p:animEffect transition="out" filter="fade">
                                      <p:cBhvr>
                                        <p:cTn id="95" dur="250"/>
                                        <p:tgtEl>
                                          <p:spTgt spid="7"/>
                                        </p:tgtEl>
                                      </p:cBhvr>
                                    </p:animEffect>
                                    <p:set>
                                      <p:cBhvr>
                                        <p:cTn id="96" dur="1" fill="hold">
                                          <p:stCondLst>
                                            <p:cond delay="249"/>
                                          </p:stCondLst>
                                        </p:cTn>
                                        <p:tgtEl>
                                          <p:spTgt spid="7"/>
                                        </p:tgtEl>
                                        <p:attrNameLst>
                                          <p:attrName>style.visibility</p:attrName>
                                        </p:attrNameLst>
                                      </p:cBhvr>
                                      <p:to>
                                        <p:strVal val="hidden"/>
                                      </p:to>
                                    </p:set>
                                  </p:childTnLst>
                                </p:cTn>
                              </p:par>
                              <p:par>
                                <p:cTn id="97" presetID="10" presetClass="exit" presetSubtype="0" fill="hold" grpId="2" nodeType="withEffect">
                                  <p:stCondLst>
                                    <p:cond delay="0"/>
                                  </p:stCondLst>
                                  <p:iterate type="lt">
                                    <p:tmPct val="0"/>
                                  </p:iterate>
                                  <p:childTnLst>
                                    <p:animEffect transition="out" filter="fade">
                                      <p:cBhvr>
                                        <p:cTn id="98" dur="500"/>
                                        <p:tgtEl>
                                          <p:spTgt spid="8"/>
                                        </p:tgtEl>
                                      </p:cBhvr>
                                    </p:animEffect>
                                    <p:set>
                                      <p:cBhvr>
                                        <p:cTn id="99" dur="1" fill="hold">
                                          <p:stCondLst>
                                            <p:cond delay="499"/>
                                          </p:stCondLst>
                                        </p:cTn>
                                        <p:tgtEl>
                                          <p:spTgt spid="8"/>
                                        </p:tgtEl>
                                        <p:attrNameLst>
                                          <p:attrName>style.visibility</p:attrName>
                                        </p:attrNameLst>
                                      </p:cBhvr>
                                      <p:to>
                                        <p:strVal val="hidden"/>
                                      </p:to>
                                    </p:set>
                                  </p:childTnLst>
                                </p:cTn>
                              </p:par>
                            </p:childTnLst>
                          </p:cTn>
                        </p:par>
                        <p:par>
                          <p:cTn id="100" fill="hold">
                            <p:stCondLst>
                              <p:cond delay="1000"/>
                            </p:stCondLst>
                            <p:childTnLst>
                              <p:par>
                                <p:cTn id="101" presetID="0" presetClass="entr" presetSubtype="0" fill="hold" grpId="0" nodeType="afterEffect">
                                  <p:stCondLst>
                                    <p:cond delay="0"/>
                                  </p:stCondLst>
                                  <p:childTnLst>
                                    <p:set>
                                      <p:cBhvr>
                                        <p:cTn id="102" dur="1" fill="hold">
                                          <p:stCondLst>
                                            <p:cond delay="0"/>
                                          </p:stCondLst>
                                        </p:cTn>
                                        <p:tgtEl>
                                          <p:spTgt spid="9"/>
                                        </p:tgtEl>
                                        <p:attrNameLst>
                                          <p:attrName>style.visibility</p:attrName>
                                        </p:attrNameLst>
                                      </p:cBhvr>
                                      <p:to>
                                        <p:strVal val="visible"/>
                                      </p:to>
                                    </p:set>
                                    <p:animEffect transition="in" filter="dissolve">
                                      <p:cBhvr>
                                        <p:cTn id="103" dur="500">
                                          <p:stCondLst>
                                            <p:cond delay="0"/>
                                          </p:stCondLst>
                                        </p:cTn>
                                        <p:tgtEl>
                                          <p:spTgt spid="9"/>
                                        </p:tgtEl>
                                      </p:cBhvr>
                                    </p:animEffect>
                                    <p:anim to="" calcmode="lin" valueType="num">
                                      <p:cBhvr>
                                        <p:cTn id="104"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105" dur="50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par>
                          <p:cTn id="106" fill="hold">
                            <p:stCondLst>
                              <p:cond delay="1500"/>
                            </p:stCondLst>
                            <p:childTnLst>
                              <p:par>
                                <p:cTn id="107" presetID="0" presetClass="entr" presetSubtype="0" fill="hold" grpId="0" nodeType="afterEffect">
                                  <p:stCondLst>
                                    <p:cond delay="0"/>
                                  </p:stCondLst>
                                  <p:iterate type="lt">
                                    <p:tmPct val="10000"/>
                                  </p:iterate>
                                  <p:childTnLst>
                                    <p:set>
                                      <p:cBhvr>
                                        <p:cTn id="108" dur="1" fill="hold">
                                          <p:stCondLst>
                                            <p:cond delay="0"/>
                                          </p:stCondLst>
                                        </p:cTn>
                                        <p:tgtEl>
                                          <p:spTgt spid="10"/>
                                        </p:tgtEl>
                                        <p:attrNameLst>
                                          <p:attrName>style.visibility</p:attrName>
                                        </p:attrNameLst>
                                      </p:cBhvr>
                                      <p:to>
                                        <p:strVal val="visible"/>
                                      </p:to>
                                    </p:set>
                                    <p:animEffect transition="in" filter="dissolve">
                                      <p:cBhvr>
                                        <p:cTn id="109" dur="500">
                                          <p:stCondLst>
                                            <p:cond delay="0"/>
                                          </p:stCondLst>
                                        </p:cTn>
                                        <p:tgtEl>
                                          <p:spTgt spid="10"/>
                                        </p:tgtEl>
                                      </p:cBhvr>
                                    </p:animEffect>
                                    <p:anim to="" calcmode="lin" valueType="num">
                                      <p:cBhvr>
                                        <p:cTn id="110" dur="500" fill="hold">
                                          <p:stCondLst>
                                            <p:cond delay="0"/>
                                          </p:stCondLst>
                                        </p:cTn>
                                        <p:tgtEl>
                                          <p:spTgt spid="10"/>
                                        </p:tgtEl>
                                        <p:attrNameLst>
                                          <p:attrName>ppt_w</p:attrName>
                                        </p:attrNameLst>
                                      </p:cBhvr>
                                      <p:tavLst>
                                        <p:tav tm="0">
                                          <p:val>
                                            <p:strVal val="#ppt_w*4"/>
                                          </p:val>
                                        </p:tav>
                                        <p:tav tm="100000">
                                          <p:val>
                                            <p:strVal val="#ppt_w"/>
                                          </p:val>
                                        </p:tav>
                                      </p:tavLst>
                                    </p:anim>
                                    <p:anim to="" calcmode="lin" valueType="num">
                                      <p:cBhvr>
                                        <p:cTn id="111" dur="500" fill="hold">
                                          <p:stCondLst>
                                            <p:cond delay="0"/>
                                          </p:stCondLst>
                                        </p:cTn>
                                        <p:tgtEl>
                                          <p:spTgt spid="10"/>
                                        </p:tgtEl>
                                        <p:attrNameLst>
                                          <p:attrName>ppt_h</p:attrName>
                                        </p:attrNameLst>
                                      </p:cBhvr>
                                      <p:tavLst>
                                        <p:tav tm="0">
                                          <p:val>
                                            <p:strVal val="#ppt_h*4"/>
                                          </p:val>
                                        </p:tav>
                                        <p:tav tm="100000">
                                          <p:val>
                                            <p:strVal val="#ppt_h"/>
                                          </p:val>
                                        </p:tav>
                                      </p:tavLst>
                                    </p:anim>
                                  </p:childTnLst>
                                </p:cTn>
                              </p:par>
                            </p:childTnLst>
                          </p:cTn>
                        </p:par>
                        <p:par>
                          <p:cTn id="112" fill="hold">
                            <p:stCondLst>
                              <p:cond delay="2200"/>
                            </p:stCondLst>
                            <p:childTnLst>
                              <p:par>
                                <p:cTn id="113" presetID="26" presetClass="emph" presetSubtype="0" fill="hold" grpId="1" nodeType="afterEffect">
                                  <p:stCondLst>
                                    <p:cond delay="0"/>
                                  </p:stCondLst>
                                  <p:iterate type="lt">
                                    <p:tmPct val="0"/>
                                  </p:iterate>
                                  <p:childTnLst>
                                    <p:animEffect transition="out" filter="fade">
                                      <p:cBhvr>
                                        <p:cTn id="114" dur="500" tmFilter="0, 0; .2, .5; .8, .5; 1, 0"/>
                                        <p:tgtEl>
                                          <p:spTgt spid="10"/>
                                        </p:tgtEl>
                                      </p:cBhvr>
                                    </p:animEffect>
                                    <p:animScale>
                                      <p:cBhvr>
                                        <p:cTn id="115" dur="250" autoRev="1" fill="hold"/>
                                        <p:tgtEl>
                                          <p:spTgt spid="10"/>
                                        </p:tgtEl>
                                      </p:cBhvr>
                                      <p:by x="105000" y="105000"/>
                                    </p:animScale>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5"/>
                                        </p:tgtEl>
                                        <p:attrNameLst>
                                          <p:attrName>style.visibility</p:attrName>
                                        </p:attrNameLst>
                                      </p:cBhvr>
                                      <p:to>
                                        <p:strVal val="visible"/>
                                      </p:to>
                                    </p:set>
                                    <p:animEffect transition="in" filter="fade">
                                      <p:cBhvr>
                                        <p:cTn id="120" dur="250"/>
                                        <p:tgtEl>
                                          <p:spTgt spid="1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6"/>
                                        </p:tgtEl>
                                        <p:attrNameLst>
                                          <p:attrName>style.visibility</p:attrName>
                                        </p:attrNameLst>
                                      </p:cBhvr>
                                      <p:to>
                                        <p:strVal val="visible"/>
                                      </p:to>
                                    </p:set>
                                    <p:animEffect transition="in" filter="fade">
                                      <p:cBhvr>
                                        <p:cTn id="123" dur="250"/>
                                        <p:tgtEl>
                                          <p:spTgt spid="16"/>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250"/>
                                        <p:tgtEl>
                                          <p:spTgt spid="17"/>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0"/>
                                        </p:tgtEl>
                                        <p:attrNameLst>
                                          <p:attrName>style.visibility</p:attrName>
                                        </p:attrNameLst>
                                      </p:cBhvr>
                                      <p:to>
                                        <p:strVal val="visible"/>
                                      </p:to>
                                    </p:set>
                                    <p:animEffect transition="in" filter="fade">
                                      <p:cBhvr>
                                        <p:cTn id="129" dur="250"/>
                                        <p:tgtEl>
                                          <p:spTgt spid="20"/>
                                        </p:tgtEl>
                                      </p:cBhvr>
                                    </p:animEffect>
                                  </p:childTnLst>
                                </p:cTn>
                              </p:par>
                              <p:par>
                                <p:cTn id="130" presetID="42" presetClass="path" presetSubtype="0" accel="50000" decel="50000" fill="hold" grpId="1" nodeType="withEffect">
                                  <p:stCondLst>
                                    <p:cond delay="0"/>
                                  </p:stCondLst>
                                  <p:childTnLst>
                                    <p:animMotion origin="layout" path="M -4.72222E-6 1.11111E-6 L 0.31667 0.0368 " pathEditMode="relative" rAng="0" ptsTypes="AA">
                                      <p:cBhvr>
                                        <p:cTn id="131" dur="2000" fill="hold"/>
                                        <p:tgtEl>
                                          <p:spTgt spid="15"/>
                                        </p:tgtEl>
                                        <p:attrNameLst>
                                          <p:attrName>ppt_x</p:attrName>
                                          <p:attrName>ppt_y</p:attrName>
                                        </p:attrNameLst>
                                      </p:cBhvr>
                                      <p:rCtr x="15833" y="1829"/>
                                    </p:animMotion>
                                  </p:childTnLst>
                                </p:cTn>
                              </p:par>
                              <p:par>
                                <p:cTn id="132" presetID="42" presetClass="path" presetSubtype="0" accel="50000" decel="50000" fill="hold" grpId="1" nodeType="withEffect">
                                  <p:stCondLst>
                                    <p:cond delay="0"/>
                                  </p:stCondLst>
                                  <p:childTnLst>
                                    <p:animMotion origin="layout" path="M -1.11111E-6 -4.44444E-6 L -0.00469 -0.04027 " pathEditMode="relative" rAng="0" ptsTypes="AA">
                                      <p:cBhvr>
                                        <p:cTn id="133" dur="2000" fill="hold"/>
                                        <p:tgtEl>
                                          <p:spTgt spid="16"/>
                                        </p:tgtEl>
                                        <p:attrNameLst>
                                          <p:attrName>ppt_x</p:attrName>
                                          <p:attrName>ppt_y</p:attrName>
                                        </p:attrNameLst>
                                      </p:cBhvr>
                                      <p:rCtr x="-243" y="-2014"/>
                                    </p:animMotion>
                                  </p:childTnLst>
                                </p:cTn>
                              </p:par>
                              <p:par>
                                <p:cTn id="134" presetID="42" presetClass="path" presetSubtype="0" accel="50000" decel="50000" fill="hold" grpId="1" nodeType="withEffect">
                                  <p:stCondLst>
                                    <p:cond delay="0"/>
                                  </p:stCondLst>
                                  <p:childTnLst>
                                    <p:animMotion origin="layout" path="M 2.77778E-6 -2.22222E-6 L 0.01337 0.03681 " pathEditMode="relative" rAng="0" ptsTypes="AA">
                                      <p:cBhvr>
                                        <p:cTn id="135" dur="2000" fill="hold"/>
                                        <p:tgtEl>
                                          <p:spTgt spid="17"/>
                                        </p:tgtEl>
                                        <p:attrNameLst>
                                          <p:attrName>ppt_x</p:attrName>
                                          <p:attrName>ppt_y</p:attrName>
                                        </p:attrNameLst>
                                      </p:cBhvr>
                                      <p:rCtr x="660" y="1829"/>
                                    </p:animMotion>
                                  </p:childTnLst>
                                </p:cTn>
                              </p:par>
                              <p:par>
                                <p:cTn id="136" presetID="42" presetClass="path" presetSubtype="0" accel="50000" decel="50000" fill="hold" grpId="1" nodeType="withEffect">
                                  <p:stCondLst>
                                    <p:cond delay="0"/>
                                  </p:stCondLst>
                                  <p:childTnLst>
                                    <p:animMotion origin="layout" path="M 3.88889E-6 0 L 0.25694 -0.11852 " pathEditMode="relative" rAng="0" ptsTypes="AA">
                                      <p:cBhvr>
                                        <p:cTn id="137" dur="2000" fill="hold"/>
                                        <p:tgtEl>
                                          <p:spTgt spid="20"/>
                                        </p:tgtEl>
                                        <p:attrNameLst>
                                          <p:attrName>ppt_x</p:attrName>
                                          <p:attrName>ppt_y</p:attrName>
                                        </p:attrNameLst>
                                      </p:cBhvr>
                                      <p:rCtr x="12847" y="-5926"/>
                                    </p:animMotion>
                                  </p:childTnLst>
                                </p:cTn>
                              </p:par>
                              <p:par>
                                <p:cTn id="138" presetID="10" presetClass="exit" presetSubtype="0" fill="hold" grpId="1" nodeType="withEffect">
                                  <p:stCondLst>
                                    <p:cond delay="0"/>
                                  </p:stCondLst>
                                  <p:childTnLst>
                                    <p:animEffect transition="out" filter="fade">
                                      <p:cBhvr>
                                        <p:cTn id="139" dur="1250"/>
                                        <p:tgtEl>
                                          <p:spTgt spid="3074"/>
                                        </p:tgtEl>
                                      </p:cBhvr>
                                    </p:animEffect>
                                    <p:set>
                                      <p:cBhvr>
                                        <p:cTn id="140" dur="1" fill="hold">
                                          <p:stCondLst>
                                            <p:cond delay="1249"/>
                                          </p:stCondLst>
                                        </p:cTn>
                                        <p:tgtEl>
                                          <p:spTgt spid="3074"/>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9"/>
                                        </p:tgtEl>
                                      </p:cBhvr>
                                    </p:animEffect>
                                    <p:set>
                                      <p:cBhvr>
                                        <p:cTn id="143" dur="1" fill="hold">
                                          <p:stCondLst>
                                            <p:cond delay="499"/>
                                          </p:stCondLst>
                                        </p:cTn>
                                        <p:tgtEl>
                                          <p:spTgt spid="9"/>
                                        </p:tgtEl>
                                        <p:attrNameLst>
                                          <p:attrName>style.visibility</p:attrName>
                                        </p:attrNameLst>
                                      </p:cBhvr>
                                      <p:to>
                                        <p:strVal val="hidden"/>
                                      </p:to>
                                    </p:set>
                                  </p:childTnLst>
                                </p:cTn>
                              </p:par>
                              <p:par>
                                <p:cTn id="144" presetID="10" presetClass="exit" presetSubtype="0" fill="hold" grpId="2" nodeType="withEffect">
                                  <p:stCondLst>
                                    <p:cond delay="0"/>
                                  </p:stCondLst>
                                  <p:iterate type="lt">
                                    <p:tmPct val="0"/>
                                  </p:iterate>
                                  <p:childTnLst>
                                    <p:animEffect transition="out" filter="fade">
                                      <p:cBhvr>
                                        <p:cTn id="145" dur="500"/>
                                        <p:tgtEl>
                                          <p:spTgt spid="10"/>
                                        </p:tgtEl>
                                      </p:cBhvr>
                                    </p:animEffect>
                                    <p:set>
                                      <p:cBhvr>
                                        <p:cTn id="146" dur="1" fill="hold">
                                          <p:stCondLst>
                                            <p:cond delay="499"/>
                                          </p:stCondLst>
                                        </p:cTn>
                                        <p:tgtEl>
                                          <p:spTgt spid="10"/>
                                        </p:tgtEl>
                                        <p:attrNameLst>
                                          <p:attrName>style.visibility</p:attrName>
                                        </p:attrNameLst>
                                      </p:cBhvr>
                                      <p:to>
                                        <p:strVal val="hidden"/>
                                      </p:to>
                                    </p:set>
                                  </p:childTnLst>
                                </p:cTn>
                              </p:par>
                              <p:par>
                                <p:cTn id="147" presetID="10" presetClass="exit" presetSubtype="0" fill="hold" grpId="2" nodeType="withEffect">
                                  <p:stCondLst>
                                    <p:cond delay="0"/>
                                  </p:stCondLst>
                                  <p:iterate type="lt">
                                    <p:tmPct val="0"/>
                                  </p:iterate>
                                  <p:childTnLst>
                                    <p:animEffect transition="out" filter="fade">
                                      <p:cBhvr>
                                        <p:cTn id="148" dur="500"/>
                                        <p:tgtEl>
                                          <p:spTgt spid="11"/>
                                        </p:tgtEl>
                                      </p:cBhvr>
                                    </p:animEffect>
                                    <p:set>
                                      <p:cBhvr>
                                        <p:cTn id="149" dur="1" fill="hold">
                                          <p:stCondLst>
                                            <p:cond delay="499"/>
                                          </p:stCondLst>
                                        </p:cTn>
                                        <p:tgtEl>
                                          <p:spTgt spid="11"/>
                                        </p:tgtEl>
                                        <p:attrNameLst>
                                          <p:attrName>style.visibility</p:attrName>
                                        </p:attrNameLst>
                                      </p:cBhvr>
                                      <p:to>
                                        <p:strVal val="hidden"/>
                                      </p:to>
                                    </p:set>
                                  </p:childTnLst>
                                </p:cTn>
                              </p:par>
                              <p:par>
                                <p:cTn id="150" presetID="10" presetClass="exit" presetSubtype="0" fill="hold" grpId="2" nodeType="withEffect">
                                  <p:stCondLst>
                                    <p:cond delay="0"/>
                                  </p:stCondLst>
                                  <p:childTnLst>
                                    <p:animEffect transition="out" filter="fade">
                                      <p:cBhvr>
                                        <p:cTn id="151" dur="250"/>
                                        <p:tgtEl>
                                          <p:spTgt spid="14"/>
                                        </p:tgtEl>
                                      </p:cBhvr>
                                    </p:animEffect>
                                    <p:set>
                                      <p:cBhvr>
                                        <p:cTn id="152" dur="1" fill="hold">
                                          <p:stCondLst>
                                            <p:cond delay="249"/>
                                          </p:stCondLst>
                                        </p:cTn>
                                        <p:tgtEl>
                                          <p:spTgt spid="14"/>
                                        </p:tgtEl>
                                        <p:attrNameLst>
                                          <p:attrName>style.visibility</p:attrName>
                                        </p:attrNameLst>
                                      </p:cBhvr>
                                      <p:to>
                                        <p:strVal val="hidden"/>
                                      </p:to>
                                    </p:set>
                                  </p:childTnLst>
                                </p:cTn>
                              </p:par>
                              <p:par>
                                <p:cTn id="153" presetID="10" presetClass="exit" presetSubtype="0" fill="hold" grpId="2" nodeType="withEffect">
                                  <p:stCondLst>
                                    <p:cond delay="0"/>
                                  </p:stCondLst>
                                  <p:childTnLst>
                                    <p:animEffect transition="out" filter="fade">
                                      <p:cBhvr>
                                        <p:cTn id="154" dur="250"/>
                                        <p:tgtEl>
                                          <p:spTgt spid="6"/>
                                        </p:tgtEl>
                                      </p:cBhvr>
                                    </p:animEffect>
                                    <p:set>
                                      <p:cBhvr>
                                        <p:cTn id="155" dur="1" fill="hold">
                                          <p:stCondLst>
                                            <p:cond delay="249"/>
                                          </p:stCondLst>
                                        </p:cTn>
                                        <p:tgtEl>
                                          <p:spTgt spid="6"/>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47" presetClass="exit" presetSubtype="0" fill="hold" grpId="2" nodeType="clickEffect">
                                  <p:stCondLst>
                                    <p:cond delay="0"/>
                                  </p:stCondLst>
                                  <p:childTnLst>
                                    <p:animEffect transition="out" filter="fade">
                                      <p:cBhvr>
                                        <p:cTn id="159" dur="1000"/>
                                        <p:tgtEl>
                                          <p:spTgt spid="16"/>
                                        </p:tgtEl>
                                      </p:cBhvr>
                                    </p:animEffect>
                                    <p:anim calcmode="lin" valueType="num">
                                      <p:cBhvr>
                                        <p:cTn id="160" dur="1000"/>
                                        <p:tgtEl>
                                          <p:spTgt spid="16"/>
                                        </p:tgtEl>
                                        <p:attrNameLst>
                                          <p:attrName>ppt_x</p:attrName>
                                        </p:attrNameLst>
                                      </p:cBhvr>
                                      <p:tavLst>
                                        <p:tav tm="0">
                                          <p:val>
                                            <p:strVal val="ppt_x"/>
                                          </p:val>
                                        </p:tav>
                                        <p:tav tm="100000">
                                          <p:val>
                                            <p:strVal val="ppt_x"/>
                                          </p:val>
                                        </p:tav>
                                      </p:tavLst>
                                    </p:anim>
                                    <p:anim calcmode="lin" valueType="num">
                                      <p:cBhvr>
                                        <p:cTn id="161" dur="1000"/>
                                        <p:tgtEl>
                                          <p:spTgt spid="16"/>
                                        </p:tgtEl>
                                        <p:attrNameLst>
                                          <p:attrName>ppt_y</p:attrName>
                                        </p:attrNameLst>
                                      </p:cBhvr>
                                      <p:tavLst>
                                        <p:tav tm="0">
                                          <p:val>
                                            <p:strVal val="ppt_y"/>
                                          </p:val>
                                        </p:tav>
                                        <p:tav tm="100000">
                                          <p:val>
                                            <p:strVal val="ppt_y-.1"/>
                                          </p:val>
                                        </p:tav>
                                      </p:tavLst>
                                    </p:anim>
                                    <p:set>
                                      <p:cBhvr>
                                        <p:cTn id="162" dur="1" fill="hold">
                                          <p:stCondLst>
                                            <p:cond delay="999"/>
                                          </p:stCondLst>
                                        </p:cTn>
                                        <p:tgtEl>
                                          <p:spTgt spid="16"/>
                                        </p:tgtEl>
                                        <p:attrNameLst>
                                          <p:attrName>style.visibility</p:attrName>
                                        </p:attrNameLst>
                                      </p:cBhvr>
                                      <p:to>
                                        <p:strVal val="hidden"/>
                                      </p:to>
                                    </p:set>
                                  </p:childTnLst>
                                </p:cTn>
                              </p:par>
                              <p:par>
                                <p:cTn id="163" presetID="47" presetClass="exit" presetSubtype="0" fill="hold" grpId="2" nodeType="withEffect">
                                  <p:stCondLst>
                                    <p:cond delay="0"/>
                                  </p:stCondLst>
                                  <p:childTnLst>
                                    <p:animEffect transition="out" filter="fade">
                                      <p:cBhvr>
                                        <p:cTn id="164" dur="1000"/>
                                        <p:tgtEl>
                                          <p:spTgt spid="17"/>
                                        </p:tgtEl>
                                      </p:cBhvr>
                                    </p:animEffect>
                                    <p:anim calcmode="lin" valueType="num">
                                      <p:cBhvr>
                                        <p:cTn id="165" dur="1000"/>
                                        <p:tgtEl>
                                          <p:spTgt spid="17"/>
                                        </p:tgtEl>
                                        <p:attrNameLst>
                                          <p:attrName>ppt_x</p:attrName>
                                        </p:attrNameLst>
                                      </p:cBhvr>
                                      <p:tavLst>
                                        <p:tav tm="0">
                                          <p:val>
                                            <p:strVal val="ppt_x"/>
                                          </p:val>
                                        </p:tav>
                                        <p:tav tm="100000">
                                          <p:val>
                                            <p:strVal val="ppt_x"/>
                                          </p:val>
                                        </p:tav>
                                      </p:tavLst>
                                    </p:anim>
                                    <p:anim calcmode="lin" valueType="num">
                                      <p:cBhvr>
                                        <p:cTn id="166" dur="1000"/>
                                        <p:tgtEl>
                                          <p:spTgt spid="17"/>
                                        </p:tgtEl>
                                        <p:attrNameLst>
                                          <p:attrName>ppt_y</p:attrName>
                                        </p:attrNameLst>
                                      </p:cBhvr>
                                      <p:tavLst>
                                        <p:tav tm="0">
                                          <p:val>
                                            <p:strVal val="ppt_y"/>
                                          </p:val>
                                        </p:tav>
                                        <p:tav tm="100000">
                                          <p:val>
                                            <p:strVal val="ppt_y-.1"/>
                                          </p:val>
                                        </p:tav>
                                      </p:tavLst>
                                    </p:anim>
                                    <p:set>
                                      <p:cBhvr>
                                        <p:cTn id="167" dur="1" fill="hold">
                                          <p:stCondLst>
                                            <p:cond delay="999"/>
                                          </p:stCondLst>
                                        </p:cTn>
                                        <p:tgtEl>
                                          <p:spTgt spid="17"/>
                                        </p:tgtEl>
                                        <p:attrNameLst>
                                          <p:attrName>style.visibility</p:attrName>
                                        </p:attrNameLst>
                                      </p:cBhvr>
                                      <p:to>
                                        <p:strVal val="hidden"/>
                                      </p:to>
                                    </p:set>
                                  </p:childTnLst>
                                </p:cTn>
                              </p:par>
                              <p:par>
                                <p:cTn id="168" presetID="47" presetClass="exit" presetSubtype="0" fill="hold" grpId="2" nodeType="withEffect">
                                  <p:stCondLst>
                                    <p:cond delay="0"/>
                                  </p:stCondLst>
                                  <p:childTnLst>
                                    <p:animEffect transition="out" filter="fade">
                                      <p:cBhvr>
                                        <p:cTn id="169" dur="1000"/>
                                        <p:tgtEl>
                                          <p:spTgt spid="20"/>
                                        </p:tgtEl>
                                      </p:cBhvr>
                                    </p:animEffect>
                                    <p:anim calcmode="lin" valueType="num">
                                      <p:cBhvr>
                                        <p:cTn id="170" dur="1000"/>
                                        <p:tgtEl>
                                          <p:spTgt spid="20"/>
                                        </p:tgtEl>
                                        <p:attrNameLst>
                                          <p:attrName>ppt_x</p:attrName>
                                        </p:attrNameLst>
                                      </p:cBhvr>
                                      <p:tavLst>
                                        <p:tav tm="0">
                                          <p:val>
                                            <p:strVal val="ppt_x"/>
                                          </p:val>
                                        </p:tav>
                                        <p:tav tm="100000">
                                          <p:val>
                                            <p:strVal val="ppt_x"/>
                                          </p:val>
                                        </p:tav>
                                      </p:tavLst>
                                    </p:anim>
                                    <p:anim calcmode="lin" valueType="num">
                                      <p:cBhvr>
                                        <p:cTn id="171" dur="1000"/>
                                        <p:tgtEl>
                                          <p:spTgt spid="20"/>
                                        </p:tgtEl>
                                        <p:attrNameLst>
                                          <p:attrName>ppt_y</p:attrName>
                                        </p:attrNameLst>
                                      </p:cBhvr>
                                      <p:tavLst>
                                        <p:tav tm="0">
                                          <p:val>
                                            <p:strVal val="ppt_y"/>
                                          </p:val>
                                        </p:tav>
                                        <p:tav tm="100000">
                                          <p:val>
                                            <p:strVal val="ppt_y-.1"/>
                                          </p:val>
                                        </p:tav>
                                      </p:tavLst>
                                    </p:anim>
                                    <p:set>
                                      <p:cBhvr>
                                        <p:cTn id="172" dur="1" fill="hold">
                                          <p:stCondLst>
                                            <p:cond delay="999"/>
                                          </p:stCondLst>
                                        </p:cTn>
                                        <p:tgtEl>
                                          <p:spTgt spid="20"/>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21"/>
                                        </p:tgtEl>
                                        <p:attrNameLst>
                                          <p:attrName>style.visibility</p:attrName>
                                        </p:attrNameLst>
                                      </p:cBhvr>
                                      <p:to>
                                        <p:strVal val="visible"/>
                                      </p:to>
                                    </p:set>
                                    <p:animEffect transition="in" filter="fade">
                                      <p:cBhvr>
                                        <p:cTn id="177"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6" grpId="0"/>
      <p:bldP spid="6" grpId="1"/>
      <p:bldP spid="6" grpId="2"/>
      <p:bldP spid="14" grpId="0"/>
      <p:bldP spid="14" grpId="1"/>
      <p:bldP spid="14" grpId="2"/>
      <p:bldP spid="3074" grpId="0"/>
      <p:bldP spid="3074" grpId="1"/>
      <p:bldP spid="7" grpId="0"/>
      <p:bldP spid="7" grpId="1"/>
      <p:bldP spid="8" grpId="0"/>
      <p:bldP spid="8" grpId="1"/>
      <p:bldP spid="8" grpId="2"/>
      <p:bldP spid="9" grpId="0"/>
      <p:bldP spid="9" grpId="1"/>
      <p:bldP spid="10" grpId="0"/>
      <p:bldP spid="10" grpId="1"/>
      <p:bldP spid="10" grpId="2"/>
      <p:bldP spid="12" grpId="0"/>
      <p:bldP spid="12" grpId="1"/>
      <p:bldP spid="12" grpId="2"/>
      <p:bldP spid="13" grpId="0"/>
      <p:bldP spid="13" grpId="1"/>
      <p:bldP spid="13" grpId="2"/>
      <p:bldP spid="15" grpId="0"/>
      <p:bldP spid="15" grpId="1"/>
      <p:bldP spid="16" grpId="0"/>
      <p:bldP spid="16" grpId="1"/>
      <p:bldP spid="16" grpId="2"/>
      <p:bldP spid="11" grpId="0"/>
      <p:bldP spid="11" grpId="1"/>
      <p:bldP spid="11" grpId="2"/>
      <p:bldP spid="17" grpId="0"/>
      <p:bldP spid="17" grpId="1"/>
      <p:bldP spid="17" grpId="2"/>
      <p:bldP spid="20" grpId="0"/>
      <p:bldP spid="20" grpId="1"/>
      <p:bldP spid="20" grpId="2"/>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18A657-C83B-4871-8C97-3B8E5AF8A3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20200" cy="6858000"/>
          </a:xfrm>
          <a:prstGeom prst="rect">
            <a:avLst/>
          </a:prstGeom>
        </p:spPr>
      </p:pic>
      <p:sp>
        <p:nvSpPr>
          <p:cNvPr id="4" name="Rectangle 4"/>
          <p:cNvSpPr>
            <a:spLocks noChangeArrowheads="1"/>
          </p:cNvSpPr>
          <p:nvPr/>
        </p:nvSpPr>
        <p:spPr bwMode="auto">
          <a:xfrm rot="264772">
            <a:off x="1330037" y="190005"/>
            <a:ext cx="7813963" cy="2968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perspectiveContrastingRightFacing"/>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3800" b="1" spc="50" dirty="0">
                <a:ln w="11430"/>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Forgiven</a:t>
            </a:r>
            <a:endParaRPr lang="en-US" sz="13800" b="1" i="1" spc="50" dirty="0">
              <a:ln w="11430"/>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
        <p:nvSpPr>
          <p:cNvPr id="5" name="Rectangle 12"/>
          <p:cNvSpPr>
            <a:spLocks noChangeArrowheads="1"/>
          </p:cNvSpPr>
          <p:nvPr/>
        </p:nvSpPr>
        <p:spPr bwMode="auto">
          <a:xfrm>
            <a:off x="1219200" y="3429000"/>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800" b="1" spc="50" dirty="0">
                <a:ln w="11430"/>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Ron Bert</a:t>
            </a:r>
            <a:endParaRPr lang="en-US" altLang="en-US" sz="4800" b="1" i="1" spc="50" dirty="0">
              <a:ln w="11430"/>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
        <p:nvSpPr>
          <p:cNvPr id="6" name="Rectangle 12"/>
          <p:cNvSpPr>
            <a:spLocks noChangeArrowheads="1"/>
          </p:cNvSpPr>
          <p:nvPr/>
        </p:nvSpPr>
        <p:spPr bwMode="auto">
          <a:xfrm>
            <a:off x="3886200" y="5638800"/>
            <a:ext cx="48006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spc="50" dirty="0">
                <a:ln w="11430"/>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December 29, 2019</a:t>
            </a:r>
            <a:endParaRPr lang="en-US" altLang="en-US" sz="4400" b="1" i="1" spc="50" dirty="0">
              <a:ln w="11430"/>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Tree>
    <p:extLst>
      <p:ext uri="{BB962C8B-B14F-4D97-AF65-F5344CB8AC3E}">
        <p14:creationId xmlns:p14="http://schemas.microsoft.com/office/powerpoint/2010/main" val="109333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par>
                          <p:cTn id="10" fill="hold">
                            <p:stCondLst>
                              <p:cond delay="500"/>
                            </p:stCondLst>
                            <p:childTnLst>
                              <p:par>
                                <p:cTn id="11" presetID="39" presetClass="entr" presetSubtype="0" accel="10000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39" presetClass="entr" presetSubtype="0" accel="100000" fill="hold" grpId="0" nodeType="afterEffect">
                                  <p:stCondLst>
                                    <p:cond delay="75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1"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2"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0" presetClass="exit" presetSubtype="0" fill="hold" grpId="1" nodeType="clickEffect">
                                  <p:stCondLst>
                                    <p:cond delay="0"/>
                                  </p:stCondLst>
                                  <p:childTnLst>
                                    <p:set>
                                      <p:cBhvr>
                                        <p:cTn id="27" dur="1" fill="hold">
                                          <p:stCondLst>
                                            <p:cond delay="999"/>
                                          </p:stCondLst>
                                        </p:cTn>
                                        <p:tgtEl>
                                          <p:spTgt spid="4"/>
                                        </p:tgtEl>
                                        <p:attrNameLst>
                                          <p:attrName>style.visibility</p:attrName>
                                        </p:attrNameLst>
                                      </p:cBhvr>
                                      <p:to>
                                        <p:strVal val="hidden"/>
                                      </p:to>
                                    </p:set>
                                    <p:animEffect transition="out" filter="dissolve">
                                      <p:cBhvr>
                                        <p:cTn id="28" dur="1000">
                                          <p:stCondLst>
                                            <p:cond delay="0"/>
                                          </p:stCondLst>
                                        </p:cTn>
                                        <p:tgtEl>
                                          <p:spTgt spid="4"/>
                                        </p:tgtEl>
                                      </p:cBhvr>
                                    </p:animEffect>
                                    <p:anim to="" calcmode="lin" valueType="num">
                                      <p:cBhvr>
                                        <p:cTn id="29"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30" dur="1000" fill="hold">
                                          <p:stCondLst>
                                            <p:cond delay="0"/>
                                          </p:stCondLst>
                                        </p:cTn>
                                        <p:tgtEl>
                                          <p:spTgt spid="4"/>
                                        </p:tgtEl>
                                        <p:attrNameLst>
                                          <p:attrName>ppt_h</p:attrName>
                                        </p:attrNameLst>
                                      </p:cBhvr>
                                      <p:tavLst>
                                        <p:tav tm="0">
                                          <p:val>
                                            <p:strVal val="#ppt_h"/>
                                          </p:val>
                                        </p:tav>
                                        <p:tav tm="100000">
                                          <p:val>
                                            <p:strVal val="#ppt_h*4"/>
                                          </p:val>
                                        </p:tav>
                                      </p:tavLst>
                                    </p:anim>
                                  </p:childTnLst>
                                </p:cTn>
                              </p:par>
                              <p:par>
                                <p:cTn id="31" presetID="8" presetClass="emph" presetSubtype="0" fill="hold" grpId="2" nodeType="withEffect">
                                  <p:stCondLst>
                                    <p:cond delay="0"/>
                                  </p:stCondLst>
                                  <p:childTnLst>
                                    <p:animRot by="-1800000">
                                      <p:cBhvr>
                                        <p:cTn id="32" dur="1000" fill="hold"/>
                                        <p:tgtEl>
                                          <p:spTgt spid="4"/>
                                        </p:tgtEl>
                                        <p:attrNameLst>
                                          <p:attrName>r</p:attrName>
                                        </p:attrNameLst>
                                      </p:cBhvr>
                                    </p:animRot>
                                  </p:childTnLst>
                                </p:cTn>
                              </p:par>
                              <p:par>
                                <p:cTn id="33" presetID="42" presetClass="path" presetSubtype="0" accel="50000" decel="50000" fill="hold" grpId="3" nodeType="withEffect">
                                  <p:stCondLst>
                                    <p:cond delay="0"/>
                                  </p:stCondLst>
                                  <p:childTnLst>
                                    <p:animMotion origin="layout" path="M 8.33333E-7 -4.44444E-6 L 0.05087 0.32431 " pathEditMode="relative" rAng="0" ptsTypes="AA">
                                      <p:cBhvr>
                                        <p:cTn id="34" dur="1000" fill="hold"/>
                                        <p:tgtEl>
                                          <p:spTgt spid="4"/>
                                        </p:tgtEl>
                                        <p:attrNameLst>
                                          <p:attrName>ppt_x</p:attrName>
                                          <p:attrName>ppt_y</p:attrName>
                                        </p:attrNameLst>
                                      </p:cBhvr>
                                      <p:rCtr x="2535" y="16204"/>
                                    </p:animMotion>
                                  </p:childTnLst>
                                </p:cTn>
                              </p:par>
                              <p:par>
                                <p:cTn id="35" presetID="9" presetClass="exit" presetSubtype="0" fill="hold" grpId="1" nodeType="withEffect">
                                  <p:stCondLst>
                                    <p:cond delay="500"/>
                                  </p:stCondLst>
                                  <p:childTnLst>
                                    <p:animEffect transition="out" filter="dissolve">
                                      <p:cBhvr>
                                        <p:cTn id="36" dur="1500"/>
                                        <p:tgtEl>
                                          <p:spTgt spid="5"/>
                                        </p:tgtEl>
                                      </p:cBhvr>
                                    </p:animEffect>
                                    <p:set>
                                      <p:cBhvr>
                                        <p:cTn id="37" dur="1" fill="hold">
                                          <p:stCondLst>
                                            <p:cond delay="1499"/>
                                          </p:stCondLst>
                                        </p:cTn>
                                        <p:tgtEl>
                                          <p:spTgt spid="5"/>
                                        </p:tgtEl>
                                        <p:attrNameLst>
                                          <p:attrName>style.visibility</p:attrName>
                                        </p:attrNameLst>
                                      </p:cBhvr>
                                      <p:to>
                                        <p:strVal val="hidden"/>
                                      </p:to>
                                    </p:set>
                                  </p:childTnLst>
                                </p:cTn>
                              </p:par>
                              <p:par>
                                <p:cTn id="38" presetID="0" presetClass="path" presetSubtype="0" accel="50000" decel="50000" fill="hold" grpId="2" nodeType="withEffect">
                                  <p:stCondLst>
                                    <p:cond delay="500"/>
                                  </p:stCondLst>
                                  <p:childTnLst>
                                    <p:animMotion origin="layout" path="M 3.33333E-6 3.13599E-6 L 3.33333E-6 0.23034 " pathEditMode="relative" rAng="0" ptsTypes="AA">
                                      <p:cBhvr>
                                        <p:cTn id="39" dur="1500" fill="hold"/>
                                        <p:tgtEl>
                                          <p:spTgt spid="5"/>
                                        </p:tgtEl>
                                        <p:attrNameLst>
                                          <p:attrName>ppt_x</p:attrName>
                                          <p:attrName>ppt_y</p:attrName>
                                        </p:attrNameLst>
                                      </p:cBhvr>
                                      <p:rCtr x="0" y="11517"/>
                                    </p:animMotion>
                                  </p:childTnLst>
                                </p:cTn>
                              </p:par>
                              <p:par>
                                <p:cTn id="40" presetID="31" presetClass="exit" presetSubtype="0" fill="hold" grpId="1" nodeType="withEffect">
                                  <p:stCondLst>
                                    <p:cond delay="1250"/>
                                  </p:stCondLst>
                                  <p:childTnLst>
                                    <p:anim calcmode="lin" valueType="num">
                                      <p:cBhvr>
                                        <p:cTn id="41" dur="1000"/>
                                        <p:tgtEl>
                                          <p:spTgt spid="6"/>
                                        </p:tgtEl>
                                        <p:attrNameLst>
                                          <p:attrName>ppt_w</p:attrName>
                                        </p:attrNameLst>
                                      </p:cBhvr>
                                      <p:tavLst>
                                        <p:tav tm="0">
                                          <p:val>
                                            <p:strVal val="ppt_w"/>
                                          </p:val>
                                        </p:tav>
                                        <p:tav tm="100000">
                                          <p:val>
                                            <p:fltVal val="0"/>
                                          </p:val>
                                        </p:tav>
                                      </p:tavLst>
                                    </p:anim>
                                    <p:anim calcmode="lin" valueType="num">
                                      <p:cBhvr>
                                        <p:cTn id="42" dur="1000"/>
                                        <p:tgtEl>
                                          <p:spTgt spid="6"/>
                                        </p:tgtEl>
                                        <p:attrNameLst>
                                          <p:attrName>ppt_h</p:attrName>
                                        </p:attrNameLst>
                                      </p:cBhvr>
                                      <p:tavLst>
                                        <p:tav tm="0">
                                          <p:val>
                                            <p:strVal val="ppt_h"/>
                                          </p:val>
                                        </p:tav>
                                        <p:tav tm="100000">
                                          <p:val>
                                            <p:fltVal val="0"/>
                                          </p:val>
                                        </p:tav>
                                      </p:tavLst>
                                    </p:anim>
                                    <p:anim calcmode="lin" valueType="num">
                                      <p:cBhvr>
                                        <p:cTn id="43" dur="1000"/>
                                        <p:tgtEl>
                                          <p:spTgt spid="6"/>
                                        </p:tgtEl>
                                        <p:attrNameLst>
                                          <p:attrName>style.rotation</p:attrName>
                                        </p:attrNameLst>
                                      </p:cBhvr>
                                      <p:tavLst>
                                        <p:tav tm="0">
                                          <p:val>
                                            <p:fltVal val="0"/>
                                          </p:val>
                                        </p:tav>
                                        <p:tav tm="100000">
                                          <p:val>
                                            <p:fltVal val="90"/>
                                          </p:val>
                                        </p:tav>
                                      </p:tavLst>
                                    </p:anim>
                                    <p:animEffect transition="out" filter="fade">
                                      <p:cBhvr>
                                        <p:cTn id="44" dur="1000"/>
                                        <p:tgtEl>
                                          <p:spTgt spid="6"/>
                                        </p:tgtEl>
                                      </p:cBhvr>
                                    </p:animEffect>
                                    <p:set>
                                      <p:cBhvr>
                                        <p:cTn id="45" dur="1" fill="hold">
                                          <p:stCondLst>
                                            <p:cond delay="999"/>
                                          </p:stCondLst>
                                        </p:cTn>
                                        <p:tgtEl>
                                          <p:spTgt spid="6"/>
                                        </p:tgtEl>
                                        <p:attrNameLst>
                                          <p:attrName>style.visibility</p:attrName>
                                        </p:attrNameLst>
                                      </p:cBhvr>
                                      <p:to>
                                        <p:strVal val="hidden"/>
                                      </p:to>
                                    </p:set>
                                  </p:childTnLst>
                                </p:cTn>
                              </p:par>
                              <p:par>
                                <p:cTn id="46" presetID="42" presetClass="path" presetSubtype="0" accel="50000" decel="50000" fill="hold" grpId="2" nodeType="withEffect">
                                  <p:stCondLst>
                                    <p:cond delay="1250"/>
                                  </p:stCondLst>
                                  <p:childTnLst>
                                    <p:animMotion origin="layout" path="M 1.11022E-16 0 L 0.04878 -0.42106 " pathEditMode="relative" rAng="0" ptsTypes="AA">
                                      <p:cBhvr>
                                        <p:cTn id="47" dur="1000" fill="hold"/>
                                        <p:tgtEl>
                                          <p:spTgt spid="6"/>
                                        </p:tgtEl>
                                        <p:attrNameLst>
                                          <p:attrName>ppt_x</p:attrName>
                                          <p:attrName>ppt_y</p:attrName>
                                        </p:attrNameLst>
                                      </p:cBhvr>
                                      <p:rCtr x="2431" y="-21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5" grpId="0"/>
      <p:bldP spid="5" grpId="1"/>
      <p:bldP spid="5" grpId="2"/>
      <p:bldP spid="6" grpId="0"/>
      <p:bldP spid="6" grpId="1"/>
      <p:bldP spid="6"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EEF195-A4D4-4AF2-BB06-13D74AED4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itle 1">
            <a:extLst>
              <a:ext uri="{FF2B5EF4-FFF2-40B4-BE49-F238E27FC236}">
                <a16:creationId xmlns:a16="http://schemas.microsoft.com/office/drawing/2014/main" id="{C72E4754-12F5-4C21-AFD0-527F5D489542}"/>
              </a:ext>
            </a:extLst>
          </p:cNvPr>
          <p:cNvSpPr txBox="1">
            <a:spLocks/>
          </p:cNvSpPr>
          <p:nvPr/>
        </p:nvSpPr>
        <p:spPr>
          <a:xfrm>
            <a:off x="3069192" y="909817"/>
            <a:ext cx="3669632" cy="7655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forgiveness of sins</a:t>
            </a:r>
          </a:p>
        </p:txBody>
      </p:sp>
      <p:sp>
        <p:nvSpPr>
          <p:cNvPr id="6" name="Title 1">
            <a:extLst>
              <a:ext uri="{FF2B5EF4-FFF2-40B4-BE49-F238E27FC236}">
                <a16:creationId xmlns:a16="http://schemas.microsoft.com/office/drawing/2014/main" id="{A4C445DB-5587-4B4A-BACF-8D2F44163BEA}"/>
              </a:ext>
            </a:extLst>
          </p:cNvPr>
          <p:cNvSpPr txBox="1">
            <a:spLocks/>
          </p:cNvSpPr>
          <p:nvPr/>
        </p:nvSpPr>
        <p:spPr>
          <a:xfrm>
            <a:off x="3588403" y="3499115"/>
            <a:ext cx="403604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purposed in Himself</a:t>
            </a:r>
          </a:p>
        </p:txBody>
      </p:sp>
      <p:sp>
        <p:nvSpPr>
          <p:cNvPr id="9" name="Title 1">
            <a:extLst>
              <a:ext uri="{FF2B5EF4-FFF2-40B4-BE49-F238E27FC236}">
                <a16:creationId xmlns:a16="http://schemas.microsoft.com/office/drawing/2014/main" id="{D7AE75D8-FBDA-4696-999B-0ECF9C1F4987}"/>
              </a:ext>
            </a:extLst>
          </p:cNvPr>
          <p:cNvSpPr txBox="1">
            <a:spLocks/>
          </p:cNvSpPr>
          <p:nvPr/>
        </p:nvSpPr>
        <p:spPr>
          <a:xfrm>
            <a:off x="3487118" y="5715260"/>
            <a:ext cx="1497814" cy="7655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in Him</a:t>
            </a:r>
          </a:p>
        </p:txBody>
      </p:sp>
      <p:sp>
        <p:nvSpPr>
          <p:cNvPr id="8" name="Title 1">
            <a:extLst>
              <a:ext uri="{FF2B5EF4-FFF2-40B4-BE49-F238E27FC236}">
                <a16:creationId xmlns:a16="http://schemas.microsoft.com/office/drawing/2014/main" id="{60059E64-65EF-4BBA-97AB-9C8C45BD9749}"/>
              </a:ext>
            </a:extLst>
          </p:cNvPr>
          <p:cNvSpPr txBox="1">
            <a:spLocks/>
          </p:cNvSpPr>
          <p:nvPr/>
        </p:nvSpPr>
        <p:spPr>
          <a:xfrm>
            <a:off x="1092025" y="382633"/>
            <a:ext cx="1451319" cy="7655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In Him</a:t>
            </a:r>
          </a:p>
        </p:txBody>
      </p:sp>
      <p:sp>
        <p:nvSpPr>
          <p:cNvPr id="3074" name="Rectangle 2"/>
          <p:cNvSpPr>
            <a:spLocks noGrp="1" noChangeArrowheads="1"/>
          </p:cNvSpPr>
          <p:nvPr>
            <p:ph type="title"/>
          </p:nvPr>
        </p:nvSpPr>
        <p:spPr>
          <a:xfrm>
            <a:off x="152400" y="274638"/>
            <a:ext cx="8839200" cy="6278562"/>
          </a:xfrm>
        </p:spPr>
        <p:txBody>
          <a:bodyPr>
            <a:scene3d>
              <a:camera prst="orthographicFront"/>
              <a:lightRig rig="flat" dir="t"/>
            </a:scene3d>
            <a:sp3d extrusionH="57150" prstMaterial="plastic">
              <a:bevelT w="38100" h="38100"/>
            </a:sp3d>
          </a:bodyPr>
          <a:lstStyle/>
          <a:p>
            <a:pPr eaLnBrk="1" hangingPunct="1"/>
            <a:r>
              <a:rPr lang="en-US" altLang="en-US" sz="35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In Him we have redemption through                  His blood, the forgiveness of sins, according    to the riches of His grace which He made         to abound toward us in all wisdom and prudence, having made known to us the mystery of His will, according to His good pleasure which He purposed in Himself, that in the dispensation of the fullness of the times He might gather together in one all things in Christ, both which are in heaven and which are on earth --  in Him.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Ephesians 1:7-10 </a:t>
            </a:r>
          </a:p>
        </p:txBody>
      </p:sp>
      <p:sp>
        <p:nvSpPr>
          <p:cNvPr id="7" name="Rectangle 2">
            <a:extLst>
              <a:ext uri="{FF2B5EF4-FFF2-40B4-BE49-F238E27FC236}">
                <a16:creationId xmlns:a16="http://schemas.microsoft.com/office/drawing/2014/main" id="{C1FB18C4-9D72-4097-B5AA-7E8A79DA52F1}"/>
              </a:ext>
            </a:extLst>
          </p:cNvPr>
          <p:cNvSpPr txBox="1">
            <a:spLocks noChangeArrowheads="1"/>
          </p:cNvSpPr>
          <p:nvPr/>
        </p:nvSpPr>
        <p:spPr bwMode="auto">
          <a:xfrm>
            <a:off x="3575301" y="1435146"/>
            <a:ext cx="1932218" cy="744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His grace</a:t>
            </a:r>
            <a:endParaRPr lang="en-US" altLang="en-US" sz="35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10" name="Rectangle 9">
            <a:extLst>
              <a:ext uri="{FF2B5EF4-FFF2-40B4-BE49-F238E27FC236}">
                <a16:creationId xmlns:a16="http://schemas.microsoft.com/office/drawing/2014/main" id="{29A0365B-950D-4A6B-BA33-899E17EC6C45}"/>
              </a:ext>
            </a:extLst>
          </p:cNvPr>
          <p:cNvSpPr>
            <a:spLocks noChangeArrowheads="1"/>
          </p:cNvSpPr>
          <p:nvPr/>
        </p:nvSpPr>
        <p:spPr bwMode="auto">
          <a:xfrm>
            <a:off x="3514934" y="5660501"/>
            <a:ext cx="599221" cy="837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5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1" name="Rectangle 10">
            <a:extLst>
              <a:ext uri="{FF2B5EF4-FFF2-40B4-BE49-F238E27FC236}">
                <a16:creationId xmlns:a16="http://schemas.microsoft.com/office/drawing/2014/main" id="{895F6D1E-AE1B-4DA8-B15B-D58F3320EA6E}"/>
              </a:ext>
            </a:extLst>
          </p:cNvPr>
          <p:cNvSpPr>
            <a:spLocks noChangeArrowheads="1"/>
          </p:cNvSpPr>
          <p:nvPr/>
        </p:nvSpPr>
        <p:spPr bwMode="auto">
          <a:xfrm>
            <a:off x="1105351" y="335756"/>
            <a:ext cx="568224" cy="83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5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3" name="Rectangle 2">
            <a:extLst>
              <a:ext uri="{FF2B5EF4-FFF2-40B4-BE49-F238E27FC236}">
                <a16:creationId xmlns:a16="http://schemas.microsoft.com/office/drawing/2014/main" id="{A18077F3-7658-4E12-8174-487C64844DCB}"/>
              </a:ext>
            </a:extLst>
          </p:cNvPr>
          <p:cNvSpPr txBox="1">
            <a:spLocks noChangeArrowheads="1"/>
          </p:cNvSpPr>
          <p:nvPr/>
        </p:nvSpPr>
        <p:spPr bwMode="auto">
          <a:xfrm>
            <a:off x="2550762" y="3040630"/>
            <a:ext cx="1932218" cy="744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His will</a:t>
            </a:r>
            <a:endParaRPr lang="en-US" altLang="en-US" sz="35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14" name="Rectangle 2">
            <a:extLst>
              <a:ext uri="{FF2B5EF4-FFF2-40B4-BE49-F238E27FC236}">
                <a16:creationId xmlns:a16="http://schemas.microsoft.com/office/drawing/2014/main" id="{6496F329-8CEB-48FF-ABA3-BF67C77DCC66}"/>
              </a:ext>
            </a:extLst>
          </p:cNvPr>
          <p:cNvSpPr txBox="1">
            <a:spLocks noChangeArrowheads="1"/>
          </p:cNvSpPr>
          <p:nvPr/>
        </p:nvSpPr>
        <p:spPr bwMode="auto">
          <a:xfrm>
            <a:off x="381950" y="901097"/>
            <a:ext cx="2047432" cy="744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His blood</a:t>
            </a:r>
            <a:endParaRPr lang="en-US" altLang="en-US" sz="35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15" name="Rectangle 2">
            <a:extLst>
              <a:ext uri="{FF2B5EF4-FFF2-40B4-BE49-F238E27FC236}">
                <a16:creationId xmlns:a16="http://schemas.microsoft.com/office/drawing/2014/main" id="{12D619D5-676C-4C44-B5F2-E2D85BA71EFD}"/>
              </a:ext>
            </a:extLst>
          </p:cNvPr>
          <p:cNvSpPr txBox="1">
            <a:spLocks noChangeArrowheads="1"/>
          </p:cNvSpPr>
          <p:nvPr/>
        </p:nvSpPr>
        <p:spPr bwMode="auto">
          <a:xfrm>
            <a:off x="6610012" y="3043010"/>
            <a:ext cx="1932218" cy="744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His good</a:t>
            </a:r>
            <a:endParaRPr lang="en-US" altLang="en-US" sz="35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16" name="Rectangle 2">
            <a:extLst>
              <a:ext uri="{FF2B5EF4-FFF2-40B4-BE49-F238E27FC236}">
                <a16:creationId xmlns:a16="http://schemas.microsoft.com/office/drawing/2014/main" id="{4DE1D38A-8CE7-4BA6-91DD-0712162E01D2}"/>
              </a:ext>
            </a:extLst>
          </p:cNvPr>
          <p:cNvSpPr txBox="1">
            <a:spLocks noChangeArrowheads="1"/>
          </p:cNvSpPr>
          <p:nvPr/>
        </p:nvSpPr>
        <p:spPr bwMode="auto">
          <a:xfrm>
            <a:off x="82577" y="3574810"/>
            <a:ext cx="1932218" cy="744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pleasure</a:t>
            </a:r>
            <a:endParaRPr lang="en-US" altLang="en-US" sz="35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12" name="Rectangle 2" hidden="1">
            <a:extLst>
              <a:ext uri="{FF2B5EF4-FFF2-40B4-BE49-F238E27FC236}">
                <a16:creationId xmlns:a16="http://schemas.microsoft.com/office/drawing/2014/main" id="{0F9EB491-FFDF-4B20-B011-64C048FD628E}"/>
              </a:ext>
            </a:extLst>
          </p:cNvPr>
          <p:cNvSpPr txBox="1">
            <a:spLocks noChangeArrowheads="1"/>
          </p:cNvSpPr>
          <p:nvPr/>
        </p:nvSpPr>
        <p:spPr bwMode="auto">
          <a:xfrm>
            <a:off x="346505" y="1729256"/>
            <a:ext cx="3646746" cy="235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sz="35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His will</a:t>
            </a:r>
          </a:p>
          <a:p>
            <a:pPr algn="l" eaLnBrk="1" hangingPunct="1"/>
            <a:r>
              <a:rPr lang="en-US" altLang="en-US" sz="35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His grace</a:t>
            </a:r>
          </a:p>
          <a:p>
            <a:pPr algn="l" eaLnBrk="1" hangingPunct="1"/>
            <a:r>
              <a:rPr lang="en-US" altLang="en-US" sz="35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His blood</a:t>
            </a:r>
          </a:p>
          <a:p>
            <a:pPr algn="l" eaLnBrk="1" hangingPunct="1"/>
            <a:r>
              <a:rPr lang="en-US" altLang="en-US" sz="35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His good pleasure</a:t>
            </a:r>
          </a:p>
        </p:txBody>
      </p:sp>
    </p:spTree>
    <p:extLst>
      <p:ext uri="{BB962C8B-B14F-4D97-AF65-F5344CB8AC3E}">
        <p14:creationId xmlns:p14="http://schemas.microsoft.com/office/powerpoint/2010/main" val="31529029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25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3074"/>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3074"/>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3074"/>
                                        </p:tgtEl>
                                        <p:attrNameLst>
                                          <p:attrName>ppt_y</p:attrName>
                                        </p:attrNameLst>
                                      </p:cBhvr>
                                      <p:tavLst>
                                        <p:tav tm="0">
                                          <p:val>
                                            <p:strVal val="#ppt_y"/>
                                          </p:val>
                                        </p:tav>
                                        <p:tav tm="100000">
                                          <p:val>
                                            <p:strVal val="#ppt_y"/>
                                          </p:val>
                                        </p:tav>
                                      </p:tavLst>
                                    </p:anim>
                                  </p:childTnLst>
                                </p:cTn>
                              </p:par>
                            </p:childTnLst>
                          </p:cTn>
                        </p:par>
                        <p:par>
                          <p:cTn id="11" fill="hold">
                            <p:stCondLst>
                              <p:cond delay="1250"/>
                            </p:stCondLst>
                            <p:childTnLst>
                              <p:par>
                                <p:cTn id="12" presetID="10" presetClass="exit" presetSubtype="0" fill="hold" grpId="0" nodeType="afterEffect">
                                  <p:stCondLst>
                                    <p:cond delay="0"/>
                                  </p:stCondLst>
                                  <p:childTnLst>
                                    <p:animEffect transition="out" filter="fade">
                                      <p:cBhvr>
                                        <p:cTn id="13" dur="250"/>
                                        <p:tgtEl>
                                          <p:spTgt spid="7"/>
                                        </p:tgtEl>
                                      </p:cBhvr>
                                    </p:animEffect>
                                    <p:set>
                                      <p:cBhvr>
                                        <p:cTn id="14" dur="1" fill="hold">
                                          <p:stCondLst>
                                            <p:cond delay="24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8" presetClass="emph" presetSubtype="0" fill="hold" grpId="1" nodeType="withEffect">
                                  <p:stCondLst>
                                    <p:cond delay="0"/>
                                  </p:stCondLst>
                                  <p:childTnLst>
                                    <p:set>
                                      <p:cBhvr override="childStyle">
                                        <p:cTn id="21" dur="500" fill="hold"/>
                                        <p:tgtEl>
                                          <p:spTgt spid="5"/>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18" presetClass="emph" presetSubtype="0" fill="hold" grpId="1" nodeType="withEffect">
                                  <p:stCondLst>
                                    <p:cond delay="0"/>
                                  </p:stCondLst>
                                  <p:childTnLst>
                                    <p:set>
                                      <p:cBhvr override="childStyle">
                                        <p:cTn id="28" dur="500" fill="hold"/>
                                        <p:tgtEl>
                                          <p:spTgt spid="6"/>
                                        </p:tgtEl>
                                        <p:attrNameLst>
                                          <p:attrName>style.textDecorationUnderline</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22" presetClass="exit" presetSubtype="8" fill="hold" grpId="2" nodeType="clickEffect">
                                  <p:stCondLst>
                                    <p:cond delay="0"/>
                                  </p:stCondLst>
                                  <p:childTnLst>
                                    <p:animEffect transition="out" filter="wipe(left)">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22" presetClass="exit" presetSubtype="2" fill="hold" grpId="2" nodeType="withEffect">
                                  <p:stCondLst>
                                    <p:cond delay="250"/>
                                  </p:stCondLst>
                                  <p:childTnLst>
                                    <p:animEffect transition="out" filter="wipe(right)">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22" presetClass="entr" presetSubtype="8" fill="hold" grpId="0" nodeType="withEffect">
                                  <p:stCondLst>
                                    <p:cond delay="50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par>
                                <p:cTn id="40" presetID="18" presetClass="emph" presetSubtype="0" fill="hold" grpId="1" nodeType="withEffect">
                                  <p:stCondLst>
                                    <p:cond delay="500"/>
                                  </p:stCondLst>
                                  <p:childTnLst>
                                    <p:set>
                                      <p:cBhvr override="childStyle">
                                        <p:cTn id="41" dur="500" fill="hold"/>
                                        <p:tgtEl>
                                          <p:spTgt spid="8"/>
                                        </p:tgtEl>
                                        <p:attrNameLst>
                                          <p:attrName>style.textDecorationUnderline</p:attrName>
                                        </p:attrNameLst>
                                      </p:cBhvr>
                                      <p:to>
                                        <p:strVal val="true"/>
                                      </p:to>
                                    </p:set>
                                  </p:childTnLst>
                                </p:cTn>
                              </p:par>
                            </p:childTnLst>
                          </p:cTn>
                        </p:par>
                        <p:par>
                          <p:cTn id="42" fill="hold">
                            <p:stCondLst>
                              <p:cond delay="1000"/>
                            </p:stCondLst>
                            <p:childTnLst>
                              <p:par>
                                <p:cTn id="43" presetID="0"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dissolve">
                                      <p:cBhvr>
                                        <p:cTn id="45" dur="500">
                                          <p:stCondLst>
                                            <p:cond delay="0"/>
                                          </p:stCondLst>
                                        </p:cTn>
                                        <p:tgtEl>
                                          <p:spTgt spid="11"/>
                                        </p:tgtEl>
                                      </p:cBhvr>
                                    </p:animEffect>
                                    <p:anim to="" calcmode="lin" valueType="num">
                                      <p:cBhvr>
                                        <p:cTn id="46" dur="500" fill="hold">
                                          <p:stCondLst>
                                            <p:cond delay="0"/>
                                          </p:stCondLst>
                                        </p:cTn>
                                        <p:tgtEl>
                                          <p:spTgt spid="11"/>
                                        </p:tgtEl>
                                        <p:attrNameLst>
                                          <p:attrName>ppt_w</p:attrName>
                                        </p:attrNameLst>
                                      </p:cBhvr>
                                      <p:tavLst>
                                        <p:tav tm="0">
                                          <p:val>
                                            <p:strVal val="#ppt_w*4"/>
                                          </p:val>
                                        </p:tav>
                                        <p:tav tm="100000">
                                          <p:val>
                                            <p:strVal val="#ppt_w"/>
                                          </p:val>
                                        </p:tav>
                                      </p:tavLst>
                                    </p:anim>
                                    <p:anim to="" calcmode="lin" valueType="num">
                                      <p:cBhvr>
                                        <p:cTn id="47" dur="500" fill="hold">
                                          <p:stCondLst>
                                            <p:cond delay="0"/>
                                          </p:stCondLst>
                                        </p:cTn>
                                        <p:tgtEl>
                                          <p:spTgt spid="11"/>
                                        </p:tgtEl>
                                        <p:attrNameLst>
                                          <p:attrName>ppt_h</p:attrName>
                                        </p:attrNameLst>
                                      </p:cBhvr>
                                      <p:tavLst>
                                        <p:tav tm="0">
                                          <p:val>
                                            <p:strVal val="#ppt_h*4"/>
                                          </p:val>
                                        </p:tav>
                                        <p:tav tm="100000">
                                          <p:val>
                                            <p:strVal val="#ppt_h"/>
                                          </p:val>
                                        </p:tav>
                                      </p:tavLst>
                                    </p:anim>
                                  </p:childTnLst>
                                </p:cTn>
                              </p:par>
                              <p:par>
                                <p:cTn id="48" presetID="22" presetClass="entr" presetSubtype="8" fill="hold" grpId="0" nodeType="withEffect">
                                  <p:stCondLst>
                                    <p:cond delay="40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par>
                                <p:cTn id="51" presetID="18" presetClass="emph" presetSubtype="0" fill="hold" grpId="1" nodeType="withEffect">
                                  <p:stCondLst>
                                    <p:cond delay="400"/>
                                  </p:stCondLst>
                                  <p:childTnLst>
                                    <p:set>
                                      <p:cBhvr override="childStyle">
                                        <p:cTn id="52" dur="500" fill="hold"/>
                                        <p:tgtEl>
                                          <p:spTgt spid="9"/>
                                        </p:tgtEl>
                                        <p:attrNameLst>
                                          <p:attrName>style.textDecorationUnderline</p:attrName>
                                        </p:attrNameLst>
                                      </p:cBhvr>
                                      <p:to>
                                        <p:strVal val="true"/>
                                      </p:to>
                                    </p:set>
                                  </p:childTnLst>
                                </p:cTn>
                              </p:par>
                            </p:childTnLst>
                          </p:cTn>
                        </p:par>
                        <p:par>
                          <p:cTn id="53" fill="hold">
                            <p:stCondLst>
                              <p:cond delay="1900"/>
                            </p:stCondLst>
                            <p:childTnLst>
                              <p:par>
                                <p:cTn id="54" presetID="0"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dissolve">
                                      <p:cBhvr>
                                        <p:cTn id="56" dur="500">
                                          <p:stCondLst>
                                            <p:cond delay="0"/>
                                          </p:stCondLst>
                                        </p:cTn>
                                        <p:tgtEl>
                                          <p:spTgt spid="10"/>
                                        </p:tgtEl>
                                      </p:cBhvr>
                                    </p:animEffect>
                                    <p:anim to="" calcmode="lin" valueType="num">
                                      <p:cBhvr>
                                        <p:cTn id="57" dur="500" fill="hold">
                                          <p:stCondLst>
                                            <p:cond delay="0"/>
                                          </p:stCondLst>
                                        </p:cTn>
                                        <p:tgtEl>
                                          <p:spTgt spid="10"/>
                                        </p:tgtEl>
                                        <p:attrNameLst>
                                          <p:attrName>ppt_w</p:attrName>
                                        </p:attrNameLst>
                                      </p:cBhvr>
                                      <p:tavLst>
                                        <p:tav tm="0">
                                          <p:val>
                                            <p:strVal val="#ppt_w*4"/>
                                          </p:val>
                                        </p:tav>
                                        <p:tav tm="100000">
                                          <p:val>
                                            <p:strVal val="#ppt_w"/>
                                          </p:val>
                                        </p:tav>
                                      </p:tavLst>
                                    </p:anim>
                                    <p:anim to="" calcmode="lin" valueType="num">
                                      <p:cBhvr>
                                        <p:cTn id="58" dur="500" fill="hold">
                                          <p:stCondLst>
                                            <p:cond delay="0"/>
                                          </p:stCondLst>
                                        </p:cTn>
                                        <p:tgtEl>
                                          <p:spTgt spid="10"/>
                                        </p:tgtEl>
                                        <p:attrNameLst>
                                          <p:attrName>ppt_h</p:attrName>
                                        </p:attrNameLst>
                                      </p:cBhvr>
                                      <p:tavLst>
                                        <p:tav tm="0">
                                          <p:val>
                                            <p:strVal val="#ppt_h*4"/>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250"/>
                                        <p:tgtEl>
                                          <p:spTgt spid="13"/>
                                        </p:tgtEl>
                                      </p:cBhvr>
                                    </p:animEffect>
                                  </p:childTnLst>
                                </p:cTn>
                              </p:par>
                              <p:par>
                                <p:cTn id="64" presetID="10" presetClass="entr" presetSubtype="0" fill="hold" grpId="2"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250"/>
                                        <p:tgtEl>
                                          <p:spTgt spid="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250"/>
                                        <p:tgtEl>
                                          <p:spTgt spid="1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250"/>
                                        <p:tgtEl>
                                          <p:spTgt spid="1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250"/>
                                        <p:tgtEl>
                                          <p:spTgt spid="16"/>
                                        </p:tgtEl>
                                      </p:cBhvr>
                                    </p:animEffect>
                                  </p:childTnLst>
                                </p:cTn>
                              </p:par>
                              <p:par>
                                <p:cTn id="76" presetID="42" presetClass="path" presetSubtype="0" accel="50000" decel="50000" fill="hold" grpId="1" nodeType="withEffect">
                                  <p:stCondLst>
                                    <p:cond delay="0"/>
                                  </p:stCondLst>
                                  <p:childTnLst>
                                    <p:animMotion origin="layout" path="M 1.38889E-6 -3.7037E-6 L -0.26389 -0.19027 " pathEditMode="relative" rAng="0" ptsTypes="AA">
                                      <p:cBhvr>
                                        <p:cTn id="77" dur="2000" fill="hold"/>
                                        <p:tgtEl>
                                          <p:spTgt spid="13"/>
                                        </p:tgtEl>
                                        <p:attrNameLst>
                                          <p:attrName>ppt_x</p:attrName>
                                          <p:attrName>ppt_y</p:attrName>
                                        </p:attrNameLst>
                                      </p:cBhvr>
                                      <p:rCtr x="-13194" y="-9514"/>
                                    </p:animMotion>
                                  </p:childTnLst>
                                </p:cTn>
                              </p:par>
                              <p:par>
                                <p:cTn id="78" presetID="42" presetClass="path" presetSubtype="0" accel="50000" decel="50000" fill="hold" grpId="1" nodeType="withEffect">
                                  <p:stCondLst>
                                    <p:cond delay="0"/>
                                  </p:stCondLst>
                                  <p:childTnLst>
                                    <p:animMotion origin="layout" path="M 2.22222E-6 4.07407E-6 L -0.35729 0.12129 " pathEditMode="relative" rAng="0" ptsTypes="AA">
                                      <p:cBhvr>
                                        <p:cTn id="79" dur="2000" fill="hold"/>
                                        <p:tgtEl>
                                          <p:spTgt spid="7"/>
                                        </p:tgtEl>
                                        <p:attrNameLst>
                                          <p:attrName>ppt_x</p:attrName>
                                          <p:attrName>ppt_y</p:attrName>
                                        </p:attrNameLst>
                                      </p:cBhvr>
                                      <p:rCtr x="-17865" y="6065"/>
                                    </p:animMotion>
                                  </p:childTnLst>
                                </p:cTn>
                              </p:par>
                              <p:par>
                                <p:cTn id="80" presetID="42" presetClass="path" presetSubtype="0" accel="50000" decel="50000" fill="hold" grpId="1" nodeType="withEffect">
                                  <p:stCondLst>
                                    <p:cond delay="0"/>
                                  </p:stCondLst>
                                  <p:childTnLst>
                                    <p:animMotion origin="layout" path="M 4.16667E-6 1.85185E-6 L -0.01077 0.27685 " pathEditMode="relative" rAng="0" ptsTypes="AA">
                                      <p:cBhvr>
                                        <p:cTn id="81" dur="2000" fill="hold"/>
                                        <p:tgtEl>
                                          <p:spTgt spid="14"/>
                                        </p:tgtEl>
                                        <p:attrNameLst>
                                          <p:attrName>ppt_x</p:attrName>
                                          <p:attrName>ppt_y</p:attrName>
                                        </p:attrNameLst>
                                      </p:cBhvr>
                                      <p:rCtr x="-538" y="13843"/>
                                    </p:animMotion>
                                  </p:childTnLst>
                                </p:cTn>
                              </p:par>
                              <p:par>
                                <p:cTn id="82" presetID="42" presetClass="path" presetSubtype="0" accel="50000" decel="50000" fill="hold" grpId="1" nodeType="withEffect">
                                  <p:stCondLst>
                                    <p:cond delay="0"/>
                                  </p:stCondLst>
                                  <p:childTnLst>
                                    <p:animMotion origin="layout" path="M -2.22222E-6 3.33333E-6 L -0.69305 0.04236 " pathEditMode="relative" rAng="0" ptsTypes="AA">
                                      <p:cBhvr>
                                        <p:cTn id="83" dur="2000" fill="hold"/>
                                        <p:tgtEl>
                                          <p:spTgt spid="15"/>
                                        </p:tgtEl>
                                        <p:attrNameLst>
                                          <p:attrName>ppt_x</p:attrName>
                                          <p:attrName>ppt_y</p:attrName>
                                        </p:attrNameLst>
                                      </p:cBhvr>
                                      <p:rCtr x="-34653" y="2106"/>
                                    </p:animMotion>
                                  </p:childTnLst>
                                </p:cTn>
                              </p:par>
                              <p:par>
                                <p:cTn id="84" presetID="42" presetClass="path" presetSubtype="0" accel="50000" decel="50000" fill="hold" grpId="1" nodeType="withEffect">
                                  <p:stCondLst>
                                    <p:cond delay="0"/>
                                  </p:stCondLst>
                                  <p:childTnLst>
                                    <p:animMotion origin="layout" path="M -3.33333E-6 -2.96296E-6 L 0.20573 -0.03495 " pathEditMode="relative" rAng="0" ptsTypes="AA">
                                      <p:cBhvr>
                                        <p:cTn id="85" dur="2000" fill="hold"/>
                                        <p:tgtEl>
                                          <p:spTgt spid="16"/>
                                        </p:tgtEl>
                                        <p:attrNameLst>
                                          <p:attrName>ppt_x</p:attrName>
                                          <p:attrName>ppt_y</p:attrName>
                                        </p:attrNameLst>
                                      </p:cBhvr>
                                      <p:rCtr x="10278" y="-1759"/>
                                    </p:animMotion>
                                  </p:childTnLst>
                                </p:cTn>
                              </p:par>
                              <p:par>
                                <p:cTn id="86" presetID="10" presetClass="exit" presetSubtype="0" fill="hold" grpId="1" nodeType="withEffect">
                                  <p:stCondLst>
                                    <p:cond delay="0"/>
                                  </p:stCondLst>
                                  <p:childTnLst>
                                    <p:animEffect transition="out" filter="fade">
                                      <p:cBhvr>
                                        <p:cTn id="87" dur="1250"/>
                                        <p:tgtEl>
                                          <p:spTgt spid="3074"/>
                                        </p:tgtEl>
                                      </p:cBhvr>
                                    </p:animEffect>
                                    <p:set>
                                      <p:cBhvr>
                                        <p:cTn id="88" dur="1" fill="hold">
                                          <p:stCondLst>
                                            <p:cond delay="1249"/>
                                          </p:stCondLst>
                                        </p:cTn>
                                        <p:tgtEl>
                                          <p:spTgt spid="3074"/>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500"/>
                                        <p:tgtEl>
                                          <p:spTgt spid="8"/>
                                        </p:tgtEl>
                                      </p:cBhvr>
                                    </p:animEffect>
                                    <p:set>
                                      <p:cBhvr>
                                        <p:cTn id="91" dur="1" fill="hold">
                                          <p:stCondLst>
                                            <p:cond delay="499"/>
                                          </p:stCondLst>
                                        </p:cTn>
                                        <p:tgtEl>
                                          <p:spTgt spid="8"/>
                                        </p:tgtEl>
                                        <p:attrNameLst>
                                          <p:attrName>style.visibility</p:attrName>
                                        </p:attrNameLst>
                                      </p:cBhvr>
                                      <p:to>
                                        <p:strVal val="hidden"/>
                                      </p:to>
                                    </p:set>
                                  </p:childTnLst>
                                </p:cTn>
                              </p:par>
                              <p:par>
                                <p:cTn id="92" presetID="10" presetClass="exit" presetSubtype="0" fill="hold" grpId="2" nodeType="withEffect">
                                  <p:stCondLst>
                                    <p:cond delay="0"/>
                                  </p:stCondLst>
                                  <p:childTnLst>
                                    <p:animEffect transition="out" filter="fade">
                                      <p:cBhvr>
                                        <p:cTn id="93" dur="500"/>
                                        <p:tgtEl>
                                          <p:spTgt spid="9"/>
                                        </p:tgtEl>
                                      </p:cBhvr>
                                    </p:animEffect>
                                    <p:set>
                                      <p:cBhvr>
                                        <p:cTn id="94" dur="1" fill="hold">
                                          <p:stCondLst>
                                            <p:cond delay="499"/>
                                          </p:stCondLst>
                                        </p:cTn>
                                        <p:tgtEl>
                                          <p:spTgt spid="9"/>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250"/>
                                        <p:tgtEl>
                                          <p:spTgt spid="11"/>
                                        </p:tgtEl>
                                      </p:cBhvr>
                                    </p:animEffect>
                                    <p:set>
                                      <p:cBhvr>
                                        <p:cTn id="97" dur="1" fill="hold">
                                          <p:stCondLst>
                                            <p:cond delay="249"/>
                                          </p:stCondLst>
                                        </p:cTn>
                                        <p:tgtEl>
                                          <p:spTgt spid="11"/>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250"/>
                                        <p:tgtEl>
                                          <p:spTgt spid="10"/>
                                        </p:tgtEl>
                                      </p:cBhvr>
                                    </p:animEffect>
                                    <p:set>
                                      <p:cBhvr>
                                        <p:cTn id="100" dur="1" fill="hold">
                                          <p:stCondLst>
                                            <p:cond delay="2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6" grpId="0"/>
      <p:bldP spid="6" grpId="1"/>
      <p:bldP spid="6" grpId="2"/>
      <p:bldP spid="9" grpId="0"/>
      <p:bldP spid="9" grpId="1"/>
      <p:bldP spid="9" grpId="2"/>
      <p:bldP spid="8" grpId="0"/>
      <p:bldP spid="8" grpId="1"/>
      <p:bldP spid="8" grpId="2"/>
      <p:bldP spid="3074" grpId="0"/>
      <p:bldP spid="3074" grpId="1"/>
      <p:bldP spid="7" grpId="0"/>
      <p:bldP spid="7" grpId="1"/>
      <p:bldP spid="7" grpId="2"/>
      <p:bldP spid="10" grpId="0"/>
      <p:bldP spid="10" grpId="1"/>
      <p:bldP spid="11" grpId="0"/>
      <p:bldP spid="11" grpId="1"/>
      <p:bldP spid="13" grpId="0"/>
      <p:bldP spid="13" grpId="1"/>
      <p:bldP spid="14" grpId="0"/>
      <p:bldP spid="14" grpId="1"/>
      <p:bldP spid="15" grpId="0"/>
      <p:bldP spid="15" grpId="1"/>
      <p:bldP spid="16" grpId="0"/>
      <p:bldP spid="1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32CCC7-341D-41CF-A6A2-F5CD51F5DB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 y="0"/>
            <a:ext cx="9144000" cy="6934200"/>
          </a:xfrm>
          <a:prstGeom prst="rect">
            <a:avLst/>
          </a:prstGeom>
        </p:spPr>
      </p:pic>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If we say that we have no sin, we deceive ourselves, and the truth is not in us. If we confess our sins, He is faithful and just to forgive us our sins and to cleanse us from all unrighteousness. If we say that we have not sinned, we make Him a liar, and His word is not in us.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John 1:8-10</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5" name="Rectangle 2">
            <a:extLst>
              <a:ext uri="{FF2B5EF4-FFF2-40B4-BE49-F238E27FC236}">
                <a16:creationId xmlns:a16="http://schemas.microsoft.com/office/drawing/2014/main" id="{2B47FA94-8535-42AF-85C9-9750A9F1F9C8}"/>
              </a:ext>
            </a:extLst>
          </p:cNvPr>
          <p:cNvSpPr txBox="1">
            <a:spLocks noChangeArrowheads="1"/>
          </p:cNvSpPr>
          <p:nvPr/>
        </p:nvSpPr>
        <p:spPr bwMode="auto">
          <a:xfrm>
            <a:off x="6561355" y="318297"/>
            <a:ext cx="1114064"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sin</a:t>
            </a:r>
            <a:endParaRPr lang="en-US" altLang="en-US" sz="32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D1DEDE56-AB32-4B54-96FC-27C7CA009DCF}"/>
              </a:ext>
            </a:extLst>
          </p:cNvPr>
          <p:cNvSpPr txBox="1">
            <a:spLocks noChangeArrowheads="1"/>
          </p:cNvSpPr>
          <p:nvPr/>
        </p:nvSpPr>
        <p:spPr bwMode="auto">
          <a:xfrm>
            <a:off x="7087394" y="1662621"/>
            <a:ext cx="1179095"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sins</a:t>
            </a:r>
            <a:endParaRPr lang="en-US" altLang="en-US" sz="32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B988D7F2-3FA0-4C30-A1D0-01D19D4FD781}"/>
              </a:ext>
            </a:extLst>
          </p:cNvPr>
          <p:cNvSpPr txBox="1">
            <a:spLocks noChangeArrowheads="1"/>
          </p:cNvSpPr>
          <p:nvPr/>
        </p:nvSpPr>
        <p:spPr bwMode="auto">
          <a:xfrm>
            <a:off x="1414607" y="3004130"/>
            <a:ext cx="1179095"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sins</a:t>
            </a:r>
            <a:endParaRPr lang="en-US" altLang="en-US" sz="32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58376B7B-291E-46E1-B491-E30D0F75BD1A}"/>
              </a:ext>
            </a:extLst>
          </p:cNvPr>
          <p:cNvSpPr txBox="1">
            <a:spLocks noChangeArrowheads="1"/>
          </p:cNvSpPr>
          <p:nvPr/>
        </p:nvSpPr>
        <p:spPr bwMode="auto">
          <a:xfrm>
            <a:off x="3393426" y="4345638"/>
            <a:ext cx="1030937"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sin</a:t>
            </a:r>
            <a:endParaRPr lang="en-US" altLang="en-US" sz="32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4" name="Rectangle 2" hidden="1">
            <a:extLst>
              <a:ext uri="{FF2B5EF4-FFF2-40B4-BE49-F238E27FC236}">
                <a16:creationId xmlns:a16="http://schemas.microsoft.com/office/drawing/2014/main" id="{7449FF04-BA67-4DAE-A9F9-2A5EB515ECFE}"/>
              </a:ext>
            </a:extLst>
          </p:cNvPr>
          <p:cNvSpPr txBox="1">
            <a:spLocks noChangeArrowheads="1"/>
          </p:cNvSpPr>
          <p:nvPr/>
        </p:nvSpPr>
        <p:spPr bwMode="auto">
          <a:xfrm>
            <a:off x="4400045" y="3659623"/>
            <a:ext cx="1179095"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sins</a:t>
            </a:r>
            <a:endParaRPr lang="en-US" altLang="en-US" sz="32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33518118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750" fill="hold"/>
                                        <p:tgtEl>
                                          <p:spTgt spid="3074"/>
                                        </p:tgtEl>
                                        <p:attrNameLst>
                                          <p:attrName>ppt_x</p:attrName>
                                        </p:attrNameLst>
                                      </p:cBhvr>
                                      <p:tavLst>
                                        <p:tav tm="0">
                                          <p:val>
                                            <p:strVal val="0-#ppt_w/2"/>
                                          </p:val>
                                        </p:tav>
                                        <p:tav tm="100000">
                                          <p:val>
                                            <p:strVal val="#ppt_x"/>
                                          </p:val>
                                        </p:tav>
                                      </p:tavLst>
                                    </p:anim>
                                    <p:anim calcmode="lin" valueType="num">
                                      <p:cBhvr additive="base">
                                        <p:cTn id="8" dur="750" fill="hold"/>
                                        <p:tgtEl>
                                          <p:spTgt spid="30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50"/>
                                        <p:tgtEl>
                                          <p:spTgt spid="6"/>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50"/>
                                        <p:tgtEl>
                                          <p:spTgt spid="7"/>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50"/>
                                        <p:tgtEl>
                                          <p:spTgt spid="8"/>
                                        </p:tgtEl>
                                      </p:cBhvr>
                                    </p:animEffect>
                                  </p:childTnLst>
                                </p:cTn>
                              </p:par>
                              <p:par>
                                <p:cTn id="23" presetID="0" presetClass="path" presetSubtype="0" accel="50000" decel="50000" fill="hold" grpId="0" nodeType="withEffect">
                                  <p:stCondLst>
                                    <p:cond delay="0"/>
                                  </p:stCondLst>
                                  <p:childTnLst>
                                    <p:animMotion origin="layout" path="M -2.22222E-6 -0.00023 C -0.03611 -0.00371 -0.06909 -0.00787 -0.1283 -0.00209 C -0.1875 0.00347 -0.28993 0.00972 -0.35573 0.03379 C -0.42153 0.05787 -0.48212 0.09814 -0.52326 0.14213 C -0.56441 0.18588 -0.58663 0.24328 -0.60295 0.29699 C -0.61944 0.35069 -0.62378 0.41273 -0.62187 0.46458 C -0.62014 0.51643 -0.60885 0.5706 -0.59219 0.60879 C -0.57552 0.64699 -0.54913 0.67245 -0.52187 0.69352 C -0.49462 0.71435 -0.46146 0.73194 -0.42864 0.73518 C -0.39566 0.73842 -0.35225 0.73264 -0.32465 0.71342 C -0.2967 0.69421 -0.27257 0.65578 -0.26232 0.61944 C -0.25173 0.58333 -0.24809 0.53102 -0.24479 0.48703 " pathEditMode="relative" rAng="0" ptsTypes="AAAAAAAAAAAA">
                                      <p:cBhvr>
                                        <p:cTn id="24" dur="2000" fill="hold"/>
                                        <p:tgtEl>
                                          <p:spTgt spid="5"/>
                                        </p:tgtEl>
                                        <p:attrNameLst>
                                          <p:attrName>ppt_x</p:attrName>
                                          <p:attrName>ppt_y</p:attrName>
                                        </p:attrNameLst>
                                      </p:cBhvr>
                                      <p:rCtr x="-31111" y="36574"/>
                                    </p:animMotion>
                                  </p:childTnLst>
                                </p:cTn>
                              </p:par>
                              <p:par>
                                <p:cTn id="25" presetID="0" presetClass="path" presetSubtype="0" accel="50000" decel="50000" fill="hold" grpId="0" nodeType="withEffect">
                                  <p:stCondLst>
                                    <p:cond delay="0"/>
                                  </p:stCondLst>
                                  <p:childTnLst>
                                    <p:animMotion origin="layout" path="M -3.33333E-6 -1.48148E-6 C -0.00121 0.05 -0.00191 0.10093 -0.01145 0.15718 C -0.021 0.21273 -0.03698 0.28565 -0.05729 0.33357 C -0.07604 0.38171 -0.09705 0.41482 -0.12326 0.44514 C -0.1493 0.47593 -0.18229 0.49931 -0.21198 0.51713 C -0.24218 0.53472 -0.2651 0.54676 -0.30486 0.55139 C -0.34479 0.55625 -0.40798 0.55972 -0.45104 0.5463 C -0.49409 0.53287 -0.53507 0.5007 -0.56319 0.47037 C -0.59132 0.44028 -0.60868 0.40463 -0.61996 0.36412 C -0.63125 0.32361 -0.63402 0.26667 -0.63073 0.22732 C -0.6276 0.1875 -0.61389 0.15301 -0.60104 0.12616 C -0.58819 0.09977 -0.57795 0.0794 -0.5592 0.06111 C -0.54045 0.04306 -0.51267 0.02639 -0.48889 0.01806 C -0.46493 0.01065 -0.4302 0.00833 -0.4092 0.01389 C -0.38802 0.02153 -0.35955 0.0382 -0.34288 0.05972 C -0.32604 0.08148 -0.3184 0.10972 -0.30902 0.14468 C -0.2993 0.17963 -0.29843 0.23565 -0.29392 0.29144 " pathEditMode="relative" rAng="0" ptsTypes="AAAAAAAAAAAAAAAAA">
                                      <p:cBhvr>
                                        <p:cTn id="26" dur="2000" fill="hold"/>
                                        <p:tgtEl>
                                          <p:spTgt spid="6"/>
                                        </p:tgtEl>
                                        <p:attrNameLst>
                                          <p:attrName>ppt_x</p:attrName>
                                          <p:attrName>ppt_y</p:attrName>
                                        </p:attrNameLst>
                                      </p:cBhvr>
                                      <p:rCtr x="-31597" y="27778"/>
                                    </p:animMotion>
                                  </p:childTnLst>
                                </p:cTn>
                              </p:par>
                              <p:par>
                                <p:cTn id="27" presetID="0" presetClass="path" presetSubtype="0" accel="50000" decel="50000" fill="hold" grpId="0" nodeType="withEffect">
                                  <p:stCondLst>
                                    <p:cond delay="0"/>
                                  </p:stCondLst>
                                  <p:childTnLst>
                                    <p:animMotion origin="layout" path="M 2.77778E-6 -0.00092 C 0.00156 0.02547 0.00312 0.08403 0.00955 0.12199 C 0.01684 0.15903 0.02708 0.1919 0.04479 0.22338 C 0.06267 0.25463 0.08021 0.28866 0.11666 0.30973 C 0.1526 0.33033 0.21007 0.34584 0.26146 0.34769 C 0.31215 0.34931 0.37326 0.33797 0.42222 0.32037 C 0.471 0.30255 0.51944 0.27361 0.55434 0.24144 C 0.58889 0.20926 0.61232 0.17061 0.63107 0.12755 C 0.6467 0.09468 0.64791 0.06852 0.65121 0.04422 C 0.65468 0.01991 0.65694 -0.00092 0.65573 -0.02338 C 0.65694 -0.05926 0.65104 -0.075 0.64357 -0.09768 C 0.63593 -0.12037 0.62534 -0.13171 0.60677 -0.15416 C 0.59236 -0.18217 0.5585 -0.21527 0.52708 -0.22268 C 0.49618 -0.23032 0.44913 -0.21944 0.41909 -0.1993 C 0.38975 -0.17916 0.36406 -0.13657 0.34913 -0.10208 C 0.3335 -0.06736 0.33246 -0.02477 0.32882 0.00811 C 0.325 0.04121 0.32587 0.06181 0.32639 0.09537 " pathEditMode="relative" rAng="0" ptsTypes="AAAAAAAAAAAAAAAAA">
                                      <p:cBhvr>
                                        <p:cTn id="28" dur="2000" fill="hold"/>
                                        <p:tgtEl>
                                          <p:spTgt spid="7"/>
                                        </p:tgtEl>
                                        <p:attrNameLst>
                                          <p:attrName>ppt_x</p:attrName>
                                          <p:attrName>ppt_y</p:attrName>
                                        </p:attrNameLst>
                                      </p:cBhvr>
                                      <p:rCtr x="32795" y="6227"/>
                                    </p:animMotion>
                                  </p:childTnLst>
                                </p:cTn>
                              </p:par>
                              <p:par>
                                <p:cTn id="29" presetID="0" presetClass="path" presetSubtype="0" accel="50000" decel="50000" fill="hold" grpId="0" nodeType="withEffect">
                                  <p:stCondLst>
                                    <p:cond delay="0"/>
                                  </p:stCondLst>
                                  <p:childTnLst>
                                    <p:animMotion origin="layout" path="M -0.00069 4.81481E-6 C -0.02656 -0.0095 -0.0526 -0.01922 -0.07621 -0.03496 C -0.1 -0.05093 -0.12361 -0.07338 -0.14236 -0.09653 C -0.16094 -0.11991 -0.17882 -0.1426 -0.18819 -0.17431 C -0.19792 -0.20602 -0.20521 -0.24607 -0.2059 -0.28588 C -0.20677 -0.32616 -0.19948 -0.38172 -0.18316 -0.42269 C -0.16667 -0.46389 -0.13819 -0.5051 -0.10729 -0.53264 C -0.07639 -0.56042 -0.03542 -0.57663 0.00226 -0.58843 C 0.03958 -0.60047 0.07361 -0.60811 0.11684 -0.60463 C 0.16007 -0.60093 0.22135 -0.58913 0.26198 -0.5669 C 0.30208 -0.54468 0.33733 -0.50811 0.35938 -0.47153 C 0.38142 -0.43473 0.39323 -0.38982 0.39392 -0.347 C 0.39601 -0.3044 0.3849 -0.25116 0.36979 -0.21575 C 0.35538 -0.17963 0.33385 -0.16274 0.30625 -0.14283 C 0.27917 -0.125 0.23924 -0.10764 0.20625 -0.10209 C 0.17326 -0.09653 0.13385 -0.09931 0.1059 -0.10047 " pathEditMode="relative" rAng="0" ptsTypes="AAAAAAAAAAAAAAAA">
                                      <p:cBhvr>
                                        <p:cTn id="30" dur="2000" fill="hold"/>
                                        <p:tgtEl>
                                          <p:spTgt spid="8"/>
                                        </p:tgtEl>
                                        <p:attrNameLst>
                                          <p:attrName>ppt_x</p:attrName>
                                          <p:attrName>ppt_y</p:attrName>
                                        </p:attrNameLst>
                                      </p:cBhvr>
                                      <p:rCtr x="9479" y="-30278"/>
                                    </p:animMotion>
                                  </p:childTnLst>
                                </p:cTn>
                              </p:par>
                              <p:par>
                                <p:cTn id="31" presetID="10" presetClass="exit" presetSubtype="0" fill="hold" grpId="1" nodeType="withEffect">
                                  <p:stCondLst>
                                    <p:cond delay="0"/>
                                  </p:stCondLst>
                                  <p:childTnLst>
                                    <p:animEffect transition="out" filter="fade">
                                      <p:cBhvr>
                                        <p:cTn id="32" dur="1250"/>
                                        <p:tgtEl>
                                          <p:spTgt spid="3074"/>
                                        </p:tgtEl>
                                      </p:cBhvr>
                                    </p:animEffect>
                                    <p:set>
                                      <p:cBhvr>
                                        <p:cTn id="33" dur="1" fill="hold">
                                          <p:stCondLst>
                                            <p:cond delay="1249"/>
                                          </p:stCondLst>
                                        </p:cTn>
                                        <p:tgtEl>
                                          <p:spTgt spid="3074"/>
                                        </p:tgtEl>
                                        <p:attrNameLst>
                                          <p:attrName>style.visibility</p:attrName>
                                        </p:attrNameLst>
                                      </p:cBhvr>
                                      <p:to>
                                        <p:strVal val="hidden"/>
                                      </p:to>
                                    </p:set>
                                  </p:childTnLst>
                                </p:cTn>
                              </p:par>
                            </p:childTnLst>
                          </p:cTn>
                        </p:par>
                        <p:par>
                          <p:cTn id="34" fill="hold">
                            <p:stCondLst>
                              <p:cond delay="2000"/>
                            </p:stCondLst>
                            <p:childTnLst>
                              <p:par>
                                <p:cTn id="35" presetID="10" presetClass="exit" presetSubtype="0" fill="hold" grpId="2" nodeType="afterEffect">
                                  <p:stCondLst>
                                    <p:cond delay="0"/>
                                  </p:stCondLst>
                                  <p:childTnLst>
                                    <p:animEffect transition="out" filter="fade">
                                      <p:cBhvr>
                                        <p:cTn id="36" dur="250"/>
                                        <p:tgtEl>
                                          <p:spTgt spid="5"/>
                                        </p:tgtEl>
                                      </p:cBhvr>
                                    </p:animEffect>
                                    <p:set>
                                      <p:cBhvr>
                                        <p:cTn id="37" dur="1" fill="hold">
                                          <p:stCondLst>
                                            <p:cond delay="249"/>
                                          </p:stCondLst>
                                        </p:cTn>
                                        <p:tgtEl>
                                          <p:spTgt spid="5"/>
                                        </p:tgtEl>
                                        <p:attrNameLst>
                                          <p:attrName>style.visibility</p:attrName>
                                        </p:attrNameLst>
                                      </p:cBhvr>
                                      <p:to>
                                        <p:strVal val="hidden"/>
                                      </p:to>
                                    </p:set>
                                  </p:childTnLst>
                                </p:cTn>
                              </p:par>
                              <p:par>
                                <p:cTn id="38" presetID="10" presetClass="exit" presetSubtype="0" fill="hold" grpId="2" nodeType="withEffect">
                                  <p:stCondLst>
                                    <p:cond delay="0"/>
                                  </p:stCondLst>
                                  <p:childTnLst>
                                    <p:animEffect transition="out" filter="fade">
                                      <p:cBhvr>
                                        <p:cTn id="39" dur="250"/>
                                        <p:tgtEl>
                                          <p:spTgt spid="7"/>
                                        </p:tgtEl>
                                      </p:cBhvr>
                                    </p:animEffect>
                                    <p:set>
                                      <p:cBhvr>
                                        <p:cTn id="40" dur="1" fill="hold">
                                          <p:stCondLst>
                                            <p:cond delay="249"/>
                                          </p:stCondLst>
                                        </p:cTn>
                                        <p:tgtEl>
                                          <p:spTgt spid="7"/>
                                        </p:tgtEl>
                                        <p:attrNameLst>
                                          <p:attrName>style.visibility</p:attrName>
                                        </p:attrNameLst>
                                      </p:cBhvr>
                                      <p:to>
                                        <p:strVal val="hidden"/>
                                      </p:to>
                                    </p:set>
                                  </p:childTnLst>
                                </p:cTn>
                              </p:par>
                              <p:par>
                                <p:cTn id="41" presetID="10" presetClass="exit" presetSubtype="0" fill="hold" grpId="2" nodeType="withEffect">
                                  <p:stCondLst>
                                    <p:cond delay="0"/>
                                  </p:stCondLst>
                                  <p:childTnLst>
                                    <p:animEffect transition="out" filter="fade">
                                      <p:cBhvr>
                                        <p:cTn id="42" dur="250"/>
                                        <p:tgtEl>
                                          <p:spTgt spid="8"/>
                                        </p:tgtEl>
                                      </p:cBhvr>
                                    </p:animEffect>
                                    <p:set>
                                      <p:cBhvr>
                                        <p:cTn id="43" dur="1" fill="hold">
                                          <p:stCondLst>
                                            <p:cond delay="2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5" grpId="0"/>
      <p:bldP spid="5" grpId="1"/>
      <p:bldP spid="5" grpId="2"/>
      <p:bldP spid="6" grpId="0"/>
      <p:bldP spid="6" grpId="1"/>
      <p:bldP spid="7" grpId="0"/>
      <p:bldP spid="7" grpId="1"/>
      <p:bldP spid="7" grpId="2"/>
      <p:bldP spid="8" grpId="0"/>
      <p:bldP spid="8" grpId="1"/>
      <p:bldP spid="8"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9AD57F-E043-4E2F-BD64-9536A7B95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0"/>
            <a:ext cx="10281979" cy="6858000"/>
          </a:xfrm>
          <a:prstGeom prst="rect">
            <a:avLst/>
          </a:prstGeom>
        </p:spPr>
      </p:pic>
      <p:sp>
        <p:nvSpPr>
          <p:cNvPr id="7" name="Title 1">
            <a:extLst>
              <a:ext uri="{FF2B5EF4-FFF2-40B4-BE49-F238E27FC236}">
                <a16:creationId xmlns:a16="http://schemas.microsoft.com/office/drawing/2014/main" id="{14C8774F-4CB5-44E3-938C-45E7B98558F9}"/>
              </a:ext>
            </a:extLst>
          </p:cNvPr>
          <p:cNvSpPr txBox="1">
            <a:spLocks/>
          </p:cNvSpPr>
          <p:nvPr/>
        </p:nvSpPr>
        <p:spPr>
          <a:xfrm>
            <a:off x="1395084" y="3655439"/>
            <a:ext cx="420623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remission of sins</a:t>
            </a:r>
          </a:p>
        </p:txBody>
      </p:sp>
      <p:sp>
        <p:nvSpPr>
          <p:cNvPr id="3074" name="Rectangle 2"/>
          <p:cNvSpPr>
            <a:spLocks noGrp="1" noChangeArrowheads="1"/>
          </p:cNvSpPr>
          <p:nvPr>
            <p:ph type="title"/>
          </p:nvPr>
        </p:nvSpPr>
        <p:spPr>
          <a:xfrm>
            <a:off x="914400" y="806596"/>
            <a:ext cx="7315200" cy="5244807"/>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Then Peter said to them,   "Repent, and let every one    of you be baptized in the name of Jesus Christ for the remission of sins; and you shall receive the gift of the Holy Spirit.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Acts 2:38 </a:t>
            </a:r>
          </a:p>
        </p:txBody>
      </p:sp>
      <p:sp>
        <p:nvSpPr>
          <p:cNvPr id="4" name="Rectangle 2">
            <a:extLst>
              <a:ext uri="{FF2B5EF4-FFF2-40B4-BE49-F238E27FC236}">
                <a16:creationId xmlns:a16="http://schemas.microsoft.com/office/drawing/2014/main" id="{EBDADB61-688D-4EA7-B7A6-CDAAD9CA8215}"/>
              </a:ext>
            </a:extLst>
          </p:cNvPr>
          <p:cNvSpPr txBox="1">
            <a:spLocks noChangeArrowheads="1"/>
          </p:cNvSpPr>
          <p:nvPr/>
        </p:nvSpPr>
        <p:spPr bwMode="auto">
          <a:xfrm>
            <a:off x="4400045" y="3659623"/>
            <a:ext cx="1179095"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sins</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6" name="Rectangle 2" hidden="1">
            <a:extLst>
              <a:ext uri="{FF2B5EF4-FFF2-40B4-BE49-F238E27FC236}">
                <a16:creationId xmlns:a16="http://schemas.microsoft.com/office/drawing/2014/main" id="{C05FDE60-501F-40E9-B534-80B5C5BF9D5D}"/>
              </a:ext>
            </a:extLst>
          </p:cNvPr>
          <p:cNvSpPr txBox="1">
            <a:spLocks noChangeArrowheads="1"/>
          </p:cNvSpPr>
          <p:nvPr/>
        </p:nvSpPr>
        <p:spPr bwMode="auto">
          <a:xfrm>
            <a:off x="4110036" y="4551681"/>
            <a:ext cx="1179095"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sins</a:t>
            </a:r>
            <a:endParaRPr lang="en-US" altLang="en-US" sz="32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8" name="Title 1">
            <a:extLst>
              <a:ext uri="{FF2B5EF4-FFF2-40B4-BE49-F238E27FC236}">
                <a16:creationId xmlns:a16="http://schemas.microsoft.com/office/drawing/2014/main" id="{916520B7-1261-48F3-9CE9-AC88EF3C3571}"/>
              </a:ext>
            </a:extLst>
          </p:cNvPr>
          <p:cNvSpPr txBox="1">
            <a:spLocks/>
          </p:cNvSpPr>
          <p:nvPr/>
        </p:nvSpPr>
        <p:spPr>
          <a:xfrm>
            <a:off x="1757148" y="3648880"/>
            <a:ext cx="3572842"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ECFF"/>
                </a:solidFill>
                <a:effectLst>
                  <a:glow rad="63500">
                    <a:srgbClr val="9966FF"/>
                  </a:glow>
                  <a:outerShdw blurRad="50800" algn="tl" rotWithShape="0">
                    <a:srgbClr val="000000"/>
                  </a:outerShdw>
                </a:effectLst>
                <a:latin typeface="Calibri" panose="020F0502020204030204" pitchFamily="34" charset="0"/>
              </a:rPr>
              <a:t>forgiveness</a:t>
            </a:r>
          </a:p>
        </p:txBody>
      </p:sp>
    </p:spTree>
    <p:extLst>
      <p:ext uri="{BB962C8B-B14F-4D97-AF65-F5344CB8AC3E}">
        <p14:creationId xmlns:p14="http://schemas.microsoft.com/office/powerpoint/2010/main" val="102562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ppt_x</p:attrName>
                                        </p:attrNameLst>
                                      </p:cBhvr>
                                      <p:tavLst>
                                        <p:tav tm="0">
                                          <p:val>
                                            <p:strVal val="#ppt_x"/>
                                          </p:val>
                                        </p:tav>
                                        <p:tav tm="100000">
                                          <p:val>
                                            <p:strVal val="#ppt_x"/>
                                          </p:val>
                                        </p:tav>
                                      </p:tavLst>
                                    </p:anim>
                                    <p:anim calcmode="lin" valueType="num">
                                      <p:cBhvr>
                                        <p:cTn id="8" dur="500" fill="hold"/>
                                        <p:tgtEl>
                                          <p:spTgt spid="3074"/>
                                        </p:tgtEl>
                                        <p:attrNameLst>
                                          <p:attrName>ppt_y</p:attrName>
                                        </p:attrNameLst>
                                      </p:cBhvr>
                                      <p:tavLst>
                                        <p:tav tm="0">
                                          <p:val>
                                            <p:strVal val="#ppt_y+#ppt_h/2"/>
                                          </p:val>
                                        </p:tav>
                                        <p:tav tm="100000">
                                          <p:val>
                                            <p:strVal val="#ppt_y"/>
                                          </p:val>
                                        </p:tav>
                                      </p:tavLst>
                                    </p:anim>
                                    <p:anim calcmode="lin" valueType="num">
                                      <p:cBhvr>
                                        <p:cTn id="9" dur="500" fill="hold"/>
                                        <p:tgtEl>
                                          <p:spTgt spid="3074"/>
                                        </p:tgtEl>
                                        <p:attrNameLst>
                                          <p:attrName>ppt_w</p:attrName>
                                        </p:attrNameLst>
                                      </p:cBhvr>
                                      <p:tavLst>
                                        <p:tav tm="0">
                                          <p:val>
                                            <p:strVal val="#ppt_w"/>
                                          </p:val>
                                        </p:tav>
                                        <p:tav tm="100000">
                                          <p:val>
                                            <p:strVal val="#ppt_w"/>
                                          </p:val>
                                        </p:tav>
                                      </p:tavLst>
                                    </p:anim>
                                    <p:anim calcmode="lin" valueType="num">
                                      <p:cBhvr>
                                        <p:cTn id="10" dur="500" fill="hold"/>
                                        <p:tgtEl>
                                          <p:spTgt spid="3074"/>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0" presetClass="exit" presetSubtype="0" fill="hold" grpId="2"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18" presetClass="emph" presetSubtype="0" fill="hold" grpId="1" nodeType="withEffect">
                                  <p:stCondLst>
                                    <p:cond delay="0"/>
                                  </p:stCondLst>
                                  <p:childTnLst>
                                    <p:set>
                                      <p:cBhvr override="childStyle">
                                        <p:cTn id="21" dur="500" fill="hold"/>
                                        <p:tgtEl>
                                          <p:spTgt spid="7"/>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stCondLst>
                                            <p:cond delay="0"/>
                                          </p:stCondLst>
                                        </p:cTn>
                                        <p:tgtEl>
                                          <p:spTgt spid="8"/>
                                        </p:tgtEl>
                                      </p:cBhvr>
                                    </p:animEffect>
                                    <p:anim to="" calcmode="lin" valueType="num">
                                      <p:cBhvr>
                                        <p:cTn id="27"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28" dur="500" fill="hold">
                                          <p:stCondLst>
                                            <p:cond delay="0"/>
                                          </p:stCondLst>
                                        </p:cTn>
                                        <p:tgtEl>
                                          <p:spTgt spid="8"/>
                                        </p:tgtEl>
                                        <p:attrNameLst>
                                          <p:attrName>ppt_h</p:attrName>
                                        </p:attrNameLst>
                                      </p:cBhvr>
                                      <p:tavLst>
                                        <p:tav tm="0">
                                          <p:val>
                                            <p:strVal val="#ppt_h*4"/>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250"/>
                                        <p:tgtEl>
                                          <p:spTgt spid="4"/>
                                        </p:tgtEl>
                                      </p:cBhvr>
                                    </p:animEffect>
                                  </p:childTnLst>
                                </p:cTn>
                              </p:par>
                              <p:par>
                                <p:cTn id="34" presetID="42" presetClass="path" presetSubtype="0" accel="50000" decel="50000" fill="hold" grpId="1" nodeType="withEffect">
                                  <p:stCondLst>
                                    <p:cond delay="0"/>
                                  </p:stCondLst>
                                  <p:childTnLst>
                                    <p:animMotion origin="layout" path="M 2.77778E-7 4.81481E-6 L -0.03194 0.13009 " pathEditMode="relative" rAng="0" ptsTypes="AA">
                                      <p:cBhvr>
                                        <p:cTn id="35" dur="2000" fill="hold"/>
                                        <p:tgtEl>
                                          <p:spTgt spid="4"/>
                                        </p:tgtEl>
                                        <p:attrNameLst>
                                          <p:attrName>ppt_x</p:attrName>
                                          <p:attrName>ppt_y</p:attrName>
                                        </p:attrNameLst>
                                      </p:cBhvr>
                                      <p:rCtr x="-1597" y="6505"/>
                                    </p:animMotion>
                                  </p:childTnLst>
                                </p:cTn>
                              </p:par>
                              <p:par>
                                <p:cTn id="36" presetID="10" presetClass="exit" presetSubtype="0" fill="hold" grpId="1" nodeType="withEffect">
                                  <p:stCondLst>
                                    <p:cond delay="0"/>
                                  </p:stCondLst>
                                  <p:childTnLst>
                                    <p:animEffect transition="out" filter="fade">
                                      <p:cBhvr>
                                        <p:cTn id="37" dur="1250"/>
                                        <p:tgtEl>
                                          <p:spTgt spid="3074"/>
                                        </p:tgtEl>
                                      </p:cBhvr>
                                    </p:animEffect>
                                    <p:set>
                                      <p:cBhvr>
                                        <p:cTn id="38" dur="1" fill="hold">
                                          <p:stCondLst>
                                            <p:cond delay="1249"/>
                                          </p:stCondLst>
                                        </p:cTn>
                                        <p:tgtEl>
                                          <p:spTgt spid="3074"/>
                                        </p:tgtEl>
                                        <p:attrNameLst>
                                          <p:attrName>style.visibility</p:attrName>
                                        </p:attrNameLst>
                                      </p:cBhvr>
                                      <p:to>
                                        <p:strVal val="hidden"/>
                                      </p:to>
                                    </p:set>
                                  </p:childTnLst>
                                </p:cTn>
                              </p:par>
                              <p:par>
                                <p:cTn id="39" presetID="0" presetClass="exit" presetSubtype="0" fill="hold" grpId="1" nodeType="withEffect">
                                  <p:stCondLst>
                                    <p:cond delay="0"/>
                                  </p:stCondLst>
                                  <p:childTnLst>
                                    <p:set>
                                      <p:cBhvr>
                                        <p:cTn id="40" dur="1" fill="hold">
                                          <p:stCondLst>
                                            <p:cond delay="999"/>
                                          </p:stCondLst>
                                        </p:cTn>
                                        <p:tgtEl>
                                          <p:spTgt spid="8"/>
                                        </p:tgtEl>
                                        <p:attrNameLst>
                                          <p:attrName>style.visibility</p:attrName>
                                        </p:attrNameLst>
                                      </p:cBhvr>
                                      <p:to>
                                        <p:strVal val="hidden"/>
                                      </p:to>
                                    </p:set>
                                    <p:animEffect transition="out" filter="dissolve">
                                      <p:cBhvr>
                                        <p:cTn id="41" dur="1000">
                                          <p:stCondLst>
                                            <p:cond delay="0"/>
                                          </p:stCondLst>
                                        </p:cTn>
                                        <p:tgtEl>
                                          <p:spTgt spid="8"/>
                                        </p:tgtEl>
                                      </p:cBhvr>
                                    </p:animEffect>
                                    <p:anim to="" calcmode="lin" valueType="num">
                                      <p:cBhvr>
                                        <p:cTn id="42" dur="1000" fill="hold">
                                          <p:stCondLst>
                                            <p:cond delay="0"/>
                                          </p:stCondLst>
                                        </p:cTn>
                                        <p:tgtEl>
                                          <p:spTgt spid="8"/>
                                        </p:tgtEl>
                                        <p:attrNameLst>
                                          <p:attrName>ppt_w</p:attrName>
                                        </p:attrNameLst>
                                      </p:cBhvr>
                                      <p:tavLst>
                                        <p:tav tm="0">
                                          <p:val>
                                            <p:strVal val="#ppt_w"/>
                                          </p:val>
                                        </p:tav>
                                        <p:tav tm="100000">
                                          <p:val>
                                            <p:strVal val="#ppt_w*4"/>
                                          </p:val>
                                        </p:tav>
                                      </p:tavLst>
                                    </p:anim>
                                    <p:anim to="" calcmode="lin" valueType="num">
                                      <p:cBhvr>
                                        <p:cTn id="43" dur="1000" fill="hold">
                                          <p:stCondLst>
                                            <p:cond delay="0"/>
                                          </p:stCondLst>
                                        </p:cTn>
                                        <p:tgtEl>
                                          <p:spTgt spid="8"/>
                                        </p:tgtEl>
                                        <p:attrNameLst>
                                          <p:attrName>ppt_h</p:attrName>
                                        </p:attrNameLst>
                                      </p:cBhvr>
                                      <p:tavLst>
                                        <p:tav tm="0">
                                          <p:val>
                                            <p:strVal val="#ppt_h"/>
                                          </p:val>
                                        </p:tav>
                                        <p:tav tm="100000">
                                          <p:val>
                                            <p:strVal val="#ppt_h*4"/>
                                          </p:val>
                                        </p:tav>
                                      </p:tavLst>
                                    </p:anim>
                                  </p:childTnLst>
                                </p:cTn>
                              </p:par>
                              <p:par>
                                <p:cTn id="44" presetID="42" presetClass="path" presetSubtype="0" accel="50000" decel="50000" fill="hold" grpId="2" nodeType="withEffect">
                                  <p:stCondLst>
                                    <p:cond delay="0"/>
                                  </p:stCondLst>
                                  <p:childTnLst>
                                    <p:animMotion origin="layout" path="M 5.55112E-17 4.44444E-6 L 0.09149 -0.20834 " pathEditMode="relative" rAng="0" ptsTypes="AA">
                                      <p:cBhvr>
                                        <p:cTn id="45" dur="1000" fill="hold"/>
                                        <p:tgtEl>
                                          <p:spTgt spid="8"/>
                                        </p:tgtEl>
                                        <p:attrNameLst>
                                          <p:attrName>ppt_x</p:attrName>
                                          <p:attrName>ppt_y</p:attrName>
                                        </p:attrNameLst>
                                      </p:cBhvr>
                                      <p:rCtr x="4566" y="-10417"/>
                                    </p:animMotion>
                                  </p:childTnLst>
                                </p:cTn>
                              </p:par>
                              <p:par>
                                <p:cTn id="46" presetID="10" presetClass="exit" presetSubtype="0" fill="hold" grpId="2" nodeType="withEffect">
                                  <p:stCondLst>
                                    <p:cond delay="0"/>
                                  </p:stCondLst>
                                  <p:childTnLst>
                                    <p:animEffect transition="out" filter="fad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3074" grpId="0"/>
      <p:bldP spid="3074" grpId="1"/>
      <p:bldP spid="4" grpId="0"/>
      <p:bldP spid="4" grpId="1"/>
      <p:bldP spid="4" grpId="2"/>
      <p:bldP spid="8" grpId="0"/>
      <p:bldP spid="8" grpId="1"/>
      <p:bldP spid="8"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C1BEE3-4FAE-4CF7-85AF-337E23218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CD57C641-D8F3-4B55-AC8B-EDD2E9D114A3}"/>
              </a:ext>
            </a:extLst>
          </p:cNvPr>
          <p:cNvSpPr txBox="1">
            <a:spLocks/>
          </p:cNvSpPr>
          <p:nvPr/>
        </p:nvSpPr>
        <p:spPr>
          <a:xfrm>
            <a:off x="1187644" y="3873462"/>
            <a:ext cx="4028502"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 </a:t>
            </a:r>
            <a:r>
              <a:rPr lang="en-US" sz="28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 </a:t>
            </a:r>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                          </a:t>
            </a:r>
            <a:r>
              <a:rPr lang="en-US" sz="1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p>
        </p:txBody>
      </p:sp>
      <p:sp>
        <p:nvSpPr>
          <p:cNvPr id="6" name="Title 1">
            <a:extLst>
              <a:ext uri="{FF2B5EF4-FFF2-40B4-BE49-F238E27FC236}">
                <a16:creationId xmlns:a16="http://schemas.microsoft.com/office/drawing/2014/main" id="{FFE63556-F30D-432D-B37B-895BCAAE0C1C}"/>
              </a:ext>
            </a:extLst>
          </p:cNvPr>
          <p:cNvSpPr txBox="1">
            <a:spLocks/>
          </p:cNvSpPr>
          <p:nvPr/>
        </p:nvSpPr>
        <p:spPr>
          <a:xfrm>
            <a:off x="1069036" y="4549364"/>
            <a:ext cx="425985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                              </a:t>
            </a:r>
            <a:r>
              <a:rPr lang="en-US" sz="1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p>
        </p:txBody>
      </p:sp>
      <p:sp>
        <p:nvSpPr>
          <p:cNvPr id="3074" name="Rectangle 2"/>
          <p:cNvSpPr>
            <a:spLocks noGrp="1" noChangeArrowheads="1"/>
          </p:cNvSpPr>
          <p:nvPr>
            <p:ph type="title"/>
          </p:nvPr>
        </p:nvSpPr>
        <p:spPr>
          <a:xfrm>
            <a:off x="457200" y="2408238"/>
            <a:ext cx="8229600" cy="3154362"/>
          </a:xfrm>
          <a:ln w="3175"/>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"To Him all the prophets witness that, through His name, whoever believes in Him will receive remission of sins."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Acts 10:43 </a:t>
            </a:r>
          </a:p>
        </p:txBody>
      </p:sp>
      <p:sp>
        <p:nvSpPr>
          <p:cNvPr id="4" name="Rectangle 2">
            <a:extLst>
              <a:ext uri="{FF2B5EF4-FFF2-40B4-BE49-F238E27FC236}">
                <a16:creationId xmlns:a16="http://schemas.microsoft.com/office/drawing/2014/main" id="{A4281264-CCF4-4FE5-A305-F9647D9F7754}"/>
              </a:ext>
            </a:extLst>
          </p:cNvPr>
          <p:cNvSpPr txBox="1">
            <a:spLocks noChangeArrowheads="1"/>
          </p:cNvSpPr>
          <p:nvPr/>
        </p:nvSpPr>
        <p:spPr bwMode="auto">
          <a:xfrm>
            <a:off x="4110036" y="4551681"/>
            <a:ext cx="1179095"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sins</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21" name="Freeform: Shape 20">
            <a:extLst>
              <a:ext uri="{FF2B5EF4-FFF2-40B4-BE49-F238E27FC236}">
                <a16:creationId xmlns:a16="http://schemas.microsoft.com/office/drawing/2014/main" id="{7AD42BF8-83E4-4592-AC5C-37C53BAB2716}"/>
              </a:ext>
            </a:extLst>
          </p:cNvPr>
          <p:cNvSpPr/>
          <p:nvPr/>
        </p:nvSpPr>
        <p:spPr>
          <a:xfrm>
            <a:off x="4321802" y="3465493"/>
            <a:ext cx="79576" cy="72442"/>
          </a:xfrm>
          <a:custGeom>
            <a:avLst/>
            <a:gdLst/>
            <a:ahLst/>
            <a:cxnLst/>
            <a:rect l="l" t="t" r="r" b="b"/>
            <a:pathLst>
              <a:path w="79576" h="72442">
                <a:moveTo>
                  <a:pt x="40062" y="0"/>
                </a:moveTo>
                <a:cubicBezTo>
                  <a:pt x="55429" y="0"/>
                  <a:pt x="65856" y="2607"/>
                  <a:pt x="71344" y="7820"/>
                </a:cubicBezTo>
                <a:cubicBezTo>
                  <a:pt x="76832" y="13034"/>
                  <a:pt x="79576" y="22318"/>
                  <a:pt x="79576" y="35672"/>
                </a:cubicBezTo>
                <a:cubicBezTo>
                  <a:pt x="79576" y="49575"/>
                  <a:pt x="76741" y="59179"/>
                  <a:pt x="71070" y="64484"/>
                </a:cubicBezTo>
                <a:cubicBezTo>
                  <a:pt x="65399" y="69789"/>
                  <a:pt x="54880" y="72442"/>
                  <a:pt x="39514" y="72442"/>
                </a:cubicBezTo>
                <a:cubicBezTo>
                  <a:pt x="23964" y="72442"/>
                  <a:pt x="13491" y="69881"/>
                  <a:pt x="8095" y="64759"/>
                </a:cubicBezTo>
                <a:cubicBezTo>
                  <a:pt x="2698" y="59637"/>
                  <a:pt x="0" y="50398"/>
                  <a:pt x="0" y="37044"/>
                </a:cubicBezTo>
                <a:cubicBezTo>
                  <a:pt x="0" y="23141"/>
                  <a:pt x="2789" y="13491"/>
                  <a:pt x="8369" y="8095"/>
                </a:cubicBezTo>
                <a:cubicBezTo>
                  <a:pt x="13949" y="2698"/>
                  <a:pt x="24513" y="0"/>
                  <a:pt x="40062" y="0"/>
                </a:cubicBezTo>
                <a:close/>
              </a:path>
            </a:pathLst>
          </a:custGeom>
          <a:solidFill>
            <a:srgbClr val="0066FF"/>
          </a:solidFill>
          <a:ln w="3175">
            <a:solidFill>
              <a:schemeClr val="bg1"/>
            </a:solidFill>
          </a:ln>
          <a:effectLst>
            <a:glow rad="76200">
              <a:schemeClr val="tx1"/>
            </a:glow>
          </a:effectLst>
          <a:scene3d>
            <a:camera prst="orthographicFront"/>
            <a:lightRig rig="flat" dir="t"/>
          </a:scene3d>
          <a:sp3d extrusionH="57150" prstMaterial="plastic">
            <a:bevelT w="508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A5444B4-4726-4E5A-B1AF-E93EEA2EEE9C}"/>
              </a:ext>
            </a:extLst>
          </p:cNvPr>
          <p:cNvSpPr/>
          <p:nvPr/>
        </p:nvSpPr>
        <p:spPr>
          <a:xfrm>
            <a:off x="3978706" y="3481409"/>
            <a:ext cx="277146" cy="358369"/>
          </a:xfrm>
          <a:custGeom>
            <a:avLst/>
            <a:gdLst/>
            <a:ahLst/>
            <a:cxnLst/>
            <a:rect l="l" t="t" r="r" b="b"/>
            <a:pathLst>
              <a:path w="277146" h="358369">
                <a:moveTo>
                  <a:pt x="36221" y="0"/>
                </a:moveTo>
                <a:cubicBezTo>
                  <a:pt x="43356" y="0"/>
                  <a:pt x="49210" y="275"/>
                  <a:pt x="53783" y="823"/>
                </a:cubicBezTo>
                <a:cubicBezTo>
                  <a:pt x="58356" y="1372"/>
                  <a:pt x="62015" y="2104"/>
                  <a:pt x="64759" y="3019"/>
                </a:cubicBezTo>
                <a:cubicBezTo>
                  <a:pt x="67503" y="3933"/>
                  <a:pt x="69424" y="5122"/>
                  <a:pt x="70522" y="6586"/>
                </a:cubicBezTo>
                <a:cubicBezTo>
                  <a:pt x="71619" y="8049"/>
                  <a:pt x="72168" y="9696"/>
                  <a:pt x="72168" y="11525"/>
                </a:cubicBezTo>
                <a:lnTo>
                  <a:pt x="72168" y="141866"/>
                </a:lnTo>
                <a:lnTo>
                  <a:pt x="204979" y="141866"/>
                </a:lnTo>
                <a:lnTo>
                  <a:pt x="204979" y="11525"/>
                </a:lnTo>
                <a:cubicBezTo>
                  <a:pt x="204979" y="9696"/>
                  <a:pt x="205573" y="8049"/>
                  <a:pt x="206762" y="6586"/>
                </a:cubicBezTo>
                <a:cubicBezTo>
                  <a:pt x="207951" y="5122"/>
                  <a:pt x="209872" y="3933"/>
                  <a:pt x="212525" y="3019"/>
                </a:cubicBezTo>
                <a:cubicBezTo>
                  <a:pt x="215177" y="2104"/>
                  <a:pt x="218836" y="1372"/>
                  <a:pt x="223501" y="823"/>
                </a:cubicBezTo>
                <a:cubicBezTo>
                  <a:pt x="228166" y="275"/>
                  <a:pt x="234065" y="0"/>
                  <a:pt x="241200" y="0"/>
                </a:cubicBezTo>
                <a:cubicBezTo>
                  <a:pt x="248151" y="0"/>
                  <a:pt x="253914" y="275"/>
                  <a:pt x="258487" y="823"/>
                </a:cubicBezTo>
                <a:cubicBezTo>
                  <a:pt x="263060" y="1372"/>
                  <a:pt x="266719" y="2104"/>
                  <a:pt x="269463" y="3019"/>
                </a:cubicBezTo>
                <a:cubicBezTo>
                  <a:pt x="272207" y="3933"/>
                  <a:pt x="274174" y="5122"/>
                  <a:pt x="275363" y="6586"/>
                </a:cubicBezTo>
                <a:cubicBezTo>
                  <a:pt x="276552" y="8049"/>
                  <a:pt x="277146" y="9696"/>
                  <a:pt x="277146" y="11525"/>
                </a:cubicBezTo>
                <a:lnTo>
                  <a:pt x="277146" y="346844"/>
                </a:lnTo>
                <a:cubicBezTo>
                  <a:pt x="277146" y="348674"/>
                  <a:pt x="276552" y="350320"/>
                  <a:pt x="275363" y="351783"/>
                </a:cubicBezTo>
                <a:cubicBezTo>
                  <a:pt x="274174" y="353247"/>
                  <a:pt x="272207" y="354436"/>
                  <a:pt x="269463" y="355351"/>
                </a:cubicBezTo>
                <a:cubicBezTo>
                  <a:pt x="266719" y="356265"/>
                  <a:pt x="263060" y="356997"/>
                  <a:pt x="258487" y="357546"/>
                </a:cubicBezTo>
                <a:cubicBezTo>
                  <a:pt x="253914" y="358095"/>
                  <a:pt x="248151" y="358369"/>
                  <a:pt x="241200" y="358369"/>
                </a:cubicBezTo>
                <a:cubicBezTo>
                  <a:pt x="234065" y="358369"/>
                  <a:pt x="228166" y="358095"/>
                  <a:pt x="223501" y="357546"/>
                </a:cubicBezTo>
                <a:cubicBezTo>
                  <a:pt x="218836" y="356997"/>
                  <a:pt x="215177" y="356265"/>
                  <a:pt x="212525" y="355351"/>
                </a:cubicBezTo>
                <a:cubicBezTo>
                  <a:pt x="209872" y="354436"/>
                  <a:pt x="207951" y="353247"/>
                  <a:pt x="206762" y="351783"/>
                </a:cubicBezTo>
                <a:cubicBezTo>
                  <a:pt x="205573" y="350320"/>
                  <a:pt x="204979" y="348674"/>
                  <a:pt x="204979" y="346844"/>
                </a:cubicBezTo>
                <a:lnTo>
                  <a:pt x="204979" y="203332"/>
                </a:lnTo>
                <a:lnTo>
                  <a:pt x="72168" y="203332"/>
                </a:lnTo>
                <a:lnTo>
                  <a:pt x="72168" y="346844"/>
                </a:lnTo>
                <a:cubicBezTo>
                  <a:pt x="72168" y="348674"/>
                  <a:pt x="71619" y="350320"/>
                  <a:pt x="70522" y="351783"/>
                </a:cubicBezTo>
                <a:cubicBezTo>
                  <a:pt x="69424" y="353247"/>
                  <a:pt x="67503" y="354436"/>
                  <a:pt x="64759" y="355351"/>
                </a:cubicBezTo>
                <a:cubicBezTo>
                  <a:pt x="62015" y="356265"/>
                  <a:pt x="58356" y="356997"/>
                  <a:pt x="53783" y="357546"/>
                </a:cubicBezTo>
                <a:cubicBezTo>
                  <a:pt x="49210" y="358095"/>
                  <a:pt x="43356" y="358369"/>
                  <a:pt x="36221" y="358369"/>
                </a:cubicBezTo>
                <a:cubicBezTo>
                  <a:pt x="29270" y="358369"/>
                  <a:pt x="23462" y="358095"/>
                  <a:pt x="18797" y="357546"/>
                </a:cubicBezTo>
                <a:cubicBezTo>
                  <a:pt x="14132" y="356997"/>
                  <a:pt x="10428" y="356265"/>
                  <a:pt x="7684" y="355351"/>
                </a:cubicBezTo>
                <a:cubicBezTo>
                  <a:pt x="4940" y="354436"/>
                  <a:pt x="2973" y="353247"/>
                  <a:pt x="1784" y="351783"/>
                </a:cubicBezTo>
                <a:cubicBezTo>
                  <a:pt x="595" y="350320"/>
                  <a:pt x="0" y="348674"/>
                  <a:pt x="0" y="346844"/>
                </a:cubicBezTo>
                <a:lnTo>
                  <a:pt x="0" y="11525"/>
                </a:lnTo>
                <a:cubicBezTo>
                  <a:pt x="0" y="9696"/>
                  <a:pt x="595" y="8049"/>
                  <a:pt x="1784" y="6586"/>
                </a:cubicBezTo>
                <a:cubicBezTo>
                  <a:pt x="2973" y="5122"/>
                  <a:pt x="4940" y="3933"/>
                  <a:pt x="7684" y="3019"/>
                </a:cubicBezTo>
                <a:cubicBezTo>
                  <a:pt x="10428" y="2104"/>
                  <a:pt x="14132" y="1372"/>
                  <a:pt x="18797" y="823"/>
                </a:cubicBezTo>
                <a:cubicBezTo>
                  <a:pt x="23462" y="275"/>
                  <a:pt x="29270" y="0"/>
                  <a:pt x="36221" y="0"/>
                </a:cubicBezTo>
                <a:close/>
              </a:path>
            </a:pathLst>
          </a:custGeom>
          <a:solidFill>
            <a:srgbClr val="0066FF"/>
          </a:solidFill>
          <a:ln w="3175">
            <a:solidFill>
              <a:schemeClr val="bg1"/>
            </a:solidFill>
          </a:ln>
          <a:effectLst>
            <a:glow rad="114300">
              <a:schemeClr val="tx1"/>
            </a:glow>
          </a:effectLst>
          <a:scene3d>
            <a:camera prst="orthographicFront"/>
            <a:lightRig rig="flat" dir="t"/>
          </a:scene3d>
          <a:sp3d extrusionH="57150" prstMaterial="plastic">
            <a:bevelT w="508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DAB2FAC-0FA9-4521-BD20-3BBFB1BCBB24}"/>
              </a:ext>
            </a:extLst>
          </p:cNvPr>
          <p:cNvSpPr/>
          <p:nvPr/>
        </p:nvSpPr>
        <p:spPr>
          <a:xfrm>
            <a:off x="4445822" y="3568394"/>
            <a:ext cx="186868" cy="276048"/>
          </a:xfrm>
          <a:custGeom>
            <a:avLst/>
            <a:gdLst/>
            <a:ahLst/>
            <a:cxnLst/>
            <a:rect l="l" t="t" r="r" b="b"/>
            <a:pathLst>
              <a:path w="186868" h="276048">
                <a:moveTo>
                  <a:pt x="100980" y="0"/>
                </a:moveTo>
                <a:cubicBezTo>
                  <a:pt x="108663" y="0"/>
                  <a:pt x="116118" y="548"/>
                  <a:pt x="123344" y="1646"/>
                </a:cubicBezTo>
                <a:cubicBezTo>
                  <a:pt x="130570" y="2744"/>
                  <a:pt x="137109" y="4116"/>
                  <a:pt x="142963" y="5762"/>
                </a:cubicBezTo>
                <a:cubicBezTo>
                  <a:pt x="148817" y="7408"/>
                  <a:pt x="153757" y="9192"/>
                  <a:pt x="157781" y="11113"/>
                </a:cubicBezTo>
                <a:cubicBezTo>
                  <a:pt x="161806" y="13034"/>
                  <a:pt x="164687" y="14680"/>
                  <a:pt x="166425" y="16052"/>
                </a:cubicBezTo>
                <a:cubicBezTo>
                  <a:pt x="168163" y="17424"/>
                  <a:pt x="169398" y="18796"/>
                  <a:pt x="170129" y="20168"/>
                </a:cubicBezTo>
                <a:cubicBezTo>
                  <a:pt x="170861" y="21540"/>
                  <a:pt x="171410" y="23187"/>
                  <a:pt x="171776" y="25107"/>
                </a:cubicBezTo>
                <a:cubicBezTo>
                  <a:pt x="172141" y="27028"/>
                  <a:pt x="172462" y="29406"/>
                  <a:pt x="172736" y="32242"/>
                </a:cubicBezTo>
                <a:cubicBezTo>
                  <a:pt x="173010" y="35077"/>
                  <a:pt x="173148" y="38599"/>
                  <a:pt x="173148" y="42806"/>
                </a:cubicBezTo>
                <a:cubicBezTo>
                  <a:pt x="173148" y="47746"/>
                  <a:pt x="173010" y="51770"/>
                  <a:pt x="172736" y="54880"/>
                </a:cubicBezTo>
                <a:cubicBezTo>
                  <a:pt x="172462" y="57990"/>
                  <a:pt x="172004" y="60459"/>
                  <a:pt x="171364" y="62289"/>
                </a:cubicBezTo>
                <a:cubicBezTo>
                  <a:pt x="170724" y="64118"/>
                  <a:pt x="169855" y="65353"/>
                  <a:pt x="168757" y="65993"/>
                </a:cubicBezTo>
                <a:cubicBezTo>
                  <a:pt x="167660" y="66634"/>
                  <a:pt x="166379" y="66954"/>
                  <a:pt x="164916" y="66954"/>
                </a:cubicBezTo>
                <a:cubicBezTo>
                  <a:pt x="163269" y="66954"/>
                  <a:pt x="160708" y="65993"/>
                  <a:pt x="157232" y="64072"/>
                </a:cubicBezTo>
                <a:cubicBezTo>
                  <a:pt x="153757" y="62152"/>
                  <a:pt x="149412" y="60094"/>
                  <a:pt x="144198" y="57898"/>
                </a:cubicBezTo>
                <a:cubicBezTo>
                  <a:pt x="138985" y="55703"/>
                  <a:pt x="132948" y="53645"/>
                  <a:pt x="126088" y="51724"/>
                </a:cubicBezTo>
                <a:cubicBezTo>
                  <a:pt x="119228" y="49804"/>
                  <a:pt x="111407" y="48843"/>
                  <a:pt x="102626" y="48843"/>
                </a:cubicBezTo>
                <a:cubicBezTo>
                  <a:pt x="96407" y="48843"/>
                  <a:pt x="91010" y="49483"/>
                  <a:pt x="86437" y="50764"/>
                </a:cubicBezTo>
                <a:cubicBezTo>
                  <a:pt x="81863" y="52045"/>
                  <a:pt x="78113" y="53874"/>
                  <a:pt x="75186" y="56252"/>
                </a:cubicBezTo>
                <a:cubicBezTo>
                  <a:pt x="72259" y="58630"/>
                  <a:pt x="70064" y="61420"/>
                  <a:pt x="68601" y="64621"/>
                </a:cubicBezTo>
                <a:cubicBezTo>
                  <a:pt x="67137" y="67823"/>
                  <a:pt x="66405" y="71253"/>
                  <a:pt x="66405" y="74911"/>
                </a:cubicBezTo>
                <a:cubicBezTo>
                  <a:pt x="66405" y="80582"/>
                  <a:pt x="68143" y="85339"/>
                  <a:pt x="71619" y="89180"/>
                </a:cubicBezTo>
                <a:cubicBezTo>
                  <a:pt x="75095" y="93022"/>
                  <a:pt x="79668" y="96406"/>
                  <a:pt x="85339" y="99333"/>
                </a:cubicBezTo>
                <a:cubicBezTo>
                  <a:pt x="91010" y="102260"/>
                  <a:pt x="97458" y="105004"/>
                  <a:pt x="104684" y="107565"/>
                </a:cubicBezTo>
                <a:cubicBezTo>
                  <a:pt x="111910" y="110126"/>
                  <a:pt x="119228" y="112916"/>
                  <a:pt x="126637" y="115934"/>
                </a:cubicBezTo>
                <a:cubicBezTo>
                  <a:pt x="134045" y="118953"/>
                  <a:pt x="141363" y="122474"/>
                  <a:pt x="148589" y="126499"/>
                </a:cubicBezTo>
                <a:cubicBezTo>
                  <a:pt x="155815" y="130523"/>
                  <a:pt x="162263" y="135463"/>
                  <a:pt x="167934" y="141317"/>
                </a:cubicBezTo>
                <a:cubicBezTo>
                  <a:pt x="173605" y="147170"/>
                  <a:pt x="178178" y="154168"/>
                  <a:pt x="181654" y="162308"/>
                </a:cubicBezTo>
                <a:cubicBezTo>
                  <a:pt x="185130" y="170449"/>
                  <a:pt x="186868" y="180099"/>
                  <a:pt x="186868" y="191258"/>
                </a:cubicBezTo>
                <a:cubicBezTo>
                  <a:pt x="186868" y="205161"/>
                  <a:pt x="184261" y="217417"/>
                  <a:pt x="179047" y="228028"/>
                </a:cubicBezTo>
                <a:cubicBezTo>
                  <a:pt x="173834" y="238638"/>
                  <a:pt x="166470" y="247510"/>
                  <a:pt x="156958" y="254645"/>
                </a:cubicBezTo>
                <a:cubicBezTo>
                  <a:pt x="147445" y="261779"/>
                  <a:pt x="136195" y="267130"/>
                  <a:pt x="123206" y="270697"/>
                </a:cubicBezTo>
                <a:cubicBezTo>
                  <a:pt x="110218" y="274264"/>
                  <a:pt x="96132" y="276048"/>
                  <a:pt x="80949" y="276048"/>
                </a:cubicBezTo>
                <a:cubicBezTo>
                  <a:pt x="71802" y="276048"/>
                  <a:pt x="63067" y="275362"/>
                  <a:pt x="54743" y="273990"/>
                </a:cubicBezTo>
                <a:cubicBezTo>
                  <a:pt x="46420" y="272618"/>
                  <a:pt x="38965" y="270880"/>
                  <a:pt x="32380" y="268776"/>
                </a:cubicBezTo>
                <a:cubicBezTo>
                  <a:pt x="25794" y="266673"/>
                  <a:pt x="20306" y="264523"/>
                  <a:pt x="15915" y="262328"/>
                </a:cubicBezTo>
                <a:cubicBezTo>
                  <a:pt x="11525" y="260133"/>
                  <a:pt x="8324" y="258075"/>
                  <a:pt x="6311" y="256154"/>
                </a:cubicBezTo>
                <a:cubicBezTo>
                  <a:pt x="4299" y="254233"/>
                  <a:pt x="2744" y="251215"/>
                  <a:pt x="1647" y="247098"/>
                </a:cubicBezTo>
                <a:cubicBezTo>
                  <a:pt x="549" y="242982"/>
                  <a:pt x="0" y="236900"/>
                  <a:pt x="0" y="228851"/>
                </a:cubicBezTo>
                <a:cubicBezTo>
                  <a:pt x="0" y="223546"/>
                  <a:pt x="183" y="219292"/>
                  <a:pt x="549" y="216091"/>
                </a:cubicBezTo>
                <a:cubicBezTo>
                  <a:pt x="915" y="212890"/>
                  <a:pt x="1464" y="210329"/>
                  <a:pt x="2195" y="208408"/>
                </a:cubicBezTo>
                <a:cubicBezTo>
                  <a:pt x="2927" y="206487"/>
                  <a:pt x="3842" y="205206"/>
                  <a:pt x="4939" y="204566"/>
                </a:cubicBezTo>
                <a:cubicBezTo>
                  <a:pt x="6037" y="203926"/>
                  <a:pt x="7409" y="203606"/>
                  <a:pt x="9055" y="203606"/>
                </a:cubicBezTo>
                <a:cubicBezTo>
                  <a:pt x="11068" y="203606"/>
                  <a:pt x="14040" y="204749"/>
                  <a:pt x="17973" y="207036"/>
                </a:cubicBezTo>
                <a:cubicBezTo>
                  <a:pt x="21906" y="209322"/>
                  <a:pt x="26800" y="211838"/>
                  <a:pt x="32654" y="214582"/>
                </a:cubicBezTo>
                <a:cubicBezTo>
                  <a:pt x="38508" y="217326"/>
                  <a:pt x="45322" y="219887"/>
                  <a:pt x="53097" y="222265"/>
                </a:cubicBezTo>
                <a:cubicBezTo>
                  <a:pt x="60872" y="224643"/>
                  <a:pt x="69698" y="225832"/>
                  <a:pt x="79577" y="225832"/>
                </a:cubicBezTo>
                <a:cubicBezTo>
                  <a:pt x="85796" y="225832"/>
                  <a:pt x="91330" y="225192"/>
                  <a:pt x="96178" y="223912"/>
                </a:cubicBezTo>
                <a:cubicBezTo>
                  <a:pt x="101026" y="222631"/>
                  <a:pt x="105233" y="220802"/>
                  <a:pt x="108800" y="218424"/>
                </a:cubicBezTo>
                <a:cubicBezTo>
                  <a:pt x="112368" y="216045"/>
                  <a:pt x="115066" y="213027"/>
                  <a:pt x="116895" y="209368"/>
                </a:cubicBezTo>
                <a:cubicBezTo>
                  <a:pt x="118725" y="205710"/>
                  <a:pt x="119639" y="201502"/>
                  <a:pt x="119639" y="196746"/>
                </a:cubicBezTo>
                <a:cubicBezTo>
                  <a:pt x="119639" y="191258"/>
                  <a:pt x="117947" y="186547"/>
                  <a:pt x="114563" y="182614"/>
                </a:cubicBezTo>
                <a:cubicBezTo>
                  <a:pt x="111178" y="178681"/>
                  <a:pt x="106697" y="175251"/>
                  <a:pt x="101117" y="172324"/>
                </a:cubicBezTo>
                <a:cubicBezTo>
                  <a:pt x="95538" y="169397"/>
                  <a:pt x="89226" y="166653"/>
                  <a:pt x="82183" y="164092"/>
                </a:cubicBezTo>
                <a:cubicBezTo>
                  <a:pt x="75140" y="161531"/>
                  <a:pt x="67915" y="158695"/>
                  <a:pt x="60506" y="155585"/>
                </a:cubicBezTo>
                <a:cubicBezTo>
                  <a:pt x="53097" y="152476"/>
                  <a:pt x="45871" y="148908"/>
                  <a:pt x="38828" y="144884"/>
                </a:cubicBezTo>
                <a:cubicBezTo>
                  <a:pt x="31785" y="140859"/>
                  <a:pt x="25474" y="135920"/>
                  <a:pt x="19894" y="130066"/>
                </a:cubicBezTo>
                <a:cubicBezTo>
                  <a:pt x="14315" y="124212"/>
                  <a:pt x="9833" y="117169"/>
                  <a:pt x="6449" y="108937"/>
                </a:cubicBezTo>
                <a:cubicBezTo>
                  <a:pt x="3064" y="100705"/>
                  <a:pt x="1372" y="90827"/>
                  <a:pt x="1372" y="79302"/>
                </a:cubicBezTo>
                <a:cubicBezTo>
                  <a:pt x="1372" y="67594"/>
                  <a:pt x="3659" y="56847"/>
                  <a:pt x="8232" y="47060"/>
                </a:cubicBezTo>
                <a:cubicBezTo>
                  <a:pt x="12805" y="37273"/>
                  <a:pt x="19391" y="28903"/>
                  <a:pt x="27989" y="21952"/>
                </a:cubicBezTo>
                <a:cubicBezTo>
                  <a:pt x="36587" y="15000"/>
                  <a:pt x="47060" y="9604"/>
                  <a:pt x="59408" y="5762"/>
                </a:cubicBezTo>
                <a:cubicBezTo>
                  <a:pt x="71756" y="1920"/>
                  <a:pt x="85613" y="0"/>
                  <a:pt x="100980" y="0"/>
                </a:cubicBezTo>
                <a:close/>
              </a:path>
            </a:pathLst>
          </a:custGeom>
          <a:solidFill>
            <a:srgbClr val="0066FF"/>
          </a:solidFill>
          <a:ln w="3175">
            <a:solidFill>
              <a:schemeClr val="bg1"/>
            </a:solidFill>
          </a:ln>
          <a:effectLst>
            <a:glow rad="114300">
              <a:schemeClr val="tx1"/>
            </a:glow>
          </a:effectLst>
          <a:scene3d>
            <a:camera prst="orthographicFront"/>
            <a:lightRig rig="flat" dir="t"/>
          </a:scene3d>
          <a:sp3d extrusionH="57150" prstMaterial="plastic">
            <a:bevelT w="508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5D1B6D4-1AE4-4617-A4B5-2DB3EFE77451}"/>
              </a:ext>
            </a:extLst>
          </p:cNvPr>
          <p:cNvSpPr/>
          <p:nvPr/>
        </p:nvSpPr>
        <p:spPr>
          <a:xfrm>
            <a:off x="4812790" y="3568395"/>
            <a:ext cx="233791" cy="271383"/>
          </a:xfrm>
          <a:custGeom>
            <a:avLst/>
            <a:gdLst/>
            <a:ahLst/>
            <a:cxnLst/>
            <a:rect l="l" t="t" r="r" b="b"/>
            <a:pathLst>
              <a:path w="233791" h="271383">
                <a:moveTo>
                  <a:pt x="144061" y="0"/>
                </a:moveTo>
                <a:cubicBezTo>
                  <a:pt x="160708" y="0"/>
                  <a:pt x="174749" y="2744"/>
                  <a:pt x="186182" y="8232"/>
                </a:cubicBezTo>
                <a:cubicBezTo>
                  <a:pt x="197615" y="13720"/>
                  <a:pt x="206854" y="21174"/>
                  <a:pt x="213897" y="30595"/>
                </a:cubicBezTo>
                <a:cubicBezTo>
                  <a:pt x="220940" y="40017"/>
                  <a:pt x="226016" y="51038"/>
                  <a:pt x="229126" y="63661"/>
                </a:cubicBezTo>
                <a:cubicBezTo>
                  <a:pt x="232236" y="76283"/>
                  <a:pt x="233791" y="91467"/>
                  <a:pt x="233791" y="109212"/>
                </a:cubicBezTo>
                <a:lnTo>
                  <a:pt x="233791" y="260407"/>
                </a:lnTo>
                <a:cubicBezTo>
                  <a:pt x="233791" y="262236"/>
                  <a:pt x="233242" y="263837"/>
                  <a:pt x="232144" y="265209"/>
                </a:cubicBezTo>
                <a:cubicBezTo>
                  <a:pt x="231047" y="266581"/>
                  <a:pt x="229217" y="267724"/>
                  <a:pt x="226656" y="268639"/>
                </a:cubicBezTo>
                <a:cubicBezTo>
                  <a:pt x="224095" y="269554"/>
                  <a:pt x="220574" y="270240"/>
                  <a:pt x="216092" y="270697"/>
                </a:cubicBezTo>
                <a:cubicBezTo>
                  <a:pt x="211610" y="271154"/>
                  <a:pt x="206076" y="271383"/>
                  <a:pt x="199490" y="271383"/>
                </a:cubicBezTo>
                <a:cubicBezTo>
                  <a:pt x="192722" y="271383"/>
                  <a:pt x="187097" y="271154"/>
                  <a:pt x="182615" y="270697"/>
                </a:cubicBezTo>
                <a:cubicBezTo>
                  <a:pt x="178133" y="270240"/>
                  <a:pt x="174611" y="269554"/>
                  <a:pt x="172050" y="268639"/>
                </a:cubicBezTo>
                <a:cubicBezTo>
                  <a:pt x="169489" y="267724"/>
                  <a:pt x="167660" y="266581"/>
                  <a:pt x="166562" y="265209"/>
                </a:cubicBezTo>
                <a:cubicBezTo>
                  <a:pt x="165465" y="263837"/>
                  <a:pt x="164916" y="262236"/>
                  <a:pt x="164916" y="260407"/>
                </a:cubicBezTo>
                <a:lnTo>
                  <a:pt x="164916" y="120736"/>
                </a:lnTo>
                <a:cubicBezTo>
                  <a:pt x="164916" y="108846"/>
                  <a:pt x="164047" y="99516"/>
                  <a:pt x="162309" y="92747"/>
                </a:cubicBezTo>
                <a:cubicBezTo>
                  <a:pt x="160571" y="85979"/>
                  <a:pt x="158056" y="80171"/>
                  <a:pt x="154763" y="75323"/>
                </a:cubicBezTo>
                <a:cubicBezTo>
                  <a:pt x="151470" y="70475"/>
                  <a:pt x="147217" y="66725"/>
                  <a:pt x="142003" y="64072"/>
                </a:cubicBezTo>
                <a:cubicBezTo>
                  <a:pt x="136790" y="61420"/>
                  <a:pt x="130707" y="60094"/>
                  <a:pt x="123756" y="60094"/>
                </a:cubicBezTo>
                <a:cubicBezTo>
                  <a:pt x="114975" y="60094"/>
                  <a:pt x="106102" y="63295"/>
                  <a:pt x="97139" y="69698"/>
                </a:cubicBezTo>
                <a:cubicBezTo>
                  <a:pt x="88175" y="76100"/>
                  <a:pt x="78845" y="85430"/>
                  <a:pt x="69150" y="97687"/>
                </a:cubicBezTo>
                <a:lnTo>
                  <a:pt x="69150" y="260407"/>
                </a:lnTo>
                <a:cubicBezTo>
                  <a:pt x="69150" y="262236"/>
                  <a:pt x="68601" y="263837"/>
                  <a:pt x="67503" y="265209"/>
                </a:cubicBezTo>
                <a:cubicBezTo>
                  <a:pt x="66406" y="266581"/>
                  <a:pt x="64531" y="267724"/>
                  <a:pt x="61878" y="268639"/>
                </a:cubicBezTo>
                <a:cubicBezTo>
                  <a:pt x="59225" y="269554"/>
                  <a:pt x="55704" y="270240"/>
                  <a:pt x="51313" y="270697"/>
                </a:cubicBezTo>
                <a:cubicBezTo>
                  <a:pt x="46923" y="271154"/>
                  <a:pt x="41344" y="271383"/>
                  <a:pt x="34575" y="271383"/>
                </a:cubicBezTo>
                <a:cubicBezTo>
                  <a:pt x="27806" y="271383"/>
                  <a:pt x="22227" y="271154"/>
                  <a:pt x="17836" y="270697"/>
                </a:cubicBezTo>
                <a:cubicBezTo>
                  <a:pt x="13446" y="270240"/>
                  <a:pt x="9925" y="269554"/>
                  <a:pt x="7272" y="268639"/>
                </a:cubicBezTo>
                <a:cubicBezTo>
                  <a:pt x="4619" y="267724"/>
                  <a:pt x="2744" y="266581"/>
                  <a:pt x="1647" y="265209"/>
                </a:cubicBezTo>
                <a:cubicBezTo>
                  <a:pt x="549" y="263837"/>
                  <a:pt x="0" y="262236"/>
                  <a:pt x="0" y="260407"/>
                </a:cubicBezTo>
                <a:lnTo>
                  <a:pt x="0" y="15641"/>
                </a:lnTo>
                <a:cubicBezTo>
                  <a:pt x="0" y="13811"/>
                  <a:pt x="458" y="12210"/>
                  <a:pt x="1372" y="10838"/>
                </a:cubicBezTo>
                <a:cubicBezTo>
                  <a:pt x="2287" y="9466"/>
                  <a:pt x="3933" y="8323"/>
                  <a:pt x="6312" y="7408"/>
                </a:cubicBezTo>
                <a:cubicBezTo>
                  <a:pt x="8690" y="6494"/>
                  <a:pt x="11754" y="5808"/>
                  <a:pt x="15504" y="5350"/>
                </a:cubicBezTo>
                <a:cubicBezTo>
                  <a:pt x="19254" y="4893"/>
                  <a:pt x="23965" y="4664"/>
                  <a:pt x="29636" y="4664"/>
                </a:cubicBezTo>
                <a:cubicBezTo>
                  <a:pt x="35490" y="4664"/>
                  <a:pt x="40337" y="4893"/>
                  <a:pt x="44179" y="5350"/>
                </a:cubicBezTo>
                <a:cubicBezTo>
                  <a:pt x="48021" y="5808"/>
                  <a:pt x="50993" y="6494"/>
                  <a:pt x="53097" y="7408"/>
                </a:cubicBezTo>
                <a:cubicBezTo>
                  <a:pt x="55201" y="8323"/>
                  <a:pt x="56710" y="9466"/>
                  <a:pt x="57625" y="10838"/>
                </a:cubicBezTo>
                <a:cubicBezTo>
                  <a:pt x="58539" y="12210"/>
                  <a:pt x="58997" y="13811"/>
                  <a:pt x="58997" y="15641"/>
                </a:cubicBezTo>
                <a:lnTo>
                  <a:pt x="58997" y="43904"/>
                </a:lnTo>
                <a:cubicBezTo>
                  <a:pt x="72534" y="29269"/>
                  <a:pt x="86300" y="18293"/>
                  <a:pt x="100294" y="10976"/>
                </a:cubicBezTo>
                <a:cubicBezTo>
                  <a:pt x="114289" y="3658"/>
                  <a:pt x="128878" y="0"/>
                  <a:pt x="144061" y="0"/>
                </a:cubicBezTo>
                <a:close/>
              </a:path>
            </a:pathLst>
          </a:custGeom>
          <a:solidFill>
            <a:srgbClr val="0066FF"/>
          </a:solidFill>
          <a:ln w="3175">
            <a:solidFill>
              <a:schemeClr val="bg1"/>
            </a:solidFill>
          </a:ln>
          <a:effectLst>
            <a:glow rad="76200">
              <a:schemeClr val="tx1"/>
            </a:glow>
          </a:effectLst>
          <a:scene3d>
            <a:camera prst="orthographicFront"/>
            <a:lightRig rig="flat" dir="t"/>
          </a:scene3d>
          <a:sp3d extrusionH="57150" prstMaterial="plastic">
            <a:bevelT w="508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E37A626-D4C8-475F-997B-B2D2B9DB3D1F}"/>
              </a:ext>
            </a:extLst>
          </p:cNvPr>
          <p:cNvSpPr/>
          <p:nvPr/>
        </p:nvSpPr>
        <p:spPr>
          <a:xfrm>
            <a:off x="5102498" y="3568394"/>
            <a:ext cx="223638" cy="276048"/>
          </a:xfrm>
          <a:custGeom>
            <a:avLst/>
            <a:gdLst/>
            <a:ahLst/>
            <a:cxnLst/>
            <a:rect l="l" t="t" r="r" b="b"/>
            <a:pathLst>
              <a:path w="223638" h="276048">
                <a:moveTo>
                  <a:pt x="115523" y="0"/>
                </a:moveTo>
                <a:cubicBezTo>
                  <a:pt x="134732" y="0"/>
                  <a:pt x="151150" y="1875"/>
                  <a:pt x="164779" y="5625"/>
                </a:cubicBezTo>
                <a:cubicBezTo>
                  <a:pt x="178407" y="9375"/>
                  <a:pt x="189612" y="15137"/>
                  <a:pt x="198393" y="22912"/>
                </a:cubicBezTo>
                <a:cubicBezTo>
                  <a:pt x="207174" y="30687"/>
                  <a:pt x="213576" y="40703"/>
                  <a:pt x="217601" y="52959"/>
                </a:cubicBezTo>
                <a:cubicBezTo>
                  <a:pt x="221625" y="65216"/>
                  <a:pt x="223638" y="79759"/>
                  <a:pt x="223638" y="96589"/>
                </a:cubicBezTo>
                <a:lnTo>
                  <a:pt x="223638" y="261230"/>
                </a:lnTo>
                <a:cubicBezTo>
                  <a:pt x="223638" y="263791"/>
                  <a:pt x="222723" y="265804"/>
                  <a:pt x="220894" y="267267"/>
                </a:cubicBezTo>
                <a:cubicBezTo>
                  <a:pt x="219064" y="268731"/>
                  <a:pt x="216183" y="269782"/>
                  <a:pt x="212250" y="270423"/>
                </a:cubicBezTo>
                <a:cubicBezTo>
                  <a:pt x="208317" y="271063"/>
                  <a:pt x="202509" y="271383"/>
                  <a:pt x="194826" y="271383"/>
                </a:cubicBezTo>
                <a:cubicBezTo>
                  <a:pt x="186593" y="271383"/>
                  <a:pt x="180602" y="271063"/>
                  <a:pt x="176852" y="270423"/>
                </a:cubicBezTo>
                <a:cubicBezTo>
                  <a:pt x="173102" y="269782"/>
                  <a:pt x="170450" y="268731"/>
                  <a:pt x="168895" y="267267"/>
                </a:cubicBezTo>
                <a:cubicBezTo>
                  <a:pt x="167340" y="265804"/>
                  <a:pt x="166562" y="263791"/>
                  <a:pt x="166562" y="261230"/>
                </a:cubicBezTo>
                <a:lnTo>
                  <a:pt x="166562" y="241748"/>
                </a:lnTo>
                <a:cubicBezTo>
                  <a:pt x="156501" y="252541"/>
                  <a:pt x="145022" y="260956"/>
                  <a:pt x="132125" y="266993"/>
                </a:cubicBezTo>
                <a:cubicBezTo>
                  <a:pt x="119228" y="273029"/>
                  <a:pt x="104913" y="276048"/>
                  <a:pt x="89181" y="276048"/>
                </a:cubicBezTo>
                <a:cubicBezTo>
                  <a:pt x="76192" y="276048"/>
                  <a:pt x="64256" y="274356"/>
                  <a:pt x="53371" y="270971"/>
                </a:cubicBezTo>
                <a:cubicBezTo>
                  <a:pt x="42487" y="267587"/>
                  <a:pt x="33066" y="262556"/>
                  <a:pt x="25108" y="255879"/>
                </a:cubicBezTo>
                <a:cubicBezTo>
                  <a:pt x="17150" y="249202"/>
                  <a:pt x="10976" y="240924"/>
                  <a:pt x="6586" y="231046"/>
                </a:cubicBezTo>
                <a:cubicBezTo>
                  <a:pt x="2195" y="221168"/>
                  <a:pt x="0" y="209643"/>
                  <a:pt x="0" y="196471"/>
                </a:cubicBezTo>
                <a:cubicBezTo>
                  <a:pt x="0" y="182202"/>
                  <a:pt x="2790" y="169809"/>
                  <a:pt x="8369" y="159290"/>
                </a:cubicBezTo>
                <a:cubicBezTo>
                  <a:pt x="13949" y="148771"/>
                  <a:pt x="22273" y="140082"/>
                  <a:pt x="33340" y="133222"/>
                </a:cubicBezTo>
                <a:cubicBezTo>
                  <a:pt x="44408" y="126362"/>
                  <a:pt x="58173" y="121285"/>
                  <a:pt x="74638" y="117992"/>
                </a:cubicBezTo>
                <a:cubicBezTo>
                  <a:pt x="91102" y="114700"/>
                  <a:pt x="110218" y="113053"/>
                  <a:pt x="131987" y="113053"/>
                </a:cubicBezTo>
                <a:lnTo>
                  <a:pt x="155860" y="113053"/>
                </a:lnTo>
                <a:lnTo>
                  <a:pt x="155860" y="98235"/>
                </a:lnTo>
                <a:cubicBezTo>
                  <a:pt x="155860" y="90552"/>
                  <a:pt x="155083" y="83829"/>
                  <a:pt x="153528" y="78067"/>
                </a:cubicBezTo>
                <a:cubicBezTo>
                  <a:pt x="151973" y="72305"/>
                  <a:pt x="149412" y="67502"/>
                  <a:pt x="145845" y="63661"/>
                </a:cubicBezTo>
                <a:cubicBezTo>
                  <a:pt x="142278" y="59819"/>
                  <a:pt x="137521" y="56984"/>
                  <a:pt x="131576" y="55154"/>
                </a:cubicBezTo>
                <a:cubicBezTo>
                  <a:pt x="125630" y="53325"/>
                  <a:pt x="118267" y="52410"/>
                  <a:pt x="109487" y="52410"/>
                </a:cubicBezTo>
                <a:cubicBezTo>
                  <a:pt x="97962" y="52410"/>
                  <a:pt x="87672" y="53691"/>
                  <a:pt x="78616" y="56252"/>
                </a:cubicBezTo>
                <a:cubicBezTo>
                  <a:pt x="69561" y="58813"/>
                  <a:pt x="61558" y="61649"/>
                  <a:pt x="54606" y="64758"/>
                </a:cubicBezTo>
                <a:cubicBezTo>
                  <a:pt x="47655" y="67868"/>
                  <a:pt x="41846" y="70704"/>
                  <a:pt x="37182" y="73265"/>
                </a:cubicBezTo>
                <a:cubicBezTo>
                  <a:pt x="32517" y="75826"/>
                  <a:pt x="28721" y="77107"/>
                  <a:pt x="25794" y="77107"/>
                </a:cubicBezTo>
                <a:cubicBezTo>
                  <a:pt x="23782" y="77107"/>
                  <a:pt x="21998" y="76466"/>
                  <a:pt x="20443" y="75186"/>
                </a:cubicBezTo>
                <a:cubicBezTo>
                  <a:pt x="18888" y="73905"/>
                  <a:pt x="17608" y="72076"/>
                  <a:pt x="16602" y="69698"/>
                </a:cubicBezTo>
                <a:cubicBezTo>
                  <a:pt x="15595" y="67320"/>
                  <a:pt x="14818" y="64393"/>
                  <a:pt x="14269" y="60917"/>
                </a:cubicBezTo>
                <a:cubicBezTo>
                  <a:pt x="13720" y="57441"/>
                  <a:pt x="13446" y="53599"/>
                  <a:pt x="13446" y="49392"/>
                </a:cubicBezTo>
                <a:cubicBezTo>
                  <a:pt x="13446" y="43721"/>
                  <a:pt x="13903" y="39239"/>
                  <a:pt x="14818" y="35946"/>
                </a:cubicBezTo>
                <a:cubicBezTo>
                  <a:pt x="15733" y="32653"/>
                  <a:pt x="17470" y="29681"/>
                  <a:pt x="20032" y="27028"/>
                </a:cubicBezTo>
                <a:cubicBezTo>
                  <a:pt x="22593" y="24376"/>
                  <a:pt x="27075" y="21449"/>
                  <a:pt x="33477" y="18247"/>
                </a:cubicBezTo>
                <a:cubicBezTo>
                  <a:pt x="39880" y="15046"/>
                  <a:pt x="47380" y="12073"/>
                  <a:pt x="55978" y="9329"/>
                </a:cubicBezTo>
                <a:cubicBezTo>
                  <a:pt x="64576" y="6585"/>
                  <a:pt x="73951" y="4344"/>
                  <a:pt x="84104" y="2606"/>
                </a:cubicBezTo>
                <a:cubicBezTo>
                  <a:pt x="94257" y="869"/>
                  <a:pt x="104730" y="0"/>
                  <a:pt x="115523" y="0"/>
                </a:cubicBezTo>
                <a:close/>
                <a:moveTo>
                  <a:pt x="129518" y="156409"/>
                </a:moveTo>
                <a:cubicBezTo>
                  <a:pt x="118359" y="156409"/>
                  <a:pt x="108846" y="157232"/>
                  <a:pt x="100980" y="158878"/>
                </a:cubicBezTo>
                <a:cubicBezTo>
                  <a:pt x="93114" y="160525"/>
                  <a:pt x="86711" y="162994"/>
                  <a:pt x="81772" y="166287"/>
                </a:cubicBezTo>
                <a:cubicBezTo>
                  <a:pt x="76833" y="169580"/>
                  <a:pt x="73220" y="173559"/>
                  <a:pt x="70933" y="178224"/>
                </a:cubicBezTo>
                <a:cubicBezTo>
                  <a:pt x="68646" y="182888"/>
                  <a:pt x="67503" y="188239"/>
                  <a:pt x="67503" y="194276"/>
                </a:cubicBezTo>
                <a:cubicBezTo>
                  <a:pt x="67503" y="204520"/>
                  <a:pt x="70750" y="212570"/>
                  <a:pt x="77244" y="218424"/>
                </a:cubicBezTo>
                <a:cubicBezTo>
                  <a:pt x="83739" y="224277"/>
                  <a:pt x="92748" y="227204"/>
                  <a:pt x="104273" y="227204"/>
                </a:cubicBezTo>
                <a:cubicBezTo>
                  <a:pt x="113968" y="227204"/>
                  <a:pt x="122886" y="224735"/>
                  <a:pt x="131027" y="219796"/>
                </a:cubicBezTo>
                <a:cubicBezTo>
                  <a:pt x="139168" y="214856"/>
                  <a:pt x="147445" y="207630"/>
                  <a:pt x="155860" y="198118"/>
                </a:cubicBezTo>
                <a:lnTo>
                  <a:pt x="155860" y="156409"/>
                </a:lnTo>
                <a:lnTo>
                  <a:pt x="129518" y="156409"/>
                </a:lnTo>
                <a:close/>
              </a:path>
            </a:pathLst>
          </a:custGeom>
          <a:solidFill>
            <a:srgbClr val="0066FF"/>
          </a:solidFill>
          <a:ln w="3175">
            <a:solidFill>
              <a:schemeClr val="bg1"/>
            </a:solidFill>
          </a:ln>
          <a:effectLst>
            <a:glow rad="76200">
              <a:schemeClr val="tx1"/>
            </a:glow>
          </a:effectLst>
          <a:scene3d>
            <a:camera prst="orthographicFront"/>
            <a:lightRig rig="flat" dir="t"/>
          </a:scene3d>
          <a:sp3d extrusionH="57150" prstMaterial="plastic">
            <a:bevelT w="508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2E03D74-D451-4722-BD07-96A8F8BBD124}"/>
              </a:ext>
            </a:extLst>
          </p:cNvPr>
          <p:cNvSpPr/>
          <p:nvPr/>
        </p:nvSpPr>
        <p:spPr>
          <a:xfrm>
            <a:off x="5393815" y="3568395"/>
            <a:ext cx="389377" cy="271383"/>
          </a:xfrm>
          <a:custGeom>
            <a:avLst/>
            <a:gdLst/>
            <a:ahLst/>
            <a:cxnLst/>
            <a:rect l="l" t="t" r="r" b="b"/>
            <a:pathLst>
              <a:path w="389377" h="271383">
                <a:moveTo>
                  <a:pt x="141592" y="0"/>
                </a:moveTo>
                <a:cubicBezTo>
                  <a:pt x="151653" y="0"/>
                  <a:pt x="160708" y="1051"/>
                  <a:pt x="168757" y="3155"/>
                </a:cubicBezTo>
                <a:cubicBezTo>
                  <a:pt x="176807" y="5259"/>
                  <a:pt x="183987" y="8277"/>
                  <a:pt x="190298" y="12210"/>
                </a:cubicBezTo>
                <a:cubicBezTo>
                  <a:pt x="196609" y="16144"/>
                  <a:pt x="202051" y="20854"/>
                  <a:pt x="206625" y="26342"/>
                </a:cubicBezTo>
                <a:cubicBezTo>
                  <a:pt x="211198" y="31830"/>
                  <a:pt x="215040" y="37959"/>
                  <a:pt x="218150" y="44727"/>
                </a:cubicBezTo>
                <a:cubicBezTo>
                  <a:pt x="225467" y="36861"/>
                  <a:pt x="232647" y="30092"/>
                  <a:pt x="239690" y="24421"/>
                </a:cubicBezTo>
                <a:cubicBezTo>
                  <a:pt x="246733" y="18750"/>
                  <a:pt x="253685" y="14131"/>
                  <a:pt x="260545" y="10564"/>
                </a:cubicBezTo>
                <a:cubicBezTo>
                  <a:pt x="267405" y="6997"/>
                  <a:pt x="274265" y="4344"/>
                  <a:pt x="281125" y="2606"/>
                </a:cubicBezTo>
                <a:cubicBezTo>
                  <a:pt x="287985" y="869"/>
                  <a:pt x="294982" y="0"/>
                  <a:pt x="302117" y="0"/>
                </a:cubicBezTo>
                <a:cubicBezTo>
                  <a:pt x="318398" y="0"/>
                  <a:pt x="332118" y="2744"/>
                  <a:pt x="343277" y="8232"/>
                </a:cubicBezTo>
                <a:cubicBezTo>
                  <a:pt x="354436" y="13720"/>
                  <a:pt x="363446" y="21174"/>
                  <a:pt x="370306" y="30595"/>
                </a:cubicBezTo>
                <a:cubicBezTo>
                  <a:pt x="377166" y="40017"/>
                  <a:pt x="382059" y="51038"/>
                  <a:pt x="384986" y="63661"/>
                </a:cubicBezTo>
                <a:cubicBezTo>
                  <a:pt x="387913" y="76283"/>
                  <a:pt x="389377" y="89638"/>
                  <a:pt x="389377" y="103724"/>
                </a:cubicBezTo>
                <a:lnTo>
                  <a:pt x="389377" y="260407"/>
                </a:lnTo>
                <a:cubicBezTo>
                  <a:pt x="389377" y="262236"/>
                  <a:pt x="388828" y="263837"/>
                  <a:pt x="387730" y="265209"/>
                </a:cubicBezTo>
                <a:cubicBezTo>
                  <a:pt x="386633" y="266581"/>
                  <a:pt x="384803" y="267724"/>
                  <a:pt x="382242" y="268639"/>
                </a:cubicBezTo>
                <a:cubicBezTo>
                  <a:pt x="379681" y="269554"/>
                  <a:pt x="376205" y="270240"/>
                  <a:pt x="371815" y="270697"/>
                </a:cubicBezTo>
                <a:cubicBezTo>
                  <a:pt x="367424" y="271154"/>
                  <a:pt x="361845" y="271383"/>
                  <a:pt x="355076" y="271383"/>
                </a:cubicBezTo>
                <a:cubicBezTo>
                  <a:pt x="348125" y="271383"/>
                  <a:pt x="342454" y="271154"/>
                  <a:pt x="338063" y="270697"/>
                </a:cubicBezTo>
                <a:cubicBezTo>
                  <a:pt x="333673" y="270240"/>
                  <a:pt x="330151" y="269554"/>
                  <a:pt x="327499" y="268639"/>
                </a:cubicBezTo>
                <a:cubicBezTo>
                  <a:pt x="324846" y="267724"/>
                  <a:pt x="323017" y="266581"/>
                  <a:pt x="322011" y="265209"/>
                </a:cubicBezTo>
                <a:cubicBezTo>
                  <a:pt x="321005" y="263837"/>
                  <a:pt x="320502" y="262236"/>
                  <a:pt x="320502" y="260407"/>
                </a:cubicBezTo>
                <a:lnTo>
                  <a:pt x="320502" y="115248"/>
                </a:lnTo>
                <a:cubicBezTo>
                  <a:pt x="320502" y="107016"/>
                  <a:pt x="319724" y="99516"/>
                  <a:pt x="318169" y="92747"/>
                </a:cubicBezTo>
                <a:cubicBezTo>
                  <a:pt x="316614" y="85979"/>
                  <a:pt x="314236" y="80171"/>
                  <a:pt x="311035" y="75323"/>
                </a:cubicBezTo>
                <a:cubicBezTo>
                  <a:pt x="307834" y="70475"/>
                  <a:pt x="303809" y="66725"/>
                  <a:pt x="298961" y="64072"/>
                </a:cubicBezTo>
                <a:cubicBezTo>
                  <a:pt x="294113" y="61420"/>
                  <a:pt x="288305" y="60094"/>
                  <a:pt x="281537" y="60094"/>
                </a:cubicBezTo>
                <a:cubicBezTo>
                  <a:pt x="273305" y="60094"/>
                  <a:pt x="264981" y="63295"/>
                  <a:pt x="256566" y="69698"/>
                </a:cubicBezTo>
                <a:cubicBezTo>
                  <a:pt x="248151" y="76100"/>
                  <a:pt x="239004" y="85430"/>
                  <a:pt x="229126" y="97687"/>
                </a:cubicBezTo>
                <a:lnTo>
                  <a:pt x="229126" y="260407"/>
                </a:lnTo>
                <a:cubicBezTo>
                  <a:pt x="229126" y="262236"/>
                  <a:pt x="228577" y="263837"/>
                  <a:pt x="227479" y="265209"/>
                </a:cubicBezTo>
                <a:cubicBezTo>
                  <a:pt x="226382" y="266581"/>
                  <a:pt x="224507" y="267724"/>
                  <a:pt x="221854" y="268639"/>
                </a:cubicBezTo>
                <a:cubicBezTo>
                  <a:pt x="219202" y="269554"/>
                  <a:pt x="215680" y="270240"/>
                  <a:pt x="211290" y="270697"/>
                </a:cubicBezTo>
                <a:cubicBezTo>
                  <a:pt x="206899" y="271154"/>
                  <a:pt x="201411" y="271383"/>
                  <a:pt x="194826" y="271383"/>
                </a:cubicBezTo>
                <a:cubicBezTo>
                  <a:pt x="188057" y="271383"/>
                  <a:pt x="182478" y="271154"/>
                  <a:pt x="178087" y="270697"/>
                </a:cubicBezTo>
                <a:cubicBezTo>
                  <a:pt x="173697" y="270240"/>
                  <a:pt x="170175" y="269554"/>
                  <a:pt x="167523" y="268639"/>
                </a:cubicBezTo>
                <a:cubicBezTo>
                  <a:pt x="164870" y="267724"/>
                  <a:pt x="162995" y="266581"/>
                  <a:pt x="161897" y="265209"/>
                </a:cubicBezTo>
                <a:cubicBezTo>
                  <a:pt x="160800" y="263837"/>
                  <a:pt x="160251" y="262236"/>
                  <a:pt x="160251" y="260407"/>
                </a:cubicBezTo>
                <a:lnTo>
                  <a:pt x="160251" y="115248"/>
                </a:lnTo>
                <a:cubicBezTo>
                  <a:pt x="160251" y="107016"/>
                  <a:pt x="159473" y="99516"/>
                  <a:pt x="157919" y="92747"/>
                </a:cubicBezTo>
                <a:cubicBezTo>
                  <a:pt x="156364" y="85979"/>
                  <a:pt x="154031" y="80171"/>
                  <a:pt x="150921" y="75323"/>
                </a:cubicBezTo>
                <a:cubicBezTo>
                  <a:pt x="147811" y="70475"/>
                  <a:pt x="143787" y="66725"/>
                  <a:pt x="138848" y="64072"/>
                </a:cubicBezTo>
                <a:cubicBezTo>
                  <a:pt x="133908" y="61420"/>
                  <a:pt x="128146" y="60094"/>
                  <a:pt x="121560" y="60094"/>
                </a:cubicBezTo>
                <a:cubicBezTo>
                  <a:pt x="113145" y="60094"/>
                  <a:pt x="104730" y="63295"/>
                  <a:pt x="96315" y="69698"/>
                </a:cubicBezTo>
                <a:cubicBezTo>
                  <a:pt x="87900" y="76100"/>
                  <a:pt x="78845" y="85430"/>
                  <a:pt x="69150" y="97687"/>
                </a:cubicBezTo>
                <a:lnTo>
                  <a:pt x="69150" y="260407"/>
                </a:lnTo>
                <a:cubicBezTo>
                  <a:pt x="69150" y="262236"/>
                  <a:pt x="68601" y="263837"/>
                  <a:pt x="67503" y="265209"/>
                </a:cubicBezTo>
                <a:cubicBezTo>
                  <a:pt x="66406" y="266581"/>
                  <a:pt x="64530" y="267724"/>
                  <a:pt x="61878" y="268639"/>
                </a:cubicBezTo>
                <a:cubicBezTo>
                  <a:pt x="59225" y="269554"/>
                  <a:pt x="55704" y="270240"/>
                  <a:pt x="51313" y="270697"/>
                </a:cubicBezTo>
                <a:cubicBezTo>
                  <a:pt x="46923" y="271154"/>
                  <a:pt x="41343" y="271383"/>
                  <a:pt x="34575" y="271383"/>
                </a:cubicBezTo>
                <a:cubicBezTo>
                  <a:pt x="27806" y="271383"/>
                  <a:pt x="22227" y="271154"/>
                  <a:pt x="17836" y="270697"/>
                </a:cubicBezTo>
                <a:cubicBezTo>
                  <a:pt x="13446" y="270240"/>
                  <a:pt x="9924" y="269554"/>
                  <a:pt x="7272" y="268639"/>
                </a:cubicBezTo>
                <a:cubicBezTo>
                  <a:pt x="4619" y="267724"/>
                  <a:pt x="2744" y="266581"/>
                  <a:pt x="1647" y="265209"/>
                </a:cubicBezTo>
                <a:cubicBezTo>
                  <a:pt x="549" y="263837"/>
                  <a:pt x="0" y="262236"/>
                  <a:pt x="0" y="260407"/>
                </a:cubicBezTo>
                <a:lnTo>
                  <a:pt x="0" y="15641"/>
                </a:lnTo>
                <a:cubicBezTo>
                  <a:pt x="0" y="13811"/>
                  <a:pt x="458" y="12210"/>
                  <a:pt x="1372" y="10838"/>
                </a:cubicBezTo>
                <a:cubicBezTo>
                  <a:pt x="2287" y="9466"/>
                  <a:pt x="3933" y="8323"/>
                  <a:pt x="6312" y="7408"/>
                </a:cubicBezTo>
                <a:cubicBezTo>
                  <a:pt x="8690" y="6494"/>
                  <a:pt x="11754" y="5808"/>
                  <a:pt x="15504" y="5350"/>
                </a:cubicBezTo>
                <a:cubicBezTo>
                  <a:pt x="19254" y="4893"/>
                  <a:pt x="23965" y="4664"/>
                  <a:pt x="29636" y="4664"/>
                </a:cubicBezTo>
                <a:cubicBezTo>
                  <a:pt x="35490" y="4664"/>
                  <a:pt x="40337" y="4893"/>
                  <a:pt x="44179" y="5350"/>
                </a:cubicBezTo>
                <a:cubicBezTo>
                  <a:pt x="48021" y="5808"/>
                  <a:pt x="50993" y="6494"/>
                  <a:pt x="53097" y="7408"/>
                </a:cubicBezTo>
                <a:cubicBezTo>
                  <a:pt x="55201" y="8323"/>
                  <a:pt x="56710" y="9466"/>
                  <a:pt x="57625" y="10838"/>
                </a:cubicBezTo>
                <a:cubicBezTo>
                  <a:pt x="58539" y="12210"/>
                  <a:pt x="58997" y="13811"/>
                  <a:pt x="58997" y="15641"/>
                </a:cubicBezTo>
                <a:lnTo>
                  <a:pt x="58997" y="43904"/>
                </a:lnTo>
                <a:cubicBezTo>
                  <a:pt x="72534" y="29269"/>
                  <a:pt x="86025" y="18293"/>
                  <a:pt x="99471" y="10976"/>
                </a:cubicBezTo>
                <a:cubicBezTo>
                  <a:pt x="112917" y="3658"/>
                  <a:pt x="126957" y="0"/>
                  <a:pt x="141592" y="0"/>
                </a:cubicBezTo>
                <a:close/>
              </a:path>
            </a:pathLst>
          </a:custGeom>
          <a:solidFill>
            <a:srgbClr val="0066FF"/>
          </a:solidFill>
          <a:ln w="3175">
            <a:solidFill>
              <a:schemeClr val="bg1"/>
            </a:solidFill>
          </a:ln>
          <a:effectLst>
            <a:glow rad="114300">
              <a:schemeClr val="tx1"/>
            </a:glow>
          </a:effectLst>
          <a:scene3d>
            <a:camera prst="orthographicFront"/>
            <a:lightRig rig="flat" dir="t"/>
          </a:scene3d>
          <a:sp3d extrusionH="57150" prstMaterial="plastic">
            <a:bevelT w="508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8C01902-0709-4770-B2CE-27F104EAC6A5}"/>
              </a:ext>
            </a:extLst>
          </p:cNvPr>
          <p:cNvSpPr/>
          <p:nvPr/>
        </p:nvSpPr>
        <p:spPr>
          <a:xfrm>
            <a:off x="5836746" y="3568394"/>
            <a:ext cx="240376" cy="276048"/>
          </a:xfrm>
          <a:custGeom>
            <a:avLst/>
            <a:gdLst/>
            <a:ahLst/>
            <a:cxnLst/>
            <a:rect l="l" t="t" r="r" b="b"/>
            <a:pathLst>
              <a:path w="240376" h="276048">
                <a:moveTo>
                  <a:pt x="124853" y="0"/>
                </a:moveTo>
                <a:cubicBezTo>
                  <a:pt x="145342" y="0"/>
                  <a:pt x="162858" y="3018"/>
                  <a:pt x="177401" y="9055"/>
                </a:cubicBezTo>
                <a:cubicBezTo>
                  <a:pt x="191944" y="15092"/>
                  <a:pt x="203881" y="23461"/>
                  <a:pt x="213211" y="34163"/>
                </a:cubicBezTo>
                <a:cubicBezTo>
                  <a:pt x="222540" y="44864"/>
                  <a:pt x="229400" y="57533"/>
                  <a:pt x="233791" y="72167"/>
                </a:cubicBezTo>
                <a:cubicBezTo>
                  <a:pt x="238181" y="86802"/>
                  <a:pt x="240376" y="102717"/>
                  <a:pt x="240376" y="119913"/>
                </a:cubicBezTo>
                <a:lnTo>
                  <a:pt x="240376" y="130889"/>
                </a:lnTo>
                <a:cubicBezTo>
                  <a:pt x="240376" y="139304"/>
                  <a:pt x="238501" y="145524"/>
                  <a:pt x="234751" y="149549"/>
                </a:cubicBezTo>
                <a:cubicBezTo>
                  <a:pt x="231001" y="153573"/>
                  <a:pt x="225833" y="155585"/>
                  <a:pt x="219247" y="155585"/>
                </a:cubicBezTo>
                <a:lnTo>
                  <a:pt x="70247" y="155585"/>
                </a:lnTo>
                <a:cubicBezTo>
                  <a:pt x="70247" y="166013"/>
                  <a:pt x="71482" y="175480"/>
                  <a:pt x="73952" y="183986"/>
                </a:cubicBezTo>
                <a:cubicBezTo>
                  <a:pt x="76421" y="192493"/>
                  <a:pt x="80354" y="199718"/>
                  <a:pt x="85751" y="205664"/>
                </a:cubicBezTo>
                <a:cubicBezTo>
                  <a:pt x="91147" y="211609"/>
                  <a:pt x="98099" y="216137"/>
                  <a:pt x="106605" y="219247"/>
                </a:cubicBezTo>
                <a:cubicBezTo>
                  <a:pt x="115112" y="222357"/>
                  <a:pt x="125310" y="223912"/>
                  <a:pt x="137201" y="223912"/>
                </a:cubicBezTo>
                <a:cubicBezTo>
                  <a:pt x="149275" y="223912"/>
                  <a:pt x="159885" y="223043"/>
                  <a:pt x="169032" y="221305"/>
                </a:cubicBezTo>
                <a:cubicBezTo>
                  <a:pt x="178179" y="219567"/>
                  <a:pt x="186090" y="217646"/>
                  <a:pt x="192768" y="215542"/>
                </a:cubicBezTo>
                <a:cubicBezTo>
                  <a:pt x="199445" y="213439"/>
                  <a:pt x="204979" y="211518"/>
                  <a:pt x="209369" y="209780"/>
                </a:cubicBezTo>
                <a:cubicBezTo>
                  <a:pt x="213759" y="208042"/>
                  <a:pt x="217327" y="207173"/>
                  <a:pt x="220071" y="207173"/>
                </a:cubicBezTo>
                <a:cubicBezTo>
                  <a:pt x="221717" y="207173"/>
                  <a:pt x="223089" y="207493"/>
                  <a:pt x="224187" y="208133"/>
                </a:cubicBezTo>
                <a:cubicBezTo>
                  <a:pt x="225284" y="208774"/>
                  <a:pt x="226199" y="209917"/>
                  <a:pt x="226931" y="211563"/>
                </a:cubicBezTo>
                <a:cubicBezTo>
                  <a:pt x="227662" y="213210"/>
                  <a:pt x="228165" y="215542"/>
                  <a:pt x="228440" y="218561"/>
                </a:cubicBezTo>
                <a:cubicBezTo>
                  <a:pt x="228714" y="221579"/>
                  <a:pt x="228851" y="225375"/>
                  <a:pt x="228851" y="229948"/>
                </a:cubicBezTo>
                <a:cubicBezTo>
                  <a:pt x="228851" y="233973"/>
                  <a:pt x="228760" y="237403"/>
                  <a:pt x="228577" y="240238"/>
                </a:cubicBezTo>
                <a:cubicBezTo>
                  <a:pt x="228394" y="243074"/>
                  <a:pt x="228120" y="245498"/>
                  <a:pt x="227754" y="247510"/>
                </a:cubicBezTo>
                <a:cubicBezTo>
                  <a:pt x="227388" y="249522"/>
                  <a:pt x="226839" y="251215"/>
                  <a:pt x="226107" y="252587"/>
                </a:cubicBezTo>
                <a:cubicBezTo>
                  <a:pt x="225376" y="253959"/>
                  <a:pt x="224415" y="255285"/>
                  <a:pt x="223226" y="256565"/>
                </a:cubicBezTo>
                <a:cubicBezTo>
                  <a:pt x="222037" y="257846"/>
                  <a:pt x="218790" y="259584"/>
                  <a:pt x="213485" y="261779"/>
                </a:cubicBezTo>
                <a:cubicBezTo>
                  <a:pt x="208180" y="263974"/>
                  <a:pt x="201411" y="266124"/>
                  <a:pt x="193179" y="268227"/>
                </a:cubicBezTo>
                <a:cubicBezTo>
                  <a:pt x="184947" y="270331"/>
                  <a:pt x="175526" y="272161"/>
                  <a:pt x="164916" y="273715"/>
                </a:cubicBezTo>
                <a:cubicBezTo>
                  <a:pt x="154306" y="275270"/>
                  <a:pt x="142964" y="276048"/>
                  <a:pt x="130890" y="276048"/>
                </a:cubicBezTo>
                <a:cubicBezTo>
                  <a:pt x="109121" y="276048"/>
                  <a:pt x="90050" y="273304"/>
                  <a:pt x="73677" y="267816"/>
                </a:cubicBezTo>
                <a:cubicBezTo>
                  <a:pt x="57305" y="262328"/>
                  <a:pt x="43630" y="254004"/>
                  <a:pt x="32654" y="242845"/>
                </a:cubicBezTo>
                <a:cubicBezTo>
                  <a:pt x="21678" y="231686"/>
                  <a:pt x="13492" y="217600"/>
                  <a:pt x="8095" y="200587"/>
                </a:cubicBezTo>
                <a:cubicBezTo>
                  <a:pt x="2699" y="183574"/>
                  <a:pt x="0" y="163635"/>
                  <a:pt x="0" y="140768"/>
                </a:cubicBezTo>
                <a:cubicBezTo>
                  <a:pt x="0" y="118999"/>
                  <a:pt x="2836" y="99379"/>
                  <a:pt x="8507" y="81909"/>
                </a:cubicBezTo>
                <a:cubicBezTo>
                  <a:pt x="14178" y="64438"/>
                  <a:pt x="22410" y="49621"/>
                  <a:pt x="33203" y="37455"/>
                </a:cubicBezTo>
                <a:cubicBezTo>
                  <a:pt x="43996" y="25290"/>
                  <a:pt x="57122" y="16006"/>
                  <a:pt x="72580" y="9604"/>
                </a:cubicBezTo>
                <a:cubicBezTo>
                  <a:pt x="88038" y="3201"/>
                  <a:pt x="105462" y="0"/>
                  <a:pt x="124853" y="0"/>
                </a:cubicBezTo>
                <a:close/>
                <a:moveTo>
                  <a:pt x="123207" y="48843"/>
                </a:moveTo>
                <a:cubicBezTo>
                  <a:pt x="114426" y="48843"/>
                  <a:pt x="106788" y="50490"/>
                  <a:pt x="100294" y="53782"/>
                </a:cubicBezTo>
                <a:cubicBezTo>
                  <a:pt x="93800" y="57075"/>
                  <a:pt x="88403" y="61511"/>
                  <a:pt x="84105" y="67091"/>
                </a:cubicBezTo>
                <a:cubicBezTo>
                  <a:pt x="79806" y="72670"/>
                  <a:pt x="76513" y="79256"/>
                  <a:pt x="74226" y="86848"/>
                </a:cubicBezTo>
                <a:cubicBezTo>
                  <a:pt x="71939" y="94440"/>
                  <a:pt x="70613" y="102534"/>
                  <a:pt x="70247" y="111132"/>
                </a:cubicBezTo>
                <a:lnTo>
                  <a:pt x="173422" y="111132"/>
                </a:lnTo>
                <a:cubicBezTo>
                  <a:pt x="173971" y="91741"/>
                  <a:pt x="170084" y="76512"/>
                  <a:pt x="161760" y="65444"/>
                </a:cubicBezTo>
                <a:cubicBezTo>
                  <a:pt x="153437" y="54377"/>
                  <a:pt x="140586" y="48843"/>
                  <a:pt x="123207" y="48843"/>
                </a:cubicBezTo>
                <a:close/>
              </a:path>
            </a:pathLst>
          </a:custGeom>
          <a:solidFill>
            <a:srgbClr val="0066FF"/>
          </a:solidFill>
          <a:ln w="3175">
            <a:solidFill>
              <a:schemeClr val="bg1"/>
            </a:solidFill>
          </a:ln>
          <a:effectLst>
            <a:glow rad="76200">
              <a:schemeClr val="tx1"/>
            </a:glow>
          </a:effectLst>
          <a:scene3d>
            <a:camera prst="orthographicFront"/>
            <a:lightRig rig="flat" dir="t"/>
          </a:scene3d>
          <a:sp3d extrusionH="57150" prstMaterial="plastic">
            <a:bevelT w="508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F14A362-CD92-4738-81EA-39C5064FCB8C}"/>
              </a:ext>
            </a:extLst>
          </p:cNvPr>
          <p:cNvSpPr/>
          <p:nvPr/>
        </p:nvSpPr>
        <p:spPr>
          <a:xfrm>
            <a:off x="4327015" y="3573059"/>
            <a:ext cx="69150" cy="266719"/>
          </a:xfrm>
          <a:custGeom>
            <a:avLst/>
            <a:gdLst/>
            <a:ahLst/>
            <a:cxnLst/>
            <a:rect l="l" t="t" r="r" b="b"/>
            <a:pathLst>
              <a:path w="69150" h="266719">
                <a:moveTo>
                  <a:pt x="34575" y="0"/>
                </a:moveTo>
                <a:cubicBezTo>
                  <a:pt x="41344" y="0"/>
                  <a:pt x="46923" y="275"/>
                  <a:pt x="51314" y="824"/>
                </a:cubicBezTo>
                <a:cubicBezTo>
                  <a:pt x="55704" y="1372"/>
                  <a:pt x="59225" y="2150"/>
                  <a:pt x="61878" y="3156"/>
                </a:cubicBezTo>
                <a:cubicBezTo>
                  <a:pt x="64531" y="4162"/>
                  <a:pt x="66406" y="5351"/>
                  <a:pt x="67503" y="6723"/>
                </a:cubicBezTo>
                <a:cubicBezTo>
                  <a:pt x="68601" y="8095"/>
                  <a:pt x="69150" y="9696"/>
                  <a:pt x="69150" y="11525"/>
                </a:cubicBezTo>
                <a:lnTo>
                  <a:pt x="69150" y="255743"/>
                </a:lnTo>
                <a:cubicBezTo>
                  <a:pt x="69150" y="257572"/>
                  <a:pt x="68601" y="259173"/>
                  <a:pt x="67503" y="260545"/>
                </a:cubicBezTo>
                <a:cubicBezTo>
                  <a:pt x="66406" y="261917"/>
                  <a:pt x="64531" y="263060"/>
                  <a:pt x="61878" y="263975"/>
                </a:cubicBezTo>
                <a:cubicBezTo>
                  <a:pt x="59225" y="264890"/>
                  <a:pt x="55704" y="265576"/>
                  <a:pt x="51314" y="266033"/>
                </a:cubicBezTo>
                <a:cubicBezTo>
                  <a:pt x="46923" y="266490"/>
                  <a:pt x="41344" y="266719"/>
                  <a:pt x="34575" y="266719"/>
                </a:cubicBezTo>
                <a:cubicBezTo>
                  <a:pt x="27806" y="266719"/>
                  <a:pt x="22227" y="266490"/>
                  <a:pt x="17837" y="266033"/>
                </a:cubicBezTo>
                <a:cubicBezTo>
                  <a:pt x="13446" y="265576"/>
                  <a:pt x="9925" y="264890"/>
                  <a:pt x="7272" y="263975"/>
                </a:cubicBezTo>
                <a:cubicBezTo>
                  <a:pt x="4620" y="263060"/>
                  <a:pt x="2744" y="261917"/>
                  <a:pt x="1647" y="260545"/>
                </a:cubicBezTo>
                <a:cubicBezTo>
                  <a:pt x="549" y="259173"/>
                  <a:pt x="0" y="257572"/>
                  <a:pt x="0" y="255743"/>
                </a:cubicBezTo>
                <a:lnTo>
                  <a:pt x="0" y="11525"/>
                </a:lnTo>
                <a:cubicBezTo>
                  <a:pt x="0" y="9696"/>
                  <a:pt x="549" y="8095"/>
                  <a:pt x="1647" y="6723"/>
                </a:cubicBezTo>
                <a:cubicBezTo>
                  <a:pt x="2744" y="5351"/>
                  <a:pt x="4620" y="4162"/>
                  <a:pt x="7272" y="3156"/>
                </a:cubicBezTo>
                <a:cubicBezTo>
                  <a:pt x="9925" y="2150"/>
                  <a:pt x="13446" y="1372"/>
                  <a:pt x="17837" y="824"/>
                </a:cubicBezTo>
                <a:cubicBezTo>
                  <a:pt x="22227" y="275"/>
                  <a:pt x="27806" y="0"/>
                  <a:pt x="34575" y="0"/>
                </a:cubicBezTo>
                <a:close/>
              </a:path>
            </a:pathLst>
          </a:custGeom>
          <a:solidFill>
            <a:srgbClr val="0066FF"/>
          </a:solidFill>
          <a:ln w="3175">
            <a:solidFill>
              <a:schemeClr val="bg1"/>
            </a:solidFill>
          </a:ln>
          <a:effectLst>
            <a:glow rad="114300">
              <a:schemeClr val="tx1"/>
            </a:glow>
          </a:effectLst>
          <a:scene3d>
            <a:camera prst="orthographicFront"/>
            <a:lightRig rig="flat" dir="t"/>
          </a:scene3d>
          <a:sp3d extrusionH="57150" prstMaterial="plastic">
            <a:bevelT w="508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00492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2" nodeType="withEffect">
                                  <p:stCondLst>
                                    <p:cond delay="0"/>
                                  </p:stCondLst>
                                  <p:childTnLst>
                                    <p:animMotion origin="layout" path="M 0 1.48148E-6 L -0.30365 -0.27894 " pathEditMode="relative" rAng="0" ptsTypes="AA">
                                      <p:cBhvr>
                                        <p:cTn id="10" dur="1000" spd="-100000" fill="hold"/>
                                        <p:tgtEl>
                                          <p:spTgt spid="3074"/>
                                        </p:tgtEl>
                                        <p:attrNameLst>
                                          <p:attrName>ppt_x</p:attrName>
                                          <p:attrName>ppt_y</p:attrName>
                                        </p:attrNameLst>
                                      </p:cBhvr>
                                      <p:rCtr x="-15191" y="-13958"/>
                                    </p:animMotion>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xit" presetSubtype="0" fill="hold" grpId="0" nodeType="withEffect">
                                  <p:stCondLst>
                                    <p:cond delay="0"/>
                                  </p:stCondLst>
                                  <p:childTnLst>
                                    <p:animEffect transition="out" filter="fade">
                                      <p:cBhvr>
                                        <p:cTn id="37" dur="250"/>
                                        <p:tgtEl>
                                          <p:spTgt spid="4"/>
                                        </p:tgtEl>
                                      </p:cBhvr>
                                    </p:animEffect>
                                    <p:set>
                                      <p:cBhvr>
                                        <p:cTn id="38" dur="1" fill="hold">
                                          <p:stCondLst>
                                            <p:cond delay="249"/>
                                          </p:stCondLst>
                                        </p:cTn>
                                        <p:tgtEl>
                                          <p:spTgt spid="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par>
                                <p:cTn id="44" presetID="18" presetClass="emph" presetSubtype="0" fill="hold" grpId="1" nodeType="withEffect">
                                  <p:stCondLst>
                                    <p:cond delay="0"/>
                                  </p:stCondLst>
                                  <p:childTnLst>
                                    <p:set>
                                      <p:cBhvr override="childStyle">
                                        <p:cTn id="45" dur="500" fill="hold"/>
                                        <p:tgtEl>
                                          <p:spTgt spid="5"/>
                                        </p:tgtEl>
                                        <p:attrNameLst>
                                          <p:attrName>style.textDecorationUnderline</p:attrName>
                                        </p:attrNameLst>
                                      </p:cBhvr>
                                      <p:to>
                                        <p:strVal val="true"/>
                                      </p:to>
                                    </p:se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par>
                                <p:cTn id="50" presetID="18" presetClass="emph" presetSubtype="0" fill="hold" grpId="1" nodeType="withEffect">
                                  <p:stCondLst>
                                    <p:cond delay="0"/>
                                  </p:stCondLst>
                                  <p:childTnLst>
                                    <p:set>
                                      <p:cBhvr override="childStyle">
                                        <p:cTn id="51" dur="5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3074" grpId="0"/>
      <p:bldP spid="3074" grpId="2"/>
      <p:bldP spid="4" grpId="0"/>
      <p:bldP spid="21" grpId="0" animBg="1"/>
      <p:bldP spid="20" grpId="0" animBg="1"/>
      <p:bldP spid="19" grpId="0" animBg="1"/>
      <p:bldP spid="18" grpId="0" animBg="1"/>
      <p:bldP spid="17" grpId="0" animBg="1"/>
      <p:bldP spid="16" grpId="0" animBg="1"/>
      <p:bldP spid="15"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C1BEE3-4FAE-4CF7-85AF-337E23218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 name="Freeform: Shape 23">
            <a:extLst>
              <a:ext uri="{FF2B5EF4-FFF2-40B4-BE49-F238E27FC236}">
                <a16:creationId xmlns:a16="http://schemas.microsoft.com/office/drawing/2014/main" id="{F7E3D7DF-5A5E-4E13-847D-A7B3E12F8E58}"/>
              </a:ext>
            </a:extLst>
          </p:cNvPr>
          <p:cNvSpPr/>
          <p:nvPr/>
        </p:nvSpPr>
        <p:spPr>
          <a:xfrm>
            <a:off x="4011237" y="2464482"/>
            <a:ext cx="246138" cy="387456"/>
          </a:xfrm>
          <a:custGeom>
            <a:avLst/>
            <a:gdLst/>
            <a:ahLst/>
            <a:cxnLst/>
            <a:rect l="l" t="t" r="r" b="b"/>
            <a:pathLst>
              <a:path w="246138" h="387456">
                <a:moveTo>
                  <a:pt x="211838" y="0"/>
                </a:moveTo>
                <a:cubicBezTo>
                  <a:pt x="218607" y="0"/>
                  <a:pt x="224186" y="275"/>
                  <a:pt x="228577" y="824"/>
                </a:cubicBezTo>
                <a:cubicBezTo>
                  <a:pt x="232967" y="1372"/>
                  <a:pt x="236443" y="2150"/>
                  <a:pt x="239004" y="3156"/>
                </a:cubicBezTo>
                <a:cubicBezTo>
                  <a:pt x="241565" y="4162"/>
                  <a:pt x="243394" y="5397"/>
                  <a:pt x="244492" y="6860"/>
                </a:cubicBezTo>
                <a:cubicBezTo>
                  <a:pt x="245589" y="8324"/>
                  <a:pt x="246138" y="9970"/>
                  <a:pt x="246138" y="11800"/>
                </a:cubicBezTo>
                <a:lnTo>
                  <a:pt x="246138" y="371815"/>
                </a:lnTo>
                <a:cubicBezTo>
                  <a:pt x="246138" y="373827"/>
                  <a:pt x="245681" y="375519"/>
                  <a:pt x="244766" y="376891"/>
                </a:cubicBezTo>
                <a:cubicBezTo>
                  <a:pt x="243852" y="378263"/>
                  <a:pt x="242297" y="379407"/>
                  <a:pt x="240101" y="380321"/>
                </a:cubicBezTo>
                <a:cubicBezTo>
                  <a:pt x="237906" y="381236"/>
                  <a:pt x="234934" y="381876"/>
                  <a:pt x="231183" y="382242"/>
                </a:cubicBezTo>
                <a:cubicBezTo>
                  <a:pt x="227433" y="382608"/>
                  <a:pt x="222814" y="382791"/>
                  <a:pt x="217326" y="382791"/>
                </a:cubicBezTo>
                <a:cubicBezTo>
                  <a:pt x="211472" y="382791"/>
                  <a:pt x="206716" y="382608"/>
                  <a:pt x="203057" y="382242"/>
                </a:cubicBezTo>
                <a:cubicBezTo>
                  <a:pt x="199399" y="381876"/>
                  <a:pt x="196426" y="381236"/>
                  <a:pt x="194139" y="380321"/>
                </a:cubicBezTo>
                <a:cubicBezTo>
                  <a:pt x="191853" y="379407"/>
                  <a:pt x="190206" y="378263"/>
                  <a:pt x="189200" y="376891"/>
                </a:cubicBezTo>
                <a:cubicBezTo>
                  <a:pt x="188194" y="375519"/>
                  <a:pt x="187691" y="373827"/>
                  <a:pt x="187691" y="371815"/>
                </a:cubicBezTo>
                <a:lnTo>
                  <a:pt x="187691" y="344649"/>
                </a:lnTo>
                <a:cubicBezTo>
                  <a:pt x="175068" y="358186"/>
                  <a:pt x="161851" y="368705"/>
                  <a:pt x="148040" y="376205"/>
                </a:cubicBezTo>
                <a:cubicBezTo>
                  <a:pt x="134228" y="383706"/>
                  <a:pt x="118907" y="387456"/>
                  <a:pt x="102077" y="387456"/>
                </a:cubicBezTo>
                <a:cubicBezTo>
                  <a:pt x="83418" y="387456"/>
                  <a:pt x="67640" y="383843"/>
                  <a:pt x="54743" y="376617"/>
                </a:cubicBezTo>
                <a:cubicBezTo>
                  <a:pt x="41846" y="369391"/>
                  <a:pt x="31327" y="359650"/>
                  <a:pt x="23187" y="347393"/>
                </a:cubicBezTo>
                <a:cubicBezTo>
                  <a:pt x="15046" y="335137"/>
                  <a:pt x="9146" y="320822"/>
                  <a:pt x="5488" y="304449"/>
                </a:cubicBezTo>
                <a:cubicBezTo>
                  <a:pt x="1829" y="288077"/>
                  <a:pt x="0" y="270835"/>
                  <a:pt x="0" y="252725"/>
                </a:cubicBezTo>
                <a:cubicBezTo>
                  <a:pt x="0" y="230955"/>
                  <a:pt x="2332" y="211381"/>
                  <a:pt x="6997" y="194003"/>
                </a:cubicBezTo>
                <a:cubicBezTo>
                  <a:pt x="11662" y="176624"/>
                  <a:pt x="18476" y="161806"/>
                  <a:pt x="27440" y="149549"/>
                </a:cubicBezTo>
                <a:cubicBezTo>
                  <a:pt x="36404" y="137293"/>
                  <a:pt x="47563" y="127872"/>
                  <a:pt x="60917" y="121286"/>
                </a:cubicBezTo>
                <a:cubicBezTo>
                  <a:pt x="74271" y="114700"/>
                  <a:pt x="89638" y="111408"/>
                  <a:pt x="107017" y="111408"/>
                </a:cubicBezTo>
                <a:cubicBezTo>
                  <a:pt x="120737" y="111408"/>
                  <a:pt x="133176" y="114197"/>
                  <a:pt x="144335" y="119777"/>
                </a:cubicBezTo>
                <a:cubicBezTo>
                  <a:pt x="155494" y="125356"/>
                  <a:pt x="166562" y="133543"/>
                  <a:pt x="177538" y="144336"/>
                </a:cubicBezTo>
                <a:lnTo>
                  <a:pt x="177538" y="11800"/>
                </a:lnTo>
                <a:cubicBezTo>
                  <a:pt x="177538" y="9970"/>
                  <a:pt x="178041" y="8324"/>
                  <a:pt x="179047" y="6860"/>
                </a:cubicBezTo>
                <a:cubicBezTo>
                  <a:pt x="180053" y="5397"/>
                  <a:pt x="181883" y="4162"/>
                  <a:pt x="184535" y="3156"/>
                </a:cubicBezTo>
                <a:cubicBezTo>
                  <a:pt x="187188" y="2150"/>
                  <a:pt x="190709" y="1372"/>
                  <a:pt x="195100" y="824"/>
                </a:cubicBezTo>
                <a:cubicBezTo>
                  <a:pt x="199490" y="275"/>
                  <a:pt x="205069" y="0"/>
                  <a:pt x="211838" y="0"/>
                </a:cubicBezTo>
                <a:close/>
                <a:moveTo>
                  <a:pt x="120737" y="169855"/>
                </a:moveTo>
                <a:cubicBezTo>
                  <a:pt x="111773" y="169855"/>
                  <a:pt x="104044" y="172096"/>
                  <a:pt x="97550" y="176578"/>
                </a:cubicBezTo>
                <a:cubicBezTo>
                  <a:pt x="91056" y="181060"/>
                  <a:pt x="85842" y="187051"/>
                  <a:pt x="81909" y="194551"/>
                </a:cubicBezTo>
                <a:cubicBezTo>
                  <a:pt x="77976" y="202052"/>
                  <a:pt x="75049" y="210421"/>
                  <a:pt x="73128" y="219659"/>
                </a:cubicBezTo>
                <a:cubicBezTo>
                  <a:pt x="71207" y="228897"/>
                  <a:pt x="70247" y="238364"/>
                  <a:pt x="70247" y="248060"/>
                </a:cubicBezTo>
                <a:cubicBezTo>
                  <a:pt x="70247" y="258304"/>
                  <a:pt x="71070" y="268274"/>
                  <a:pt x="72716" y="277970"/>
                </a:cubicBezTo>
                <a:cubicBezTo>
                  <a:pt x="74363" y="287665"/>
                  <a:pt x="77061" y="296309"/>
                  <a:pt x="80811" y="303901"/>
                </a:cubicBezTo>
                <a:cubicBezTo>
                  <a:pt x="84561" y="311492"/>
                  <a:pt x="89546" y="317575"/>
                  <a:pt x="95766" y="322148"/>
                </a:cubicBezTo>
                <a:cubicBezTo>
                  <a:pt x="101986" y="326722"/>
                  <a:pt x="109852" y="329008"/>
                  <a:pt x="119365" y="329008"/>
                </a:cubicBezTo>
                <a:cubicBezTo>
                  <a:pt x="124121" y="329008"/>
                  <a:pt x="128740" y="328322"/>
                  <a:pt x="133222" y="326950"/>
                </a:cubicBezTo>
                <a:cubicBezTo>
                  <a:pt x="137704" y="325578"/>
                  <a:pt x="142277" y="323337"/>
                  <a:pt x="146942" y="320227"/>
                </a:cubicBezTo>
                <a:cubicBezTo>
                  <a:pt x="151607" y="317118"/>
                  <a:pt x="156409" y="313047"/>
                  <a:pt x="161348" y="308017"/>
                </a:cubicBezTo>
                <a:cubicBezTo>
                  <a:pt x="166287" y="302986"/>
                  <a:pt x="171684" y="296812"/>
                  <a:pt x="177538" y="289494"/>
                </a:cubicBezTo>
                <a:lnTo>
                  <a:pt x="177538" y="208271"/>
                </a:lnTo>
                <a:cubicBezTo>
                  <a:pt x="167659" y="195832"/>
                  <a:pt x="158192" y="186319"/>
                  <a:pt x="149137" y="179734"/>
                </a:cubicBezTo>
                <a:cubicBezTo>
                  <a:pt x="140082" y="173148"/>
                  <a:pt x="130615" y="169855"/>
                  <a:pt x="120737" y="169855"/>
                </a:cubicBezTo>
                <a:close/>
              </a:path>
            </a:pathLst>
          </a:custGeom>
          <a:solidFill>
            <a:srgbClr val="0066FF"/>
          </a:solidFill>
          <a:ln w="3175">
            <a:solidFill>
              <a:schemeClr val="bg1"/>
            </a:solidFill>
          </a:ln>
          <a:effectLst>
            <a:glow rad="88900">
              <a:schemeClr val="tx1"/>
            </a:glow>
          </a:effectLst>
          <a:scene3d>
            <a:camera prst="orthographicFront"/>
            <a:lightRig rig="flat" dir="t"/>
          </a:scene3d>
          <a:sp3d extrusionH="50800" prstMaterial="plastic">
            <a:bevelT w="444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AC12103-97CC-4147-92B1-585B019FF85D}"/>
              </a:ext>
            </a:extLst>
          </p:cNvPr>
          <p:cNvSpPr/>
          <p:nvPr/>
        </p:nvSpPr>
        <p:spPr>
          <a:xfrm>
            <a:off x="3286397" y="2488904"/>
            <a:ext cx="195100" cy="356723"/>
          </a:xfrm>
          <a:custGeom>
            <a:avLst/>
            <a:gdLst/>
            <a:ahLst/>
            <a:cxnLst/>
            <a:rect l="l" t="t" r="r" b="b"/>
            <a:pathLst>
              <a:path w="195100" h="356723">
                <a:moveTo>
                  <a:pt x="36221" y="0"/>
                </a:moveTo>
                <a:cubicBezTo>
                  <a:pt x="43356" y="0"/>
                  <a:pt x="49210" y="275"/>
                  <a:pt x="53783" y="823"/>
                </a:cubicBezTo>
                <a:cubicBezTo>
                  <a:pt x="58356" y="1372"/>
                  <a:pt x="62015" y="2104"/>
                  <a:pt x="64759" y="3019"/>
                </a:cubicBezTo>
                <a:cubicBezTo>
                  <a:pt x="67503" y="3933"/>
                  <a:pt x="69470" y="5122"/>
                  <a:pt x="70659" y="6586"/>
                </a:cubicBezTo>
                <a:cubicBezTo>
                  <a:pt x="71848" y="8049"/>
                  <a:pt x="72442" y="9696"/>
                  <a:pt x="72442" y="11525"/>
                </a:cubicBezTo>
                <a:lnTo>
                  <a:pt x="72442" y="297177"/>
                </a:lnTo>
                <a:lnTo>
                  <a:pt x="184124" y="297177"/>
                </a:lnTo>
                <a:cubicBezTo>
                  <a:pt x="185953" y="297177"/>
                  <a:pt x="187554" y="297681"/>
                  <a:pt x="188926" y="298687"/>
                </a:cubicBezTo>
                <a:cubicBezTo>
                  <a:pt x="190298" y="299693"/>
                  <a:pt x="191441" y="301339"/>
                  <a:pt x="192356" y="303626"/>
                </a:cubicBezTo>
                <a:cubicBezTo>
                  <a:pt x="193271" y="305913"/>
                  <a:pt x="193957" y="308931"/>
                  <a:pt x="194414" y="312681"/>
                </a:cubicBezTo>
                <a:cubicBezTo>
                  <a:pt x="194871" y="316431"/>
                  <a:pt x="195100" y="321050"/>
                  <a:pt x="195100" y="326538"/>
                </a:cubicBezTo>
                <a:cubicBezTo>
                  <a:pt x="195100" y="332026"/>
                  <a:pt x="194871" y="336646"/>
                  <a:pt x="194414" y="340396"/>
                </a:cubicBezTo>
                <a:cubicBezTo>
                  <a:pt x="193957" y="344146"/>
                  <a:pt x="193271" y="347256"/>
                  <a:pt x="192356" y="349725"/>
                </a:cubicBezTo>
                <a:cubicBezTo>
                  <a:pt x="191441" y="352195"/>
                  <a:pt x="190298" y="353979"/>
                  <a:pt x="188926" y="355076"/>
                </a:cubicBezTo>
                <a:cubicBezTo>
                  <a:pt x="187554" y="356174"/>
                  <a:pt x="185953" y="356723"/>
                  <a:pt x="184124" y="356723"/>
                </a:cubicBezTo>
                <a:lnTo>
                  <a:pt x="21404" y="356723"/>
                </a:lnTo>
                <a:cubicBezTo>
                  <a:pt x="15367" y="356723"/>
                  <a:pt x="10290" y="354939"/>
                  <a:pt x="6174" y="351372"/>
                </a:cubicBezTo>
                <a:cubicBezTo>
                  <a:pt x="2058" y="347805"/>
                  <a:pt x="0" y="341996"/>
                  <a:pt x="0" y="333947"/>
                </a:cubicBezTo>
                <a:lnTo>
                  <a:pt x="0" y="11525"/>
                </a:lnTo>
                <a:cubicBezTo>
                  <a:pt x="0" y="9696"/>
                  <a:pt x="595" y="8049"/>
                  <a:pt x="1784" y="6586"/>
                </a:cubicBezTo>
                <a:cubicBezTo>
                  <a:pt x="2973" y="5122"/>
                  <a:pt x="4940" y="3933"/>
                  <a:pt x="7684" y="3019"/>
                </a:cubicBezTo>
                <a:cubicBezTo>
                  <a:pt x="10428" y="2104"/>
                  <a:pt x="14132" y="1372"/>
                  <a:pt x="18797" y="823"/>
                </a:cubicBezTo>
                <a:cubicBezTo>
                  <a:pt x="23462" y="275"/>
                  <a:pt x="29270" y="0"/>
                  <a:pt x="36221" y="0"/>
                </a:cubicBezTo>
                <a:close/>
              </a:path>
            </a:pathLst>
          </a:custGeom>
          <a:solidFill>
            <a:srgbClr val="0066FF"/>
          </a:solidFill>
          <a:ln w="3175">
            <a:solidFill>
              <a:schemeClr val="bg1"/>
            </a:solidFill>
          </a:ln>
          <a:effectLst>
            <a:glow rad="101600">
              <a:schemeClr val="tx1"/>
            </a:glow>
          </a:effectLst>
          <a:scene3d>
            <a:camera prst="orthographicFront"/>
            <a:lightRig rig="flat" dir="t"/>
          </a:scene3d>
          <a:sp3d extrusionH="50800" prstMaterial="plastic">
            <a:bevelT w="444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CF9859B-C2BC-4801-AE15-A3066B991080}"/>
              </a:ext>
            </a:extLst>
          </p:cNvPr>
          <p:cNvSpPr/>
          <p:nvPr/>
        </p:nvSpPr>
        <p:spPr>
          <a:xfrm>
            <a:off x="4410580" y="2488904"/>
            <a:ext cx="147079" cy="362211"/>
          </a:xfrm>
          <a:custGeom>
            <a:avLst/>
            <a:gdLst/>
            <a:ahLst/>
            <a:cxnLst/>
            <a:rect l="l" t="t" r="r" b="b"/>
            <a:pathLst>
              <a:path w="147079" h="362211">
                <a:moveTo>
                  <a:pt x="110858" y="0"/>
                </a:moveTo>
                <a:cubicBezTo>
                  <a:pt x="117810" y="0"/>
                  <a:pt x="123572" y="229"/>
                  <a:pt x="128146" y="686"/>
                </a:cubicBezTo>
                <a:cubicBezTo>
                  <a:pt x="132719" y="1144"/>
                  <a:pt x="136423" y="1830"/>
                  <a:pt x="139259" y="2744"/>
                </a:cubicBezTo>
                <a:cubicBezTo>
                  <a:pt x="142094" y="3659"/>
                  <a:pt x="144107" y="4802"/>
                  <a:pt x="145296" y="6174"/>
                </a:cubicBezTo>
                <a:cubicBezTo>
                  <a:pt x="146485" y="7546"/>
                  <a:pt x="147079" y="9147"/>
                  <a:pt x="147079" y="10976"/>
                </a:cubicBezTo>
                <a:lnTo>
                  <a:pt x="147079" y="257938"/>
                </a:lnTo>
                <a:cubicBezTo>
                  <a:pt x="147079" y="274036"/>
                  <a:pt x="145570" y="288534"/>
                  <a:pt x="142552" y="301431"/>
                </a:cubicBezTo>
                <a:cubicBezTo>
                  <a:pt x="139533" y="314328"/>
                  <a:pt x="134411" y="325304"/>
                  <a:pt x="127185" y="334359"/>
                </a:cubicBezTo>
                <a:cubicBezTo>
                  <a:pt x="119959" y="343414"/>
                  <a:pt x="110492" y="350320"/>
                  <a:pt x="98785" y="355076"/>
                </a:cubicBezTo>
                <a:cubicBezTo>
                  <a:pt x="87077" y="359833"/>
                  <a:pt x="72625" y="362211"/>
                  <a:pt x="55429" y="362211"/>
                </a:cubicBezTo>
                <a:cubicBezTo>
                  <a:pt x="49941" y="362211"/>
                  <a:pt x="44499" y="361799"/>
                  <a:pt x="39102" y="360976"/>
                </a:cubicBezTo>
                <a:cubicBezTo>
                  <a:pt x="33706" y="360153"/>
                  <a:pt x="28766" y="359101"/>
                  <a:pt x="24285" y="357820"/>
                </a:cubicBezTo>
                <a:cubicBezTo>
                  <a:pt x="19803" y="356540"/>
                  <a:pt x="15915" y="355168"/>
                  <a:pt x="12623" y="353704"/>
                </a:cubicBezTo>
                <a:cubicBezTo>
                  <a:pt x="9330" y="352241"/>
                  <a:pt x="7134" y="350915"/>
                  <a:pt x="6037" y="349725"/>
                </a:cubicBezTo>
                <a:cubicBezTo>
                  <a:pt x="4939" y="348536"/>
                  <a:pt x="4024" y="347301"/>
                  <a:pt x="3293" y="346021"/>
                </a:cubicBezTo>
                <a:cubicBezTo>
                  <a:pt x="2561" y="344740"/>
                  <a:pt x="1921" y="343048"/>
                  <a:pt x="1372" y="340945"/>
                </a:cubicBezTo>
                <a:cubicBezTo>
                  <a:pt x="823" y="338841"/>
                  <a:pt x="457" y="336234"/>
                  <a:pt x="274" y="333124"/>
                </a:cubicBezTo>
                <a:cubicBezTo>
                  <a:pt x="91" y="330014"/>
                  <a:pt x="0" y="326081"/>
                  <a:pt x="0" y="321325"/>
                </a:cubicBezTo>
                <a:cubicBezTo>
                  <a:pt x="0" y="315105"/>
                  <a:pt x="137" y="309846"/>
                  <a:pt x="412" y="305547"/>
                </a:cubicBezTo>
                <a:cubicBezTo>
                  <a:pt x="686" y="301248"/>
                  <a:pt x="1143" y="297863"/>
                  <a:pt x="1784" y="295394"/>
                </a:cubicBezTo>
                <a:cubicBezTo>
                  <a:pt x="2424" y="292924"/>
                  <a:pt x="3338" y="291186"/>
                  <a:pt x="4528" y="290180"/>
                </a:cubicBezTo>
                <a:cubicBezTo>
                  <a:pt x="5717" y="289174"/>
                  <a:pt x="7226" y="288671"/>
                  <a:pt x="9055" y="288671"/>
                </a:cubicBezTo>
                <a:cubicBezTo>
                  <a:pt x="10702" y="288671"/>
                  <a:pt x="12623" y="289266"/>
                  <a:pt x="14818" y="290455"/>
                </a:cubicBezTo>
                <a:cubicBezTo>
                  <a:pt x="17013" y="291644"/>
                  <a:pt x="19483" y="292878"/>
                  <a:pt x="22227" y="294159"/>
                </a:cubicBezTo>
                <a:cubicBezTo>
                  <a:pt x="24971" y="295440"/>
                  <a:pt x="28172" y="296674"/>
                  <a:pt x="31831" y="297863"/>
                </a:cubicBezTo>
                <a:cubicBezTo>
                  <a:pt x="35489" y="299053"/>
                  <a:pt x="39788" y="299647"/>
                  <a:pt x="44728" y="299647"/>
                </a:cubicBezTo>
                <a:cubicBezTo>
                  <a:pt x="49667" y="299647"/>
                  <a:pt x="54011" y="298961"/>
                  <a:pt x="57761" y="297589"/>
                </a:cubicBezTo>
                <a:cubicBezTo>
                  <a:pt x="61512" y="296217"/>
                  <a:pt x="64622" y="293839"/>
                  <a:pt x="67091" y="290455"/>
                </a:cubicBezTo>
                <a:cubicBezTo>
                  <a:pt x="69561" y="287070"/>
                  <a:pt x="71436" y="282543"/>
                  <a:pt x="72716" y="276872"/>
                </a:cubicBezTo>
                <a:cubicBezTo>
                  <a:pt x="73997" y="271201"/>
                  <a:pt x="74637" y="263883"/>
                  <a:pt x="74637" y="254920"/>
                </a:cubicBezTo>
                <a:lnTo>
                  <a:pt x="74637" y="10976"/>
                </a:lnTo>
                <a:cubicBezTo>
                  <a:pt x="74637" y="9147"/>
                  <a:pt x="75232" y="7546"/>
                  <a:pt x="76421" y="6174"/>
                </a:cubicBezTo>
                <a:cubicBezTo>
                  <a:pt x="77610" y="4802"/>
                  <a:pt x="79531" y="3659"/>
                  <a:pt x="82183" y="2744"/>
                </a:cubicBezTo>
                <a:cubicBezTo>
                  <a:pt x="84836" y="1830"/>
                  <a:pt x="88540" y="1144"/>
                  <a:pt x="93297" y="686"/>
                </a:cubicBezTo>
                <a:cubicBezTo>
                  <a:pt x="98053" y="229"/>
                  <a:pt x="103907" y="0"/>
                  <a:pt x="110858" y="0"/>
                </a:cubicBezTo>
                <a:close/>
              </a:path>
            </a:pathLst>
          </a:custGeom>
          <a:solidFill>
            <a:srgbClr val="0066FF"/>
          </a:solidFill>
          <a:ln w="3175">
            <a:solidFill>
              <a:schemeClr val="bg1"/>
            </a:solidFill>
          </a:ln>
          <a:effectLst>
            <a:glow rad="76200">
              <a:schemeClr val="tx1"/>
            </a:glow>
          </a:effectLst>
          <a:scene3d>
            <a:camera prst="orthographicFront"/>
            <a:lightRig rig="flat" dir="t"/>
          </a:scene3d>
          <a:sp3d extrusionH="50800" prstMaterial="plastic">
            <a:bevelT w="444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FC4D423-8DDB-4BB9-B97E-5370CFAC9318}"/>
              </a:ext>
            </a:extLst>
          </p:cNvPr>
          <p:cNvSpPr/>
          <p:nvPr/>
        </p:nvSpPr>
        <p:spPr>
          <a:xfrm>
            <a:off x="3505589" y="2575890"/>
            <a:ext cx="262328" cy="276048"/>
          </a:xfrm>
          <a:custGeom>
            <a:avLst/>
            <a:gdLst/>
            <a:ahLst/>
            <a:cxnLst/>
            <a:rect l="l" t="t" r="r" b="b"/>
            <a:pathLst>
              <a:path w="262328" h="276048">
                <a:moveTo>
                  <a:pt x="134182" y="0"/>
                </a:moveTo>
                <a:cubicBezTo>
                  <a:pt x="156134" y="0"/>
                  <a:pt x="175159" y="2972"/>
                  <a:pt x="191258" y="8918"/>
                </a:cubicBezTo>
                <a:cubicBezTo>
                  <a:pt x="207356" y="14863"/>
                  <a:pt x="220664" y="23598"/>
                  <a:pt x="231183" y="35123"/>
                </a:cubicBezTo>
                <a:cubicBezTo>
                  <a:pt x="241702" y="46648"/>
                  <a:pt x="249522" y="60825"/>
                  <a:pt x="254645" y="77655"/>
                </a:cubicBezTo>
                <a:cubicBezTo>
                  <a:pt x="259767" y="94485"/>
                  <a:pt x="262328" y="113785"/>
                  <a:pt x="262328" y="135554"/>
                </a:cubicBezTo>
                <a:cubicBezTo>
                  <a:pt x="262328" y="156409"/>
                  <a:pt x="259584" y="175434"/>
                  <a:pt x="254096" y="192630"/>
                </a:cubicBezTo>
                <a:cubicBezTo>
                  <a:pt x="248608" y="209826"/>
                  <a:pt x="240284" y="224643"/>
                  <a:pt x="229125" y="237083"/>
                </a:cubicBezTo>
                <a:cubicBezTo>
                  <a:pt x="217966" y="249522"/>
                  <a:pt x="203972" y="259126"/>
                  <a:pt x="187142" y="265895"/>
                </a:cubicBezTo>
                <a:cubicBezTo>
                  <a:pt x="170312" y="272664"/>
                  <a:pt x="150646" y="276048"/>
                  <a:pt x="128145" y="276048"/>
                </a:cubicBezTo>
                <a:cubicBezTo>
                  <a:pt x="106376" y="276048"/>
                  <a:pt x="87442" y="273029"/>
                  <a:pt x="71344" y="266993"/>
                </a:cubicBezTo>
                <a:cubicBezTo>
                  <a:pt x="55246" y="260956"/>
                  <a:pt x="41892" y="252175"/>
                  <a:pt x="31281" y="240650"/>
                </a:cubicBezTo>
                <a:cubicBezTo>
                  <a:pt x="20671" y="229125"/>
                  <a:pt x="12805" y="214948"/>
                  <a:pt x="7683" y="198118"/>
                </a:cubicBezTo>
                <a:cubicBezTo>
                  <a:pt x="2561" y="181288"/>
                  <a:pt x="0" y="162080"/>
                  <a:pt x="0" y="140493"/>
                </a:cubicBezTo>
                <a:cubicBezTo>
                  <a:pt x="0" y="119639"/>
                  <a:pt x="2789" y="100568"/>
                  <a:pt x="8369" y="83281"/>
                </a:cubicBezTo>
                <a:cubicBezTo>
                  <a:pt x="13948" y="65993"/>
                  <a:pt x="22318" y="51176"/>
                  <a:pt x="33477" y="38827"/>
                </a:cubicBezTo>
                <a:cubicBezTo>
                  <a:pt x="44636" y="26479"/>
                  <a:pt x="58584" y="16921"/>
                  <a:pt x="75323" y="10152"/>
                </a:cubicBezTo>
                <a:cubicBezTo>
                  <a:pt x="92061" y="3384"/>
                  <a:pt x="111681" y="0"/>
                  <a:pt x="134182" y="0"/>
                </a:cubicBezTo>
                <a:close/>
                <a:moveTo>
                  <a:pt x="131713" y="54606"/>
                </a:moveTo>
                <a:cubicBezTo>
                  <a:pt x="121468" y="54606"/>
                  <a:pt x="112504" y="56481"/>
                  <a:pt x="104821" y="60231"/>
                </a:cubicBezTo>
                <a:cubicBezTo>
                  <a:pt x="97138" y="63981"/>
                  <a:pt x="90827" y="69469"/>
                  <a:pt x="85887" y="76695"/>
                </a:cubicBezTo>
                <a:cubicBezTo>
                  <a:pt x="80948" y="83921"/>
                  <a:pt x="77244" y="92610"/>
                  <a:pt x="74774" y="102763"/>
                </a:cubicBezTo>
                <a:cubicBezTo>
                  <a:pt x="72305" y="112916"/>
                  <a:pt x="71070" y="124487"/>
                  <a:pt x="71070" y="137475"/>
                </a:cubicBezTo>
                <a:cubicBezTo>
                  <a:pt x="71070" y="149549"/>
                  <a:pt x="72076" y="160662"/>
                  <a:pt x="74088" y="170815"/>
                </a:cubicBezTo>
                <a:cubicBezTo>
                  <a:pt x="76100" y="180968"/>
                  <a:pt x="79348" y="189794"/>
                  <a:pt x="83829" y="197295"/>
                </a:cubicBezTo>
                <a:cubicBezTo>
                  <a:pt x="88311" y="204795"/>
                  <a:pt x="94394" y="210603"/>
                  <a:pt x="102077" y="214719"/>
                </a:cubicBezTo>
                <a:cubicBezTo>
                  <a:pt x="109760" y="218835"/>
                  <a:pt x="119273" y="220893"/>
                  <a:pt x="130615" y="220893"/>
                </a:cubicBezTo>
                <a:cubicBezTo>
                  <a:pt x="141042" y="220893"/>
                  <a:pt x="150097" y="219018"/>
                  <a:pt x="157781" y="215268"/>
                </a:cubicBezTo>
                <a:cubicBezTo>
                  <a:pt x="165464" y="211518"/>
                  <a:pt x="171775" y="206075"/>
                  <a:pt x="176714" y="198941"/>
                </a:cubicBezTo>
                <a:cubicBezTo>
                  <a:pt x="181654" y="191807"/>
                  <a:pt x="185312" y="183163"/>
                  <a:pt x="187691" y="173010"/>
                </a:cubicBezTo>
                <a:cubicBezTo>
                  <a:pt x="190069" y="162857"/>
                  <a:pt x="191258" y="151287"/>
                  <a:pt x="191258" y="138298"/>
                </a:cubicBezTo>
                <a:cubicBezTo>
                  <a:pt x="191258" y="126224"/>
                  <a:pt x="190297" y="115111"/>
                  <a:pt x="188377" y="104958"/>
                </a:cubicBezTo>
                <a:cubicBezTo>
                  <a:pt x="186456" y="94805"/>
                  <a:pt x="183209" y="85979"/>
                  <a:pt x="178635" y="78479"/>
                </a:cubicBezTo>
                <a:cubicBezTo>
                  <a:pt x="174062" y="70978"/>
                  <a:pt x="167979" y="65124"/>
                  <a:pt x="160387" y="60917"/>
                </a:cubicBezTo>
                <a:cubicBezTo>
                  <a:pt x="152796" y="56709"/>
                  <a:pt x="143237" y="54606"/>
                  <a:pt x="131713" y="54606"/>
                </a:cubicBezTo>
                <a:close/>
              </a:path>
            </a:pathLst>
          </a:custGeom>
          <a:solidFill>
            <a:srgbClr val="0066FF"/>
          </a:solidFill>
          <a:ln w="3175">
            <a:solidFill>
              <a:schemeClr val="bg1"/>
            </a:solidFill>
          </a:ln>
          <a:effectLst>
            <a:glow rad="63500">
              <a:schemeClr val="tx1"/>
            </a:glow>
          </a:effectLst>
          <a:scene3d>
            <a:camera prst="orthographicFront"/>
            <a:lightRig rig="flat" dir="t"/>
          </a:scene3d>
          <a:sp3d extrusionH="50800" prstMaterial="plastic">
            <a:bevelT w="444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DEB7A62-4685-49C3-A856-F67112B0C130}"/>
              </a:ext>
            </a:extLst>
          </p:cNvPr>
          <p:cNvSpPr/>
          <p:nvPr/>
        </p:nvSpPr>
        <p:spPr>
          <a:xfrm>
            <a:off x="3825206" y="2575890"/>
            <a:ext cx="157233" cy="271383"/>
          </a:xfrm>
          <a:custGeom>
            <a:avLst/>
            <a:gdLst/>
            <a:ahLst/>
            <a:cxnLst/>
            <a:rect l="l" t="t" r="r" b="b"/>
            <a:pathLst>
              <a:path w="157233" h="271383">
                <a:moveTo>
                  <a:pt x="124030" y="0"/>
                </a:moveTo>
                <a:cubicBezTo>
                  <a:pt x="126408" y="0"/>
                  <a:pt x="128969" y="137"/>
                  <a:pt x="131713" y="411"/>
                </a:cubicBezTo>
                <a:cubicBezTo>
                  <a:pt x="134457" y="686"/>
                  <a:pt x="137293" y="1143"/>
                  <a:pt x="140220" y="1783"/>
                </a:cubicBezTo>
                <a:cubicBezTo>
                  <a:pt x="143147" y="2423"/>
                  <a:pt x="145708" y="3155"/>
                  <a:pt x="147903" y="3978"/>
                </a:cubicBezTo>
                <a:cubicBezTo>
                  <a:pt x="150098" y="4802"/>
                  <a:pt x="151699" y="5671"/>
                  <a:pt x="152705" y="6585"/>
                </a:cubicBezTo>
                <a:cubicBezTo>
                  <a:pt x="153711" y="7500"/>
                  <a:pt x="154443" y="8506"/>
                  <a:pt x="154900" y="9604"/>
                </a:cubicBezTo>
                <a:cubicBezTo>
                  <a:pt x="155358" y="10701"/>
                  <a:pt x="155769" y="12210"/>
                  <a:pt x="156135" y="14131"/>
                </a:cubicBezTo>
                <a:cubicBezTo>
                  <a:pt x="156501" y="16052"/>
                  <a:pt x="156775" y="18933"/>
                  <a:pt x="156958" y="22775"/>
                </a:cubicBezTo>
                <a:cubicBezTo>
                  <a:pt x="157141" y="26617"/>
                  <a:pt x="157233" y="31830"/>
                  <a:pt x="157233" y="38416"/>
                </a:cubicBezTo>
                <a:cubicBezTo>
                  <a:pt x="157233" y="45002"/>
                  <a:pt x="157050" y="50398"/>
                  <a:pt x="156684" y="54606"/>
                </a:cubicBezTo>
                <a:cubicBezTo>
                  <a:pt x="156318" y="58813"/>
                  <a:pt x="155769" y="62106"/>
                  <a:pt x="155037" y="64484"/>
                </a:cubicBezTo>
                <a:cubicBezTo>
                  <a:pt x="154306" y="66862"/>
                  <a:pt x="153345" y="68509"/>
                  <a:pt x="152156" y="69423"/>
                </a:cubicBezTo>
                <a:cubicBezTo>
                  <a:pt x="150967" y="70338"/>
                  <a:pt x="149458" y="70795"/>
                  <a:pt x="147628" y="70795"/>
                </a:cubicBezTo>
                <a:cubicBezTo>
                  <a:pt x="146165" y="70795"/>
                  <a:pt x="144519" y="70475"/>
                  <a:pt x="142689" y="69835"/>
                </a:cubicBezTo>
                <a:cubicBezTo>
                  <a:pt x="140860" y="69195"/>
                  <a:pt x="138802" y="68509"/>
                  <a:pt x="136515" y="67777"/>
                </a:cubicBezTo>
                <a:cubicBezTo>
                  <a:pt x="134228" y="67045"/>
                  <a:pt x="131713" y="66359"/>
                  <a:pt x="128969" y="65719"/>
                </a:cubicBezTo>
                <a:cubicBezTo>
                  <a:pt x="126225" y="65079"/>
                  <a:pt x="123207" y="64758"/>
                  <a:pt x="119914" y="64758"/>
                </a:cubicBezTo>
                <a:cubicBezTo>
                  <a:pt x="116072" y="64758"/>
                  <a:pt x="112231" y="65536"/>
                  <a:pt x="108389" y="67091"/>
                </a:cubicBezTo>
                <a:cubicBezTo>
                  <a:pt x="104547" y="68646"/>
                  <a:pt x="100569" y="71070"/>
                  <a:pt x="96453" y="74363"/>
                </a:cubicBezTo>
                <a:cubicBezTo>
                  <a:pt x="92336" y="77655"/>
                  <a:pt x="88038" y="82046"/>
                  <a:pt x="83556" y="87534"/>
                </a:cubicBezTo>
                <a:cubicBezTo>
                  <a:pt x="79074" y="93022"/>
                  <a:pt x="74272" y="99790"/>
                  <a:pt x="69150" y="107840"/>
                </a:cubicBezTo>
                <a:lnTo>
                  <a:pt x="69150" y="260407"/>
                </a:lnTo>
                <a:cubicBezTo>
                  <a:pt x="69150" y="262236"/>
                  <a:pt x="68601" y="263837"/>
                  <a:pt x="67503" y="265209"/>
                </a:cubicBezTo>
                <a:cubicBezTo>
                  <a:pt x="66406" y="266581"/>
                  <a:pt x="64530" y="267724"/>
                  <a:pt x="61878" y="268639"/>
                </a:cubicBezTo>
                <a:cubicBezTo>
                  <a:pt x="59225" y="269554"/>
                  <a:pt x="55704" y="270240"/>
                  <a:pt x="51313" y="270697"/>
                </a:cubicBezTo>
                <a:cubicBezTo>
                  <a:pt x="46923" y="271154"/>
                  <a:pt x="41344" y="271383"/>
                  <a:pt x="34575" y="271383"/>
                </a:cubicBezTo>
                <a:cubicBezTo>
                  <a:pt x="27806" y="271383"/>
                  <a:pt x="22227" y="271154"/>
                  <a:pt x="17836" y="270697"/>
                </a:cubicBezTo>
                <a:cubicBezTo>
                  <a:pt x="13446" y="270240"/>
                  <a:pt x="9925" y="269554"/>
                  <a:pt x="7272" y="268639"/>
                </a:cubicBezTo>
                <a:cubicBezTo>
                  <a:pt x="4619" y="267724"/>
                  <a:pt x="2744" y="266581"/>
                  <a:pt x="1647" y="265209"/>
                </a:cubicBezTo>
                <a:cubicBezTo>
                  <a:pt x="549" y="263837"/>
                  <a:pt x="0" y="262236"/>
                  <a:pt x="0" y="260407"/>
                </a:cubicBezTo>
                <a:lnTo>
                  <a:pt x="0" y="15641"/>
                </a:lnTo>
                <a:cubicBezTo>
                  <a:pt x="0" y="13811"/>
                  <a:pt x="458" y="12210"/>
                  <a:pt x="1372" y="10838"/>
                </a:cubicBezTo>
                <a:cubicBezTo>
                  <a:pt x="2287" y="9466"/>
                  <a:pt x="3933" y="8323"/>
                  <a:pt x="6312" y="7408"/>
                </a:cubicBezTo>
                <a:cubicBezTo>
                  <a:pt x="8690" y="6494"/>
                  <a:pt x="11754" y="5808"/>
                  <a:pt x="15504" y="5350"/>
                </a:cubicBezTo>
                <a:cubicBezTo>
                  <a:pt x="19254" y="4893"/>
                  <a:pt x="23965" y="4664"/>
                  <a:pt x="29636" y="4664"/>
                </a:cubicBezTo>
                <a:cubicBezTo>
                  <a:pt x="35490" y="4664"/>
                  <a:pt x="40337" y="4893"/>
                  <a:pt x="44179" y="5350"/>
                </a:cubicBezTo>
                <a:cubicBezTo>
                  <a:pt x="48021" y="5808"/>
                  <a:pt x="50993" y="6494"/>
                  <a:pt x="53097" y="7408"/>
                </a:cubicBezTo>
                <a:cubicBezTo>
                  <a:pt x="55201" y="8323"/>
                  <a:pt x="56710" y="9466"/>
                  <a:pt x="57625" y="10838"/>
                </a:cubicBezTo>
                <a:cubicBezTo>
                  <a:pt x="58539" y="12210"/>
                  <a:pt x="58997" y="13811"/>
                  <a:pt x="58997" y="15641"/>
                </a:cubicBezTo>
                <a:lnTo>
                  <a:pt x="58997" y="46099"/>
                </a:lnTo>
                <a:cubicBezTo>
                  <a:pt x="65399" y="36952"/>
                  <a:pt x="71436" y="29406"/>
                  <a:pt x="77107" y="23461"/>
                </a:cubicBezTo>
                <a:cubicBezTo>
                  <a:pt x="82778" y="17516"/>
                  <a:pt x="88175" y="12805"/>
                  <a:pt x="93297" y="9329"/>
                </a:cubicBezTo>
                <a:cubicBezTo>
                  <a:pt x="98419" y="5854"/>
                  <a:pt x="103541" y="3430"/>
                  <a:pt x="108663" y="2058"/>
                </a:cubicBezTo>
                <a:cubicBezTo>
                  <a:pt x="113786" y="686"/>
                  <a:pt x="118908" y="0"/>
                  <a:pt x="124030" y="0"/>
                </a:cubicBezTo>
                <a:close/>
              </a:path>
            </a:pathLst>
          </a:custGeom>
          <a:solidFill>
            <a:srgbClr val="0066FF"/>
          </a:solidFill>
          <a:ln w="3175">
            <a:solidFill>
              <a:schemeClr val="bg1"/>
            </a:solidFill>
          </a:ln>
          <a:effectLst>
            <a:glow rad="101600">
              <a:schemeClr val="tx1"/>
            </a:glow>
          </a:effectLst>
          <a:scene3d>
            <a:camera prst="orthographicFront"/>
            <a:lightRig rig="flat" dir="t"/>
          </a:scene3d>
          <a:sp3d extrusionH="50800" prstMaterial="plastic">
            <a:bevelT w="444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C6300F0-88AF-47CC-AD0E-4B3CD2E29DA2}"/>
              </a:ext>
            </a:extLst>
          </p:cNvPr>
          <p:cNvSpPr/>
          <p:nvPr/>
        </p:nvSpPr>
        <p:spPr>
          <a:xfrm>
            <a:off x="4620562" y="2575890"/>
            <a:ext cx="240376" cy="276048"/>
          </a:xfrm>
          <a:custGeom>
            <a:avLst/>
            <a:gdLst/>
            <a:ahLst/>
            <a:cxnLst/>
            <a:rect l="l" t="t" r="r" b="b"/>
            <a:pathLst>
              <a:path w="240376" h="276048">
                <a:moveTo>
                  <a:pt x="124853" y="0"/>
                </a:moveTo>
                <a:cubicBezTo>
                  <a:pt x="145342" y="0"/>
                  <a:pt x="162858" y="3018"/>
                  <a:pt x="177401" y="9055"/>
                </a:cubicBezTo>
                <a:cubicBezTo>
                  <a:pt x="191945" y="15092"/>
                  <a:pt x="203881" y="23461"/>
                  <a:pt x="213211" y="34163"/>
                </a:cubicBezTo>
                <a:cubicBezTo>
                  <a:pt x="222540" y="44864"/>
                  <a:pt x="229400" y="57533"/>
                  <a:pt x="233791" y="72167"/>
                </a:cubicBezTo>
                <a:cubicBezTo>
                  <a:pt x="238181" y="86802"/>
                  <a:pt x="240376" y="102717"/>
                  <a:pt x="240376" y="119913"/>
                </a:cubicBezTo>
                <a:lnTo>
                  <a:pt x="240376" y="130889"/>
                </a:lnTo>
                <a:cubicBezTo>
                  <a:pt x="240376" y="139304"/>
                  <a:pt x="238501" y="145524"/>
                  <a:pt x="234751" y="149549"/>
                </a:cubicBezTo>
                <a:cubicBezTo>
                  <a:pt x="231001" y="153573"/>
                  <a:pt x="225833" y="155585"/>
                  <a:pt x="219247" y="155585"/>
                </a:cubicBezTo>
                <a:lnTo>
                  <a:pt x="70247" y="155585"/>
                </a:lnTo>
                <a:cubicBezTo>
                  <a:pt x="70247" y="166013"/>
                  <a:pt x="71482" y="175480"/>
                  <a:pt x="73952" y="183986"/>
                </a:cubicBezTo>
                <a:cubicBezTo>
                  <a:pt x="76421" y="192493"/>
                  <a:pt x="80354" y="199718"/>
                  <a:pt x="85751" y="205664"/>
                </a:cubicBezTo>
                <a:cubicBezTo>
                  <a:pt x="91148" y="211609"/>
                  <a:pt x="98099" y="216137"/>
                  <a:pt x="106606" y="219247"/>
                </a:cubicBezTo>
                <a:cubicBezTo>
                  <a:pt x="115112" y="222357"/>
                  <a:pt x="125311" y="223912"/>
                  <a:pt x="137201" y="223912"/>
                </a:cubicBezTo>
                <a:cubicBezTo>
                  <a:pt x="149275" y="223912"/>
                  <a:pt x="159885" y="223043"/>
                  <a:pt x="169032" y="221305"/>
                </a:cubicBezTo>
                <a:cubicBezTo>
                  <a:pt x="178179" y="219567"/>
                  <a:pt x="186091" y="217646"/>
                  <a:pt x="192768" y="215542"/>
                </a:cubicBezTo>
                <a:cubicBezTo>
                  <a:pt x="199445" y="213439"/>
                  <a:pt x="204979" y="211518"/>
                  <a:pt x="209369" y="209780"/>
                </a:cubicBezTo>
                <a:cubicBezTo>
                  <a:pt x="213759" y="208042"/>
                  <a:pt x="217327" y="207173"/>
                  <a:pt x="220071" y="207173"/>
                </a:cubicBezTo>
                <a:cubicBezTo>
                  <a:pt x="221717" y="207173"/>
                  <a:pt x="223089" y="207493"/>
                  <a:pt x="224187" y="208133"/>
                </a:cubicBezTo>
                <a:cubicBezTo>
                  <a:pt x="225284" y="208774"/>
                  <a:pt x="226199" y="209917"/>
                  <a:pt x="226931" y="211563"/>
                </a:cubicBezTo>
                <a:cubicBezTo>
                  <a:pt x="227663" y="213210"/>
                  <a:pt x="228166" y="215542"/>
                  <a:pt x="228440" y="218561"/>
                </a:cubicBezTo>
                <a:cubicBezTo>
                  <a:pt x="228714" y="221579"/>
                  <a:pt x="228852" y="225375"/>
                  <a:pt x="228852" y="229948"/>
                </a:cubicBezTo>
                <a:cubicBezTo>
                  <a:pt x="228852" y="233973"/>
                  <a:pt x="228760" y="237403"/>
                  <a:pt x="228577" y="240238"/>
                </a:cubicBezTo>
                <a:cubicBezTo>
                  <a:pt x="228394" y="243074"/>
                  <a:pt x="228120" y="245498"/>
                  <a:pt x="227754" y="247510"/>
                </a:cubicBezTo>
                <a:cubicBezTo>
                  <a:pt x="227388" y="249522"/>
                  <a:pt x="226839" y="251215"/>
                  <a:pt x="226108" y="252587"/>
                </a:cubicBezTo>
                <a:cubicBezTo>
                  <a:pt x="225376" y="253959"/>
                  <a:pt x="224415" y="255285"/>
                  <a:pt x="223226" y="256565"/>
                </a:cubicBezTo>
                <a:cubicBezTo>
                  <a:pt x="222037" y="257846"/>
                  <a:pt x="218790" y="259584"/>
                  <a:pt x="213485" y="261779"/>
                </a:cubicBezTo>
                <a:cubicBezTo>
                  <a:pt x="208180" y="263974"/>
                  <a:pt x="201411" y="266124"/>
                  <a:pt x="193179" y="268227"/>
                </a:cubicBezTo>
                <a:cubicBezTo>
                  <a:pt x="184947" y="270331"/>
                  <a:pt x="175526" y="272161"/>
                  <a:pt x="164916" y="273715"/>
                </a:cubicBezTo>
                <a:cubicBezTo>
                  <a:pt x="154306" y="275270"/>
                  <a:pt x="142964" y="276048"/>
                  <a:pt x="130890" y="276048"/>
                </a:cubicBezTo>
                <a:cubicBezTo>
                  <a:pt x="109121" y="276048"/>
                  <a:pt x="90050" y="273304"/>
                  <a:pt x="73677" y="267816"/>
                </a:cubicBezTo>
                <a:cubicBezTo>
                  <a:pt x="57305" y="262328"/>
                  <a:pt x="43630" y="254004"/>
                  <a:pt x="32654" y="242845"/>
                </a:cubicBezTo>
                <a:cubicBezTo>
                  <a:pt x="21678" y="231686"/>
                  <a:pt x="13492" y="217600"/>
                  <a:pt x="8095" y="200587"/>
                </a:cubicBezTo>
                <a:cubicBezTo>
                  <a:pt x="2699" y="183574"/>
                  <a:pt x="0" y="163635"/>
                  <a:pt x="0" y="140768"/>
                </a:cubicBezTo>
                <a:cubicBezTo>
                  <a:pt x="0" y="118999"/>
                  <a:pt x="2836" y="99379"/>
                  <a:pt x="8507" y="81909"/>
                </a:cubicBezTo>
                <a:cubicBezTo>
                  <a:pt x="14178" y="64438"/>
                  <a:pt x="22410" y="49621"/>
                  <a:pt x="33203" y="37455"/>
                </a:cubicBezTo>
                <a:cubicBezTo>
                  <a:pt x="43996" y="25290"/>
                  <a:pt x="57122" y="16006"/>
                  <a:pt x="72580" y="9604"/>
                </a:cubicBezTo>
                <a:cubicBezTo>
                  <a:pt x="88038" y="3201"/>
                  <a:pt x="105462" y="0"/>
                  <a:pt x="124853" y="0"/>
                </a:cubicBezTo>
                <a:close/>
                <a:moveTo>
                  <a:pt x="123207" y="48843"/>
                </a:moveTo>
                <a:cubicBezTo>
                  <a:pt x="114426" y="48843"/>
                  <a:pt x="106789" y="50490"/>
                  <a:pt x="100294" y="53782"/>
                </a:cubicBezTo>
                <a:cubicBezTo>
                  <a:pt x="93800" y="57075"/>
                  <a:pt x="88404" y="61511"/>
                  <a:pt x="84105" y="67091"/>
                </a:cubicBezTo>
                <a:cubicBezTo>
                  <a:pt x="79806" y="72670"/>
                  <a:pt x="76513" y="79256"/>
                  <a:pt x="74226" y="86848"/>
                </a:cubicBezTo>
                <a:cubicBezTo>
                  <a:pt x="71939" y="94440"/>
                  <a:pt x="70613" y="102534"/>
                  <a:pt x="70247" y="111132"/>
                </a:cubicBezTo>
                <a:lnTo>
                  <a:pt x="173422" y="111132"/>
                </a:lnTo>
                <a:cubicBezTo>
                  <a:pt x="173971" y="91741"/>
                  <a:pt x="170084" y="76512"/>
                  <a:pt x="161760" y="65444"/>
                </a:cubicBezTo>
                <a:cubicBezTo>
                  <a:pt x="153437" y="54377"/>
                  <a:pt x="140586" y="48843"/>
                  <a:pt x="123207" y="48843"/>
                </a:cubicBezTo>
                <a:close/>
              </a:path>
            </a:pathLst>
          </a:custGeom>
          <a:solidFill>
            <a:srgbClr val="0066FF"/>
          </a:solidFill>
          <a:ln w="3175">
            <a:solidFill>
              <a:schemeClr val="bg1"/>
            </a:solidFill>
          </a:ln>
          <a:effectLst>
            <a:glow rad="63500">
              <a:schemeClr val="tx1"/>
            </a:glow>
          </a:effectLst>
          <a:scene3d>
            <a:camera prst="orthographicFront"/>
            <a:lightRig rig="flat" dir="t"/>
          </a:scene3d>
          <a:sp3d extrusionH="50800" prstMaterial="plastic">
            <a:bevelT w="444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DF60646-EAF9-4228-82F3-4351CB984148}"/>
              </a:ext>
            </a:extLst>
          </p:cNvPr>
          <p:cNvSpPr/>
          <p:nvPr/>
        </p:nvSpPr>
        <p:spPr>
          <a:xfrm>
            <a:off x="4906038" y="2575890"/>
            <a:ext cx="186868" cy="276048"/>
          </a:xfrm>
          <a:custGeom>
            <a:avLst/>
            <a:gdLst/>
            <a:ahLst/>
            <a:cxnLst/>
            <a:rect l="l" t="t" r="r" b="b"/>
            <a:pathLst>
              <a:path w="186868" h="276048">
                <a:moveTo>
                  <a:pt x="100980" y="0"/>
                </a:moveTo>
                <a:cubicBezTo>
                  <a:pt x="108663" y="0"/>
                  <a:pt x="116118" y="548"/>
                  <a:pt x="123344" y="1646"/>
                </a:cubicBezTo>
                <a:cubicBezTo>
                  <a:pt x="130570" y="2744"/>
                  <a:pt x="137110" y="4116"/>
                  <a:pt x="142963" y="5762"/>
                </a:cubicBezTo>
                <a:cubicBezTo>
                  <a:pt x="148817" y="7408"/>
                  <a:pt x="153756" y="9192"/>
                  <a:pt x="157781" y="11113"/>
                </a:cubicBezTo>
                <a:cubicBezTo>
                  <a:pt x="161806" y="13034"/>
                  <a:pt x="164687" y="14680"/>
                  <a:pt x="166425" y="16052"/>
                </a:cubicBezTo>
                <a:cubicBezTo>
                  <a:pt x="168163" y="17424"/>
                  <a:pt x="169397" y="18796"/>
                  <a:pt x="170129" y="20168"/>
                </a:cubicBezTo>
                <a:cubicBezTo>
                  <a:pt x="170861" y="21540"/>
                  <a:pt x="171410" y="23187"/>
                  <a:pt x="171776" y="25107"/>
                </a:cubicBezTo>
                <a:cubicBezTo>
                  <a:pt x="172141" y="27028"/>
                  <a:pt x="172462" y="29406"/>
                  <a:pt x="172736" y="32242"/>
                </a:cubicBezTo>
                <a:cubicBezTo>
                  <a:pt x="173010" y="35077"/>
                  <a:pt x="173148" y="38599"/>
                  <a:pt x="173148" y="42806"/>
                </a:cubicBezTo>
                <a:cubicBezTo>
                  <a:pt x="173148" y="47746"/>
                  <a:pt x="173010" y="51770"/>
                  <a:pt x="172736" y="54880"/>
                </a:cubicBezTo>
                <a:cubicBezTo>
                  <a:pt x="172462" y="57990"/>
                  <a:pt x="172004" y="60459"/>
                  <a:pt x="171364" y="62289"/>
                </a:cubicBezTo>
                <a:cubicBezTo>
                  <a:pt x="170724" y="64118"/>
                  <a:pt x="169855" y="65353"/>
                  <a:pt x="168757" y="65993"/>
                </a:cubicBezTo>
                <a:cubicBezTo>
                  <a:pt x="167660" y="66634"/>
                  <a:pt x="166379" y="66954"/>
                  <a:pt x="164916" y="66954"/>
                </a:cubicBezTo>
                <a:cubicBezTo>
                  <a:pt x="163269" y="66954"/>
                  <a:pt x="160708" y="65993"/>
                  <a:pt x="157232" y="64072"/>
                </a:cubicBezTo>
                <a:cubicBezTo>
                  <a:pt x="153756" y="62152"/>
                  <a:pt x="149412" y="60094"/>
                  <a:pt x="144198" y="57898"/>
                </a:cubicBezTo>
                <a:cubicBezTo>
                  <a:pt x="138985" y="55703"/>
                  <a:pt x="132948" y="53645"/>
                  <a:pt x="126088" y="51724"/>
                </a:cubicBezTo>
                <a:cubicBezTo>
                  <a:pt x="119228" y="49804"/>
                  <a:pt x="111407" y="48843"/>
                  <a:pt x="102626" y="48843"/>
                </a:cubicBezTo>
                <a:cubicBezTo>
                  <a:pt x="96406" y="48843"/>
                  <a:pt x="91010" y="49483"/>
                  <a:pt x="86437" y="50764"/>
                </a:cubicBezTo>
                <a:cubicBezTo>
                  <a:pt x="81863" y="52045"/>
                  <a:pt x="78113" y="53874"/>
                  <a:pt x="75186" y="56252"/>
                </a:cubicBezTo>
                <a:cubicBezTo>
                  <a:pt x="72259" y="58630"/>
                  <a:pt x="70064" y="61420"/>
                  <a:pt x="68600" y="64621"/>
                </a:cubicBezTo>
                <a:cubicBezTo>
                  <a:pt x="67137" y="67823"/>
                  <a:pt x="66405" y="71253"/>
                  <a:pt x="66405" y="74911"/>
                </a:cubicBezTo>
                <a:cubicBezTo>
                  <a:pt x="66405" y="80582"/>
                  <a:pt x="68143" y="85339"/>
                  <a:pt x="71619" y="89180"/>
                </a:cubicBezTo>
                <a:cubicBezTo>
                  <a:pt x="75095" y="93022"/>
                  <a:pt x="79668" y="96406"/>
                  <a:pt x="85339" y="99333"/>
                </a:cubicBezTo>
                <a:cubicBezTo>
                  <a:pt x="91010" y="102260"/>
                  <a:pt x="97458" y="105004"/>
                  <a:pt x="104684" y="107565"/>
                </a:cubicBezTo>
                <a:cubicBezTo>
                  <a:pt x="111910" y="110126"/>
                  <a:pt x="119228" y="112916"/>
                  <a:pt x="126636" y="115934"/>
                </a:cubicBezTo>
                <a:cubicBezTo>
                  <a:pt x="134045" y="118953"/>
                  <a:pt x="141363" y="122474"/>
                  <a:pt x="148589" y="126499"/>
                </a:cubicBezTo>
                <a:cubicBezTo>
                  <a:pt x="155814" y="130523"/>
                  <a:pt x="162263" y="135463"/>
                  <a:pt x="167934" y="141317"/>
                </a:cubicBezTo>
                <a:cubicBezTo>
                  <a:pt x="173605" y="147170"/>
                  <a:pt x="178178" y="154168"/>
                  <a:pt x="181654" y="162308"/>
                </a:cubicBezTo>
                <a:cubicBezTo>
                  <a:pt x="185130" y="170449"/>
                  <a:pt x="186868" y="180099"/>
                  <a:pt x="186868" y="191258"/>
                </a:cubicBezTo>
                <a:cubicBezTo>
                  <a:pt x="186868" y="205161"/>
                  <a:pt x="184261" y="217417"/>
                  <a:pt x="179047" y="228028"/>
                </a:cubicBezTo>
                <a:cubicBezTo>
                  <a:pt x="173834" y="238638"/>
                  <a:pt x="166471" y="247510"/>
                  <a:pt x="156958" y="254645"/>
                </a:cubicBezTo>
                <a:cubicBezTo>
                  <a:pt x="147445" y="261779"/>
                  <a:pt x="136195" y="267130"/>
                  <a:pt x="123206" y="270697"/>
                </a:cubicBezTo>
                <a:cubicBezTo>
                  <a:pt x="110218" y="274264"/>
                  <a:pt x="96132" y="276048"/>
                  <a:pt x="80949" y="276048"/>
                </a:cubicBezTo>
                <a:cubicBezTo>
                  <a:pt x="71802" y="276048"/>
                  <a:pt x="63067" y="275362"/>
                  <a:pt x="54743" y="273990"/>
                </a:cubicBezTo>
                <a:cubicBezTo>
                  <a:pt x="46420" y="272618"/>
                  <a:pt x="38965" y="270880"/>
                  <a:pt x="32379" y="268776"/>
                </a:cubicBezTo>
                <a:cubicBezTo>
                  <a:pt x="25794" y="266673"/>
                  <a:pt x="20306" y="264523"/>
                  <a:pt x="15915" y="262328"/>
                </a:cubicBezTo>
                <a:cubicBezTo>
                  <a:pt x="11525" y="260133"/>
                  <a:pt x="8323" y="258075"/>
                  <a:pt x="6311" y="256154"/>
                </a:cubicBezTo>
                <a:cubicBezTo>
                  <a:pt x="4299" y="254233"/>
                  <a:pt x="2744" y="251215"/>
                  <a:pt x="1646" y="247098"/>
                </a:cubicBezTo>
                <a:cubicBezTo>
                  <a:pt x="549" y="242982"/>
                  <a:pt x="0" y="236900"/>
                  <a:pt x="0" y="228851"/>
                </a:cubicBezTo>
                <a:cubicBezTo>
                  <a:pt x="0" y="223546"/>
                  <a:pt x="183" y="219292"/>
                  <a:pt x="549" y="216091"/>
                </a:cubicBezTo>
                <a:cubicBezTo>
                  <a:pt x="915" y="212890"/>
                  <a:pt x="1463" y="210329"/>
                  <a:pt x="2195" y="208408"/>
                </a:cubicBezTo>
                <a:cubicBezTo>
                  <a:pt x="2927" y="206487"/>
                  <a:pt x="3842" y="205206"/>
                  <a:pt x="4939" y="204566"/>
                </a:cubicBezTo>
                <a:cubicBezTo>
                  <a:pt x="6037" y="203926"/>
                  <a:pt x="7409" y="203606"/>
                  <a:pt x="9055" y="203606"/>
                </a:cubicBezTo>
                <a:cubicBezTo>
                  <a:pt x="11067" y="203606"/>
                  <a:pt x="14040" y="204749"/>
                  <a:pt x="17973" y="207036"/>
                </a:cubicBezTo>
                <a:cubicBezTo>
                  <a:pt x="21906" y="209322"/>
                  <a:pt x="26800" y="211838"/>
                  <a:pt x="32654" y="214582"/>
                </a:cubicBezTo>
                <a:cubicBezTo>
                  <a:pt x="38508" y="217326"/>
                  <a:pt x="45322" y="219887"/>
                  <a:pt x="53097" y="222265"/>
                </a:cubicBezTo>
                <a:cubicBezTo>
                  <a:pt x="60871" y="224643"/>
                  <a:pt x="69698" y="225832"/>
                  <a:pt x="79577" y="225832"/>
                </a:cubicBezTo>
                <a:cubicBezTo>
                  <a:pt x="85796" y="225832"/>
                  <a:pt x="91330" y="225192"/>
                  <a:pt x="96178" y="223912"/>
                </a:cubicBezTo>
                <a:cubicBezTo>
                  <a:pt x="101026" y="222631"/>
                  <a:pt x="105233" y="220802"/>
                  <a:pt x="108800" y="218424"/>
                </a:cubicBezTo>
                <a:cubicBezTo>
                  <a:pt x="112368" y="216045"/>
                  <a:pt x="115066" y="213027"/>
                  <a:pt x="116895" y="209368"/>
                </a:cubicBezTo>
                <a:cubicBezTo>
                  <a:pt x="118725" y="205710"/>
                  <a:pt x="119639" y="201502"/>
                  <a:pt x="119639" y="196746"/>
                </a:cubicBezTo>
                <a:cubicBezTo>
                  <a:pt x="119639" y="191258"/>
                  <a:pt x="117947" y="186547"/>
                  <a:pt x="114563" y="182614"/>
                </a:cubicBezTo>
                <a:cubicBezTo>
                  <a:pt x="111179" y="178681"/>
                  <a:pt x="106697" y="175251"/>
                  <a:pt x="101117" y="172324"/>
                </a:cubicBezTo>
                <a:cubicBezTo>
                  <a:pt x="95538" y="169397"/>
                  <a:pt x="89226" y="166653"/>
                  <a:pt x="82183" y="164092"/>
                </a:cubicBezTo>
                <a:cubicBezTo>
                  <a:pt x="75140" y="161531"/>
                  <a:pt x="67914" y="158695"/>
                  <a:pt x="60506" y="155585"/>
                </a:cubicBezTo>
                <a:cubicBezTo>
                  <a:pt x="53097" y="152476"/>
                  <a:pt x="45871" y="148908"/>
                  <a:pt x="38828" y="144884"/>
                </a:cubicBezTo>
                <a:cubicBezTo>
                  <a:pt x="31785" y="140859"/>
                  <a:pt x="25474" y="135920"/>
                  <a:pt x="19894" y="130066"/>
                </a:cubicBezTo>
                <a:cubicBezTo>
                  <a:pt x="14315" y="124212"/>
                  <a:pt x="9833" y="117169"/>
                  <a:pt x="6448" y="108937"/>
                </a:cubicBezTo>
                <a:cubicBezTo>
                  <a:pt x="3064" y="100705"/>
                  <a:pt x="1372" y="90827"/>
                  <a:pt x="1372" y="79302"/>
                </a:cubicBezTo>
                <a:cubicBezTo>
                  <a:pt x="1372" y="67594"/>
                  <a:pt x="3659" y="56847"/>
                  <a:pt x="8232" y="47060"/>
                </a:cubicBezTo>
                <a:cubicBezTo>
                  <a:pt x="12805" y="37273"/>
                  <a:pt x="19391" y="28903"/>
                  <a:pt x="27989" y="21952"/>
                </a:cubicBezTo>
                <a:cubicBezTo>
                  <a:pt x="36587" y="15000"/>
                  <a:pt x="47060" y="9604"/>
                  <a:pt x="59408" y="5762"/>
                </a:cubicBezTo>
                <a:cubicBezTo>
                  <a:pt x="71756" y="1920"/>
                  <a:pt x="85613" y="0"/>
                  <a:pt x="100980" y="0"/>
                </a:cubicBezTo>
                <a:close/>
              </a:path>
            </a:pathLst>
          </a:custGeom>
          <a:solidFill>
            <a:srgbClr val="0066FF"/>
          </a:solidFill>
          <a:ln w="3175">
            <a:solidFill>
              <a:schemeClr val="bg1"/>
            </a:solidFill>
          </a:ln>
          <a:effectLst>
            <a:glow rad="101600">
              <a:schemeClr val="tx1"/>
            </a:glow>
          </a:effectLst>
          <a:scene3d>
            <a:camera prst="orthographicFront"/>
            <a:lightRig rig="flat" dir="t"/>
          </a:scene3d>
          <a:sp3d extrusionH="50800" prstMaterial="plastic">
            <a:bevelT w="444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D9649274-CBD7-4B38-AF3F-FFD05CF26597}"/>
              </a:ext>
            </a:extLst>
          </p:cNvPr>
          <p:cNvSpPr/>
          <p:nvPr/>
        </p:nvSpPr>
        <p:spPr>
          <a:xfrm>
            <a:off x="5147809" y="2575890"/>
            <a:ext cx="478497" cy="276048"/>
          </a:xfrm>
          <a:custGeom>
            <a:avLst/>
            <a:gdLst>
              <a:gd name="connsiteX0" fmla="*/ 34300 w 478497"/>
              <a:gd name="connsiteY0" fmla="*/ 4664 h 276048"/>
              <a:gd name="connsiteX1" fmla="*/ 51039 w 478497"/>
              <a:gd name="connsiteY1" fmla="*/ 5350 h 276048"/>
              <a:gd name="connsiteX2" fmla="*/ 61603 w 478497"/>
              <a:gd name="connsiteY2" fmla="*/ 7408 h 276048"/>
              <a:gd name="connsiteX3" fmla="*/ 67229 w 478497"/>
              <a:gd name="connsiteY3" fmla="*/ 10838 h 276048"/>
              <a:gd name="connsiteX4" fmla="*/ 68875 w 478497"/>
              <a:gd name="connsiteY4" fmla="*/ 15641 h 276048"/>
              <a:gd name="connsiteX5" fmla="*/ 68875 w 478497"/>
              <a:gd name="connsiteY5" fmla="*/ 153939 h 276048"/>
              <a:gd name="connsiteX6" fmla="*/ 71345 w 478497"/>
              <a:gd name="connsiteY6" fmla="*/ 183300 h 276048"/>
              <a:gd name="connsiteX7" fmla="*/ 78891 w 478497"/>
              <a:gd name="connsiteY7" fmla="*/ 200725 h 276048"/>
              <a:gd name="connsiteX8" fmla="*/ 91788 w 478497"/>
              <a:gd name="connsiteY8" fmla="*/ 211975 h 276048"/>
              <a:gd name="connsiteX9" fmla="*/ 110035 w 478497"/>
              <a:gd name="connsiteY9" fmla="*/ 215954 h 276048"/>
              <a:gd name="connsiteX10" fmla="*/ 136515 w 478497"/>
              <a:gd name="connsiteY10" fmla="*/ 206350 h 276048"/>
              <a:gd name="connsiteX11" fmla="*/ 164916 w 478497"/>
              <a:gd name="connsiteY11" fmla="*/ 178361 h 276048"/>
              <a:gd name="connsiteX12" fmla="*/ 164916 w 478497"/>
              <a:gd name="connsiteY12" fmla="*/ 15641 h 276048"/>
              <a:gd name="connsiteX13" fmla="*/ 166425 w 478497"/>
              <a:gd name="connsiteY13" fmla="*/ 10838 h 276048"/>
              <a:gd name="connsiteX14" fmla="*/ 171913 w 478497"/>
              <a:gd name="connsiteY14" fmla="*/ 7408 h 276048"/>
              <a:gd name="connsiteX15" fmla="*/ 182477 w 478497"/>
              <a:gd name="connsiteY15" fmla="*/ 5350 h 276048"/>
              <a:gd name="connsiteX16" fmla="*/ 199216 w 478497"/>
              <a:gd name="connsiteY16" fmla="*/ 4664 h 276048"/>
              <a:gd name="connsiteX17" fmla="*/ 215954 w 478497"/>
              <a:gd name="connsiteY17" fmla="*/ 5350 h 276048"/>
              <a:gd name="connsiteX18" fmla="*/ 226382 w 478497"/>
              <a:gd name="connsiteY18" fmla="*/ 7408 h 276048"/>
              <a:gd name="connsiteX19" fmla="*/ 231870 w 478497"/>
              <a:gd name="connsiteY19" fmla="*/ 10838 h 276048"/>
              <a:gd name="connsiteX20" fmla="*/ 233516 w 478497"/>
              <a:gd name="connsiteY20" fmla="*/ 15641 h 276048"/>
              <a:gd name="connsiteX21" fmla="*/ 233516 w 478497"/>
              <a:gd name="connsiteY21" fmla="*/ 260407 h 276048"/>
              <a:gd name="connsiteX22" fmla="*/ 232144 w 478497"/>
              <a:gd name="connsiteY22" fmla="*/ 265209 h 276048"/>
              <a:gd name="connsiteX23" fmla="*/ 227342 w 478497"/>
              <a:gd name="connsiteY23" fmla="*/ 268639 h 276048"/>
              <a:gd name="connsiteX24" fmla="*/ 218287 w 478497"/>
              <a:gd name="connsiteY24" fmla="*/ 270697 h 276048"/>
              <a:gd name="connsiteX25" fmla="*/ 204155 w 478497"/>
              <a:gd name="connsiteY25" fmla="*/ 271383 h 276048"/>
              <a:gd name="connsiteX26" fmla="*/ 189475 w 478497"/>
              <a:gd name="connsiteY26" fmla="*/ 270697 h 276048"/>
              <a:gd name="connsiteX27" fmla="*/ 180557 w 478497"/>
              <a:gd name="connsiteY27" fmla="*/ 268639 h 276048"/>
              <a:gd name="connsiteX28" fmla="*/ 175892 w 478497"/>
              <a:gd name="connsiteY28" fmla="*/ 265209 h 276048"/>
              <a:gd name="connsiteX29" fmla="*/ 174520 w 478497"/>
              <a:gd name="connsiteY29" fmla="*/ 260407 h 276048"/>
              <a:gd name="connsiteX30" fmla="*/ 174520 w 478497"/>
              <a:gd name="connsiteY30" fmla="*/ 232144 h 276048"/>
              <a:gd name="connsiteX31" fmla="*/ 133222 w 478497"/>
              <a:gd name="connsiteY31" fmla="*/ 265072 h 276048"/>
              <a:gd name="connsiteX32" fmla="*/ 89730 w 478497"/>
              <a:gd name="connsiteY32" fmla="*/ 276048 h 276048"/>
              <a:gd name="connsiteX33" fmla="*/ 47335 w 478497"/>
              <a:gd name="connsiteY33" fmla="*/ 267816 h 276048"/>
              <a:gd name="connsiteX34" fmla="*/ 19620 w 478497"/>
              <a:gd name="connsiteY34" fmla="*/ 245315 h 276048"/>
              <a:gd name="connsiteX35" fmla="*/ 4528 w 478497"/>
              <a:gd name="connsiteY35" fmla="*/ 212249 h 276048"/>
              <a:gd name="connsiteX36" fmla="*/ 0 w 478497"/>
              <a:gd name="connsiteY36" fmla="*/ 165464 h 276048"/>
              <a:gd name="connsiteX37" fmla="*/ 0 w 478497"/>
              <a:gd name="connsiteY37" fmla="*/ 15641 h 276048"/>
              <a:gd name="connsiteX38" fmla="*/ 1510 w 478497"/>
              <a:gd name="connsiteY38" fmla="*/ 10838 h 276048"/>
              <a:gd name="connsiteX39" fmla="*/ 6998 w 478497"/>
              <a:gd name="connsiteY39" fmla="*/ 7408 h 276048"/>
              <a:gd name="connsiteX40" fmla="*/ 17699 w 478497"/>
              <a:gd name="connsiteY40" fmla="*/ 5350 h 276048"/>
              <a:gd name="connsiteX41" fmla="*/ 34300 w 478497"/>
              <a:gd name="connsiteY41" fmla="*/ 4664 h 276048"/>
              <a:gd name="connsiteX42" fmla="*/ 392609 w 478497"/>
              <a:gd name="connsiteY42" fmla="*/ 0 h 276048"/>
              <a:gd name="connsiteX43" fmla="*/ 414973 w 478497"/>
              <a:gd name="connsiteY43" fmla="*/ 1646 h 276048"/>
              <a:gd name="connsiteX44" fmla="*/ 434592 w 478497"/>
              <a:gd name="connsiteY44" fmla="*/ 5762 h 276048"/>
              <a:gd name="connsiteX45" fmla="*/ 449410 w 478497"/>
              <a:gd name="connsiteY45" fmla="*/ 11113 h 276048"/>
              <a:gd name="connsiteX46" fmla="*/ 458054 w 478497"/>
              <a:gd name="connsiteY46" fmla="*/ 16052 h 276048"/>
              <a:gd name="connsiteX47" fmla="*/ 461758 w 478497"/>
              <a:gd name="connsiteY47" fmla="*/ 20168 h 276048"/>
              <a:gd name="connsiteX48" fmla="*/ 463405 w 478497"/>
              <a:gd name="connsiteY48" fmla="*/ 25107 h 276048"/>
              <a:gd name="connsiteX49" fmla="*/ 464365 w 478497"/>
              <a:gd name="connsiteY49" fmla="*/ 32242 h 276048"/>
              <a:gd name="connsiteX50" fmla="*/ 464777 w 478497"/>
              <a:gd name="connsiteY50" fmla="*/ 42806 h 276048"/>
              <a:gd name="connsiteX51" fmla="*/ 464365 w 478497"/>
              <a:gd name="connsiteY51" fmla="*/ 54880 h 276048"/>
              <a:gd name="connsiteX52" fmla="*/ 462993 w 478497"/>
              <a:gd name="connsiteY52" fmla="*/ 62289 h 276048"/>
              <a:gd name="connsiteX53" fmla="*/ 460386 w 478497"/>
              <a:gd name="connsiteY53" fmla="*/ 65993 h 276048"/>
              <a:gd name="connsiteX54" fmla="*/ 456544 w 478497"/>
              <a:gd name="connsiteY54" fmla="*/ 66954 h 276048"/>
              <a:gd name="connsiteX55" fmla="*/ 448861 w 478497"/>
              <a:gd name="connsiteY55" fmla="*/ 64072 h 276048"/>
              <a:gd name="connsiteX56" fmla="*/ 435827 w 478497"/>
              <a:gd name="connsiteY56" fmla="*/ 57898 h 276048"/>
              <a:gd name="connsiteX57" fmla="*/ 417717 w 478497"/>
              <a:gd name="connsiteY57" fmla="*/ 51724 h 276048"/>
              <a:gd name="connsiteX58" fmla="*/ 394255 w 478497"/>
              <a:gd name="connsiteY58" fmla="*/ 48843 h 276048"/>
              <a:gd name="connsiteX59" fmla="*/ 378066 w 478497"/>
              <a:gd name="connsiteY59" fmla="*/ 50764 h 276048"/>
              <a:gd name="connsiteX60" fmla="*/ 366815 w 478497"/>
              <a:gd name="connsiteY60" fmla="*/ 56252 h 276048"/>
              <a:gd name="connsiteX61" fmla="*/ 360229 w 478497"/>
              <a:gd name="connsiteY61" fmla="*/ 64621 h 276048"/>
              <a:gd name="connsiteX62" fmla="*/ 358034 w 478497"/>
              <a:gd name="connsiteY62" fmla="*/ 74911 h 276048"/>
              <a:gd name="connsiteX63" fmla="*/ 363248 w 478497"/>
              <a:gd name="connsiteY63" fmla="*/ 89180 h 276048"/>
              <a:gd name="connsiteX64" fmla="*/ 376968 w 478497"/>
              <a:gd name="connsiteY64" fmla="*/ 99333 h 276048"/>
              <a:gd name="connsiteX65" fmla="*/ 396313 w 478497"/>
              <a:gd name="connsiteY65" fmla="*/ 107565 h 276048"/>
              <a:gd name="connsiteX66" fmla="*/ 418265 w 478497"/>
              <a:gd name="connsiteY66" fmla="*/ 115934 h 276048"/>
              <a:gd name="connsiteX67" fmla="*/ 440218 w 478497"/>
              <a:gd name="connsiteY67" fmla="*/ 126499 h 276048"/>
              <a:gd name="connsiteX68" fmla="*/ 459563 w 478497"/>
              <a:gd name="connsiteY68" fmla="*/ 141317 h 276048"/>
              <a:gd name="connsiteX69" fmla="*/ 473283 w 478497"/>
              <a:gd name="connsiteY69" fmla="*/ 162308 h 276048"/>
              <a:gd name="connsiteX70" fmla="*/ 478497 w 478497"/>
              <a:gd name="connsiteY70" fmla="*/ 191258 h 276048"/>
              <a:gd name="connsiteX71" fmla="*/ 470676 w 478497"/>
              <a:gd name="connsiteY71" fmla="*/ 228028 h 276048"/>
              <a:gd name="connsiteX72" fmla="*/ 448587 w 478497"/>
              <a:gd name="connsiteY72" fmla="*/ 254645 h 276048"/>
              <a:gd name="connsiteX73" fmla="*/ 414835 w 478497"/>
              <a:gd name="connsiteY73" fmla="*/ 270697 h 276048"/>
              <a:gd name="connsiteX74" fmla="*/ 372577 w 478497"/>
              <a:gd name="connsiteY74" fmla="*/ 276048 h 276048"/>
              <a:gd name="connsiteX75" fmla="*/ 346372 w 478497"/>
              <a:gd name="connsiteY75" fmla="*/ 273990 h 276048"/>
              <a:gd name="connsiteX76" fmla="*/ 324008 w 478497"/>
              <a:gd name="connsiteY76" fmla="*/ 268776 h 276048"/>
              <a:gd name="connsiteX77" fmla="*/ 307544 w 478497"/>
              <a:gd name="connsiteY77" fmla="*/ 262328 h 276048"/>
              <a:gd name="connsiteX78" fmla="*/ 297940 w 478497"/>
              <a:gd name="connsiteY78" fmla="*/ 256154 h 276048"/>
              <a:gd name="connsiteX79" fmla="*/ 293275 w 478497"/>
              <a:gd name="connsiteY79" fmla="*/ 247098 h 276048"/>
              <a:gd name="connsiteX80" fmla="*/ 291629 w 478497"/>
              <a:gd name="connsiteY80" fmla="*/ 228851 h 276048"/>
              <a:gd name="connsiteX81" fmla="*/ 292178 w 478497"/>
              <a:gd name="connsiteY81" fmla="*/ 216091 h 276048"/>
              <a:gd name="connsiteX82" fmla="*/ 293824 w 478497"/>
              <a:gd name="connsiteY82" fmla="*/ 208408 h 276048"/>
              <a:gd name="connsiteX83" fmla="*/ 296568 w 478497"/>
              <a:gd name="connsiteY83" fmla="*/ 204566 h 276048"/>
              <a:gd name="connsiteX84" fmla="*/ 300684 w 478497"/>
              <a:gd name="connsiteY84" fmla="*/ 203606 h 276048"/>
              <a:gd name="connsiteX85" fmla="*/ 309602 w 478497"/>
              <a:gd name="connsiteY85" fmla="*/ 207036 h 276048"/>
              <a:gd name="connsiteX86" fmla="*/ 324283 w 478497"/>
              <a:gd name="connsiteY86" fmla="*/ 214582 h 276048"/>
              <a:gd name="connsiteX87" fmla="*/ 344726 w 478497"/>
              <a:gd name="connsiteY87" fmla="*/ 222265 h 276048"/>
              <a:gd name="connsiteX88" fmla="*/ 371205 w 478497"/>
              <a:gd name="connsiteY88" fmla="*/ 225832 h 276048"/>
              <a:gd name="connsiteX89" fmla="*/ 387807 w 478497"/>
              <a:gd name="connsiteY89" fmla="*/ 223912 h 276048"/>
              <a:gd name="connsiteX90" fmla="*/ 400429 w 478497"/>
              <a:gd name="connsiteY90" fmla="*/ 218424 h 276048"/>
              <a:gd name="connsiteX91" fmla="*/ 408524 w 478497"/>
              <a:gd name="connsiteY91" fmla="*/ 209368 h 276048"/>
              <a:gd name="connsiteX92" fmla="*/ 411268 w 478497"/>
              <a:gd name="connsiteY92" fmla="*/ 196746 h 276048"/>
              <a:gd name="connsiteX93" fmla="*/ 406192 w 478497"/>
              <a:gd name="connsiteY93" fmla="*/ 182614 h 276048"/>
              <a:gd name="connsiteX94" fmla="*/ 392746 w 478497"/>
              <a:gd name="connsiteY94" fmla="*/ 172324 h 276048"/>
              <a:gd name="connsiteX95" fmla="*/ 373812 w 478497"/>
              <a:gd name="connsiteY95" fmla="*/ 164092 h 276048"/>
              <a:gd name="connsiteX96" fmla="*/ 352134 w 478497"/>
              <a:gd name="connsiteY96" fmla="*/ 155585 h 276048"/>
              <a:gd name="connsiteX97" fmla="*/ 330457 w 478497"/>
              <a:gd name="connsiteY97" fmla="*/ 144884 h 276048"/>
              <a:gd name="connsiteX98" fmla="*/ 311523 w 478497"/>
              <a:gd name="connsiteY98" fmla="*/ 130066 h 276048"/>
              <a:gd name="connsiteX99" fmla="*/ 298077 w 478497"/>
              <a:gd name="connsiteY99" fmla="*/ 108937 h 276048"/>
              <a:gd name="connsiteX100" fmla="*/ 293001 w 478497"/>
              <a:gd name="connsiteY100" fmla="*/ 79302 h 276048"/>
              <a:gd name="connsiteX101" fmla="*/ 299861 w 478497"/>
              <a:gd name="connsiteY101" fmla="*/ 47060 h 276048"/>
              <a:gd name="connsiteX102" fmla="*/ 319618 w 478497"/>
              <a:gd name="connsiteY102" fmla="*/ 21952 h 276048"/>
              <a:gd name="connsiteX103" fmla="*/ 351037 w 478497"/>
              <a:gd name="connsiteY103" fmla="*/ 5762 h 276048"/>
              <a:gd name="connsiteX104" fmla="*/ 392609 w 478497"/>
              <a:gd name="connsiteY104" fmla="*/ 0 h 27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78497" h="276048">
                <a:moveTo>
                  <a:pt x="34300" y="4664"/>
                </a:moveTo>
                <a:cubicBezTo>
                  <a:pt x="41069" y="4664"/>
                  <a:pt x="46649" y="4893"/>
                  <a:pt x="51039" y="5350"/>
                </a:cubicBezTo>
                <a:cubicBezTo>
                  <a:pt x="55429" y="5808"/>
                  <a:pt x="58951" y="6494"/>
                  <a:pt x="61603" y="7408"/>
                </a:cubicBezTo>
                <a:cubicBezTo>
                  <a:pt x="64256" y="8323"/>
                  <a:pt x="66131" y="9466"/>
                  <a:pt x="67229" y="10838"/>
                </a:cubicBezTo>
                <a:cubicBezTo>
                  <a:pt x="68326" y="12210"/>
                  <a:pt x="68875" y="13811"/>
                  <a:pt x="68875" y="15641"/>
                </a:cubicBezTo>
                <a:lnTo>
                  <a:pt x="68875" y="153939"/>
                </a:lnTo>
                <a:cubicBezTo>
                  <a:pt x="68875" y="166745"/>
                  <a:pt x="69698" y="176532"/>
                  <a:pt x="71345" y="183300"/>
                </a:cubicBezTo>
                <a:cubicBezTo>
                  <a:pt x="72991" y="190069"/>
                  <a:pt x="75506" y="195877"/>
                  <a:pt x="78891" y="200725"/>
                </a:cubicBezTo>
                <a:cubicBezTo>
                  <a:pt x="82275" y="205572"/>
                  <a:pt x="86574" y="209322"/>
                  <a:pt x="91788" y="211975"/>
                </a:cubicBezTo>
                <a:cubicBezTo>
                  <a:pt x="97001" y="214628"/>
                  <a:pt x="103084" y="215954"/>
                  <a:pt x="110035" y="215954"/>
                </a:cubicBezTo>
                <a:cubicBezTo>
                  <a:pt x="118816" y="215954"/>
                  <a:pt x="127643" y="212753"/>
                  <a:pt x="136515" y="206350"/>
                </a:cubicBezTo>
                <a:cubicBezTo>
                  <a:pt x="145388" y="199947"/>
                  <a:pt x="154854" y="190617"/>
                  <a:pt x="164916" y="178361"/>
                </a:cubicBezTo>
                <a:lnTo>
                  <a:pt x="164916" y="15641"/>
                </a:lnTo>
                <a:cubicBezTo>
                  <a:pt x="164916" y="13811"/>
                  <a:pt x="165419" y="12210"/>
                  <a:pt x="166425" y="10838"/>
                </a:cubicBezTo>
                <a:cubicBezTo>
                  <a:pt x="167431" y="9466"/>
                  <a:pt x="169261" y="8323"/>
                  <a:pt x="171913" y="7408"/>
                </a:cubicBezTo>
                <a:cubicBezTo>
                  <a:pt x="174565" y="6494"/>
                  <a:pt x="178087" y="5808"/>
                  <a:pt x="182477" y="5350"/>
                </a:cubicBezTo>
                <a:cubicBezTo>
                  <a:pt x="186868" y="4893"/>
                  <a:pt x="192447" y="4664"/>
                  <a:pt x="199216" y="4664"/>
                </a:cubicBezTo>
                <a:cubicBezTo>
                  <a:pt x="205984" y="4664"/>
                  <a:pt x="211564" y="4893"/>
                  <a:pt x="215954" y="5350"/>
                </a:cubicBezTo>
                <a:cubicBezTo>
                  <a:pt x="220345" y="5808"/>
                  <a:pt x="223821" y="6494"/>
                  <a:pt x="226382" y="7408"/>
                </a:cubicBezTo>
                <a:cubicBezTo>
                  <a:pt x="228943" y="8323"/>
                  <a:pt x="230772" y="9466"/>
                  <a:pt x="231870" y="10838"/>
                </a:cubicBezTo>
                <a:cubicBezTo>
                  <a:pt x="232967" y="12210"/>
                  <a:pt x="233516" y="13811"/>
                  <a:pt x="233516" y="15641"/>
                </a:cubicBezTo>
                <a:lnTo>
                  <a:pt x="233516" y="260407"/>
                </a:lnTo>
                <a:cubicBezTo>
                  <a:pt x="233516" y="262236"/>
                  <a:pt x="233059" y="263837"/>
                  <a:pt x="232144" y="265209"/>
                </a:cubicBezTo>
                <a:cubicBezTo>
                  <a:pt x="231229" y="266581"/>
                  <a:pt x="229629" y="267724"/>
                  <a:pt x="227342" y="268639"/>
                </a:cubicBezTo>
                <a:cubicBezTo>
                  <a:pt x="225055" y="269554"/>
                  <a:pt x="222037" y="270240"/>
                  <a:pt x="218287" y="270697"/>
                </a:cubicBezTo>
                <a:cubicBezTo>
                  <a:pt x="214537" y="271154"/>
                  <a:pt x="209826" y="271383"/>
                  <a:pt x="204155" y="271383"/>
                </a:cubicBezTo>
                <a:cubicBezTo>
                  <a:pt x="198118" y="271383"/>
                  <a:pt x="193225" y="271154"/>
                  <a:pt x="189475" y="270697"/>
                </a:cubicBezTo>
                <a:cubicBezTo>
                  <a:pt x="185725" y="270240"/>
                  <a:pt x="182752" y="269554"/>
                  <a:pt x="180557" y="268639"/>
                </a:cubicBezTo>
                <a:cubicBezTo>
                  <a:pt x="178361" y="267724"/>
                  <a:pt x="176807" y="266581"/>
                  <a:pt x="175892" y="265209"/>
                </a:cubicBezTo>
                <a:cubicBezTo>
                  <a:pt x="174977" y="263837"/>
                  <a:pt x="174520" y="262236"/>
                  <a:pt x="174520" y="260407"/>
                </a:cubicBezTo>
                <a:lnTo>
                  <a:pt x="174520" y="232144"/>
                </a:lnTo>
                <a:cubicBezTo>
                  <a:pt x="160983" y="246778"/>
                  <a:pt x="147217" y="257754"/>
                  <a:pt x="133222" y="265072"/>
                </a:cubicBezTo>
                <a:cubicBezTo>
                  <a:pt x="119228" y="272389"/>
                  <a:pt x="104730" y="276048"/>
                  <a:pt x="89730" y="276048"/>
                </a:cubicBezTo>
                <a:cubicBezTo>
                  <a:pt x="72900" y="276048"/>
                  <a:pt x="58768" y="273304"/>
                  <a:pt x="47335" y="267816"/>
                </a:cubicBezTo>
                <a:cubicBezTo>
                  <a:pt x="35901" y="262328"/>
                  <a:pt x="26663" y="254827"/>
                  <a:pt x="19620" y="245315"/>
                </a:cubicBezTo>
                <a:cubicBezTo>
                  <a:pt x="12577" y="235802"/>
                  <a:pt x="7546" y="224780"/>
                  <a:pt x="4528" y="212249"/>
                </a:cubicBezTo>
                <a:cubicBezTo>
                  <a:pt x="1510" y="199718"/>
                  <a:pt x="0" y="184123"/>
                  <a:pt x="0" y="165464"/>
                </a:cubicBezTo>
                <a:lnTo>
                  <a:pt x="0" y="15641"/>
                </a:lnTo>
                <a:cubicBezTo>
                  <a:pt x="0" y="13811"/>
                  <a:pt x="503" y="12210"/>
                  <a:pt x="1510" y="10838"/>
                </a:cubicBezTo>
                <a:cubicBezTo>
                  <a:pt x="2516" y="9466"/>
                  <a:pt x="4345" y="8323"/>
                  <a:pt x="6998" y="7408"/>
                </a:cubicBezTo>
                <a:cubicBezTo>
                  <a:pt x="9650" y="6494"/>
                  <a:pt x="13217" y="5808"/>
                  <a:pt x="17699" y="5350"/>
                </a:cubicBezTo>
                <a:cubicBezTo>
                  <a:pt x="22181" y="4893"/>
                  <a:pt x="27715" y="4664"/>
                  <a:pt x="34300" y="4664"/>
                </a:cubicBezTo>
                <a:close/>
                <a:moveTo>
                  <a:pt x="392609" y="0"/>
                </a:moveTo>
                <a:cubicBezTo>
                  <a:pt x="400292" y="0"/>
                  <a:pt x="407747" y="548"/>
                  <a:pt x="414973" y="1646"/>
                </a:cubicBezTo>
                <a:cubicBezTo>
                  <a:pt x="422199" y="2744"/>
                  <a:pt x="428739" y="4116"/>
                  <a:pt x="434592" y="5762"/>
                </a:cubicBezTo>
                <a:cubicBezTo>
                  <a:pt x="440446" y="7408"/>
                  <a:pt x="445386" y="9192"/>
                  <a:pt x="449410" y="11113"/>
                </a:cubicBezTo>
                <a:cubicBezTo>
                  <a:pt x="453435" y="13034"/>
                  <a:pt x="456316" y="14680"/>
                  <a:pt x="458054" y="16052"/>
                </a:cubicBezTo>
                <a:cubicBezTo>
                  <a:pt x="459792" y="17424"/>
                  <a:pt x="461026" y="18796"/>
                  <a:pt x="461758" y="20168"/>
                </a:cubicBezTo>
                <a:cubicBezTo>
                  <a:pt x="462490" y="21540"/>
                  <a:pt x="463039" y="23187"/>
                  <a:pt x="463405" y="25107"/>
                </a:cubicBezTo>
                <a:cubicBezTo>
                  <a:pt x="463770" y="27028"/>
                  <a:pt x="464091" y="29406"/>
                  <a:pt x="464365" y="32242"/>
                </a:cubicBezTo>
                <a:cubicBezTo>
                  <a:pt x="464639" y="35077"/>
                  <a:pt x="464777" y="38599"/>
                  <a:pt x="464777" y="42806"/>
                </a:cubicBezTo>
                <a:cubicBezTo>
                  <a:pt x="464777" y="47746"/>
                  <a:pt x="464639" y="51770"/>
                  <a:pt x="464365" y="54880"/>
                </a:cubicBezTo>
                <a:cubicBezTo>
                  <a:pt x="464091" y="57990"/>
                  <a:pt x="463633" y="60459"/>
                  <a:pt x="462993" y="62289"/>
                </a:cubicBezTo>
                <a:cubicBezTo>
                  <a:pt x="462353" y="64118"/>
                  <a:pt x="461484" y="65353"/>
                  <a:pt x="460386" y="65993"/>
                </a:cubicBezTo>
                <a:cubicBezTo>
                  <a:pt x="459288" y="66634"/>
                  <a:pt x="458008" y="66954"/>
                  <a:pt x="456544" y="66954"/>
                </a:cubicBezTo>
                <a:cubicBezTo>
                  <a:pt x="454898" y="66954"/>
                  <a:pt x="452337" y="65993"/>
                  <a:pt x="448861" y="64072"/>
                </a:cubicBezTo>
                <a:cubicBezTo>
                  <a:pt x="445386" y="62152"/>
                  <a:pt x="441041" y="60094"/>
                  <a:pt x="435827" y="57898"/>
                </a:cubicBezTo>
                <a:cubicBezTo>
                  <a:pt x="430613" y="55703"/>
                  <a:pt x="424577" y="53645"/>
                  <a:pt x="417717" y="51724"/>
                </a:cubicBezTo>
                <a:cubicBezTo>
                  <a:pt x="410857" y="49804"/>
                  <a:pt x="403036" y="48843"/>
                  <a:pt x="394255" y="48843"/>
                </a:cubicBezTo>
                <a:cubicBezTo>
                  <a:pt x="388036" y="48843"/>
                  <a:pt x="382639" y="49483"/>
                  <a:pt x="378066" y="50764"/>
                </a:cubicBezTo>
                <a:cubicBezTo>
                  <a:pt x="373492" y="52045"/>
                  <a:pt x="369742" y="53874"/>
                  <a:pt x="366815" y="56252"/>
                </a:cubicBezTo>
                <a:cubicBezTo>
                  <a:pt x="363888" y="58630"/>
                  <a:pt x="361693" y="61420"/>
                  <a:pt x="360229" y="64621"/>
                </a:cubicBezTo>
                <a:cubicBezTo>
                  <a:pt x="358766" y="67823"/>
                  <a:pt x="358034" y="71253"/>
                  <a:pt x="358034" y="74911"/>
                </a:cubicBezTo>
                <a:cubicBezTo>
                  <a:pt x="358034" y="80582"/>
                  <a:pt x="359772" y="85339"/>
                  <a:pt x="363248" y="89180"/>
                </a:cubicBezTo>
                <a:cubicBezTo>
                  <a:pt x="366724" y="93022"/>
                  <a:pt x="371297" y="96406"/>
                  <a:pt x="376968" y="99333"/>
                </a:cubicBezTo>
                <a:cubicBezTo>
                  <a:pt x="382639" y="102260"/>
                  <a:pt x="389088" y="105004"/>
                  <a:pt x="396313" y="107565"/>
                </a:cubicBezTo>
                <a:cubicBezTo>
                  <a:pt x="403539" y="110126"/>
                  <a:pt x="410857" y="112916"/>
                  <a:pt x="418265" y="115934"/>
                </a:cubicBezTo>
                <a:cubicBezTo>
                  <a:pt x="425674" y="118953"/>
                  <a:pt x="432992" y="122474"/>
                  <a:pt x="440218" y="126499"/>
                </a:cubicBezTo>
                <a:cubicBezTo>
                  <a:pt x="447444" y="130523"/>
                  <a:pt x="453892" y="135463"/>
                  <a:pt x="459563" y="141317"/>
                </a:cubicBezTo>
                <a:cubicBezTo>
                  <a:pt x="465234" y="147170"/>
                  <a:pt x="469807" y="154168"/>
                  <a:pt x="473283" y="162308"/>
                </a:cubicBezTo>
                <a:cubicBezTo>
                  <a:pt x="476759" y="170449"/>
                  <a:pt x="478497" y="180099"/>
                  <a:pt x="478497" y="191258"/>
                </a:cubicBezTo>
                <a:cubicBezTo>
                  <a:pt x="478497" y="205161"/>
                  <a:pt x="475890" y="217417"/>
                  <a:pt x="470676" y="228028"/>
                </a:cubicBezTo>
                <a:cubicBezTo>
                  <a:pt x="465463" y="238638"/>
                  <a:pt x="458100" y="247510"/>
                  <a:pt x="448587" y="254645"/>
                </a:cubicBezTo>
                <a:cubicBezTo>
                  <a:pt x="439074" y="261779"/>
                  <a:pt x="427824" y="267130"/>
                  <a:pt x="414835" y="270697"/>
                </a:cubicBezTo>
                <a:cubicBezTo>
                  <a:pt x="401847" y="274264"/>
                  <a:pt x="387761" y="276048"/>
                  <a:pt x="372577" y="276048"/>
                </a:cubicBezTo>
                <a:cubicBezTo>
                  <a:pt x="363431" y="276048"/>
                  <a:pt x="354696" y="275362"/>
                  <a:pt x="346372" y="273990"/>
                </a:cubicBezTo>
                <a:cubicBezTo>
                  <a:pt x="338049" y="272618"/>
                  <a:pt x="330594" y="270880"/>
                  <a:pt x="324008" y="268776"/>
                </a:cubicBezTo>
                <a:cubicBezTo>
                  <a:pt x="317423" y="266673"/>
                  <a:pt x="311935" y="264523"/>
                  <a:pt x="307544" y="262328"/>
                </a:cubicBezTo>
                <a:cubicBezTo>
                  <a:pt x="303154" y="260133"/>
                  <a:pt x="299952" y="258075"/>
                  <a:pt x="297940" y="256154"/>
                </a:cubicBezTo>
                <a:cubicBezTo>
                  <a:pt x="295928" y="254233"/>
                  <a:pt x="294373" y="251215"/>
                  <a:pt x="293275" y="247098"/>
                </a:cubicBezTo>
                <a:cubicBezTo>
                  <a:pt x="292178" y="242982"/>
                  <a:pt x="291629" y="236900"/>
                  <a:pt x="291629" y="228851"/>
                </a:cubicBezTo>
                <a:cubicBezTo>
                  <a:pt x="291629" y="223546"/>
                  <a:pt x="291812" y="219292"/>
                  <a:pt x="292178" y="216091"/>
                </a:cubicBezTo>
                <a:cubicBezTo>
                  <a:pt x="292544" y="212890"/>
                  <a:pt x="293092" y="210329"/>
                  <a:pt x="293824" y="208408"/>
                </a:cubicBezTo>
                <a:cubicBezTo>
                  <a:pt x="294556" y="206487"/>
                  <a:pt x="295471" y="205206"/>
                  <a:pt x="296568" y="204566"/>
                </a:cubicBezTo>
                <a:cubicBezTo>
                  <a:pt x="297666" y="203926"/>
                  <a:pt x="299038" y="203606"/>
                  <a:pt x="300684" y="203606"/>
                </a:cubicBezTo>
                <a:cubicBezTo>
                  <a:pt x="302696" y="203606"/>
                  <a:pt x="305669" y="204749"/>
                  <a:pt x="309602" y="207036"/>
                </a:cubicBezTo>
                <a:cubicBezTo>
                  <a:pt x="313535" y="209322"/>
                  <a:pt x="318429" y="211838"/>
                  <a:pt x="324283" y="214582"/>
                </a:cubicBezTo>
                <a:cubicBezTo>
                  <a:pt x="330137" y="217326"/>
                  <a:pt x="336951" y="219887"/>
                  <a:pt x="344726" y="222265"/>
                </a:cubicBezTo>
                <a:cubicBezTo>
                  <a:pt x="352501" y="224643"/>
                  <a:pt x="361327" y="225832"/>
                  <a:pt x="371205" y="225832"/>
                </a:cubicBezTo>
                <a:cubicBezTo>
                  <a:pt x="377425" y="225832"/>
                  <a:pt x="382959" y="225192"/>
                  <a:pt x="387807" y="223912"/>
                </a:cubicBezTo>
                <a:cubicBezTo>
                  <a:pt x="392655" y="222631"/>
                  <a:pt x="396862" y="220802"/>
                  <a:pt x="400429" y="218424"/>
                </a:cubicBezTo>
                <a:cubicBezTo>
                  <a:pt x="403996" y="216045"/>
                  <a:pt x="406695" y="213027"/>
                  <a:pt x="408524" y="209368"/>
                </a:cubicBezTo>
                <a:cubicBezTo>
                  <a:pt x="410354" y="205710"/>
                  <a:pt x="411268" y="201502"/>
                  <a:pt x="411268" y="196746"/>
                </a:cubicBezTo>
                <a:cubicBezTo>
                  <a:pt x="411268" y="191258"/>
                  <a:pt x="409576" y="186547"/>
                  <a:pt x="406192" y="182614"/>
                </a:cubicBezTo>
                <a:cubicBezTo>
                  <a:pt x="402808" y="178681"/>
                  <a:pt x="398326" y="175251"/>
                  <a:pt x="392746" y="172324"/>
                </a:cubicBezTo>
                <a:cubicBezTo>
                  <a:pt x="387167" y="169397"/>
                  <a:pt x="380855" y="166653"/>
                  <a:pt x="373812" y="164092"/>
                </a:cubicBezTo>
                <a:cubicBezTo>
                  <a:pt x="366769" y="161531"/>
                  <a:pt x="359543" y="158695"/>
                  <a:pt x="352134" y="155585"/>
                </a:cubicBezTo>
                <a:cubicBezTo>
                  <a:pt x="344726" y="152476"/>
                  <a:pt x="337500" y="148908"/>
                  <a:pt x="330457" y="144884"/>
                </a:cubicBezTo>
                <a:cubicBezTo>
                  <a:pt x="323414" y="140859"/>
                  <a:pt x="317103" y="135920"/>
                  <a:pt x="311523" y="130066"/>
                </a:cubicBezTo>
                <a:cubicBezTo>
                  <a:pt x="305944" y="124212"/>
                  <a:pt x="301462" y="117169"/>
                  <a:pt x="298077" y="108937"/>
                </a:cubicBezTo>
                <a:cubicBezTo>
                  <a:pt x="294693" y="100705"/>
                  <a:pt x="293001" y="90827"/>
                  <a:pt x="293001" y="79302"/>
                </a:cubicBezTo>
                <a:cubicBezTo>
                  <a:pt x="293001" y="67594"/>
                  <a:pt x="295288" y="56847"/>
                  <a:pt x="299861" y="47060"/>
                </a:cubicBezTo>
                <a:cubicBezTo>
                  <a:pt x="304434" y="37273"/>
                  <a:pt x="311020" y="28903"/>
                  <a:pt x="319618" y="21952"/>
                </a:cubicBezTo>
                <a:cubicBezTo>
                  <a:pt x="328216" y="15000"/>
                  <a:pt x="338689" y="9604"/>
                  <a:pt x="351037" y="5762"/>
                </a:cubicBezTo>
                <a:cubicBezTo>
                  <a:pt x="363385" y="1920"/>
                  <a:pt x="377242" y="0"/>
                  <a:pt x="392609" y="0"/>
                </a:cubicBezTo>
                <a:close/>
              </a:path>
            </a:pathLst>
          </a:custGeom>
          <a:solidFill>
            <a:srgbClr val="0066FF"/>
          </a:solidFill>
          <a:ln w="3175">
            <a:solidFill>
              <a:schemeClr val="bg1"/>
            </a:solidFill>
          </a:ln>
          <a:effectLst>
            <a:glow rad="63500">
              <a:schemeClr val="tx1"/>
            </a:glow>
          </a:effectLst>
          <a:scene3d>
            <a:camera prst="orthographicFront"/>
            <a:lightRig rig="flat" dir="t"/>
          </a:scene3d>
          <a:sp3d extrusionH="50800" prstMaterial="plastic">
            <a:bevelT w="444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1C9CC57-C1B8-4027-B3A0-22496117691E}"/>
              </a:ext>
            </a:extLst>
          </p:cNvPr>
          <p:cNvSpPr/>
          <p:nvPr/>
        </p:nvSpPr>
        <p:spPr>
          <a:xfrm>
            <a:off x="675322" y="452846"/>
            <a:ext cx="2377440" cy="5599611"/>
          </a:xfrm>
          <a:custGeom>
            <a:avLst/>
            <a:gdLst>
              <a:gd name="connsiteX0" fmla="*/ 870857 w 2377440"/>
              <a:gd name="connsiteY0" fmla="*/ 1175657 h 5599611"/>
              <a:gd name="connsiteX1" fmla="*/ 879566 w 2377440"/>
              <a:gd name="connsiteY1" fmla="*/ 0 h 5599611"/>
              <a:gd name="connsiteX2" fmla="*/ 1454331 w 2377440"/>
              <a:gd name="connsiteY2" fmla="*/ 8708 h 5599611"/>
              <a:gd name="connsiteX3" fmla="*/ 1454331 w 2377440"/>
              <a:gd name="connsiteY3" fmla="*/ 1166948 h 5599611"/>
              <a:gd name="connsiteX4" fmla="*/ 2368731 w 2377440"/>
              <a:gd name="connsiteY4" fmla="*/ 1158240 h 5599611"/>
              <a:gd name="connsiteX5" fmla="*/ 2377440 w 2377440"/>
              <a:gd name="connsiteY5" fmla="*/ 1924594 h 5599611"/>
              <a:gd name="connsiteX6" fmla="*/ 1471749 w 2377440"/>
              <a:gd name="connsiteY6" fmla="*/ 1924594 h 5599611"/>
              <a:gd name="connsiteX7" fmla="*/ 1454331 w 2377440"/>
              <a:gd name="connsiteY7" fmla="*/ 5599611 h 5599611"/>
              <a:gd name="connsiteX8" fmla="*/ 862149 w 2377440"/>
              <a:gd name="connsiteY8" fmla="*/ 5599611 h 5599611"/>
              <a:gd name="connsiteX9" fmla="*/ 862149 w 2377440"/>
              <a:gd name="connsiteY9" fmla="*/ 1924594 h 5599611"/>
              <a:gd name="connsiteX10" fmla="*/ 17417 w 2377440"/>
              <a:gd name="connsiteY10" fmla="*/ 1924594 h 5599611"/>
              <a:gd name="connsiteX11" fmla="*/ 0 w 2377440"/>
              <a:gd name="connsiteY11" fmla="*/ 1166948 h 5599611"/>
              <a:gd name="connsiteX12" fmla="*/ 870857 w 2377440"/>
              <a:gd name="connsiteY12" fmla="*/ 1175657 h 559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7440" h="5599611">
                <a:moveTo>
                  <a:pt x="870857" y="1175657"/>
                </a:moveTo>
                <a:lnTo>
                  <a:pt x="879566" y="0"/>
                </a:lnTo>
                <a:lnTo>
                  <a:pt x="1454331" y="8708"/>
                </a:lnTo>
                <a:lnTo>
                  <a:pt x="1454331" y="1166948"/>
                </a:lnTo>
                <a:lnTo>
                  <a:pt x="2368731" y="1158240"/>
                </a:lnTo>
                <a:lnTo>
                  <a:pt x="2377440" y="1924594"/>
                </a:lnTo>
                <a:lnTo>
                  <a:pt x="1471749" y="1924594"/>
                </a:lnTo>
                <a:lnTo>
                  <a:pt x="1454331" y="5599611"/>
                </a:lnTo>
                <a:lnTo>
                  <a:pt x="862149" y="5599611"/>
                </a:lnTo>
                <a:lnTo>
                  <a:pt x="862149" y="1924594"/>
                </a:lnTo>
                <a:lnTo>
                  <a:pt x="17417" y="1924594"/>
                </a:lnTo>
                <a:lnTo>
                  <a:pt x="0" y="1166948"/>
                </a:lnTo>
                <a:lnTo>
                  <a:pt x="870857" y="1175657"/>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6256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2021A345-0F2C-4F2F-9D66-0F3BE29B35C9}"/>
              </a:ext>
            </a:extLst>
          </p:cNvPr>
          <p:cNvSpPr/>
          <p:nvPr/>
        </p:nvSpPr>
        <p:spPr>
          <a:xfrm>
            <a:off x="757646" y="2926080"/>
            <a:ext cx="7010400" cy="2838994"/>
          </a:xfrm>
          <a:custGeom>
            <a:avLst/>
            <a:gdLst>
              <a:gd name="connsiteX0" fmla="*/ 269965 w 7010400"/>
              <a:gd name="connsiteY0" fmla="*/ 696686 h 2838994"/>
              <a:gd name="connsiteX1" fmla="*/ 2168434 w 7010400"/>
              <a:gd name="connsiteY1" fmla="*/ 1053737 h 2838994"/>
              <a:gd name="connsiteX2" fmla="*/ 2778034 w 7010400"/>
              <a:gd name="connsiteY2" fmla="*/ 0 h 2838994"/>
              <a:gd name="connsiteX3" fmla="*/ 3587931 w 7010400"/>
              <a:gd name="connsiteY3" fmla="*/ 121920 h 2838994"/>
              <a:gd name="connsiteX4" fmla="*/ 3169920 w 7010400"/>
              <a:gd name="connsiteY4" fmla="*/ 1097280 h 2838994"/>
              <a:gd name="connsiteX5" fmla="*/ 3178628 w 7010400"/>
              <a:gd name="connsiteY5" fmla="*/ 1219200 h 2838994"/>
              <a:gd name="connsiteX6" fmla="*/ 7010400 w 7010400"/>
              <a:gd name="connsiteY6" fmla="*/ 1846217 h 2838994"/>
              <a:gd name="connsiteX7" fmla="*/ 6801394 w 7010400"/>
              <a:gd name="connsiteY7" fmla="*/ 2342606 h 2838994"/>
              <a:gd name="connsiteX8" fmla="*/ 2856411 w 7010400"/>
              <a:gd name="connsiteY8" fmla="*/ 1680754 h 2838994"/>
              <a:gd name="connsiteX9" fmla="*/ 2185851 w 7010400"/>
              <a:gd name="connsiteY9" fmla="*/ 2838994 h 2838994"/>
              <a:gd name="connsiteX10" fmla="*/ 1219200 w 7010400"/>
              <a:gd name="connsiteY10" fmla="*/ 2682240 h 2838994"/>
              <a:gd name="connsiteX11" fmla="*/ 1846217 w 7010400"/>
              <a:gd name="connsiteY11" fmla="*/ 1576251 h 2838994"/>
              <a:gd name="connsiteX12" fmla="*/ 1820091 w 7010400"/>
              <a:gd name="connsiteY12" fmla="*/ 1506583 h 2838994"/>
              <a:gd name="connsiteX13" fmla="*/ 0 w 7010400"/>
              <a:gd name="connsiteY13" fmla="*/ 1140823 h 2838994"/>
              <a:gd name="connsiteX14" fmla="*/ 269965 w 7010400"/>
              <a:gd name="connsiteY14" fmla="*/ 696686 h 2838994"/>
              <a:gd name="connsiteX0" fmla="*/ 269965 w 7010400"/>
              <a:gd name="connsiteY0" fmla="*/ 696686 h 2838994"/>
              <a:gd name="connsiteX1" fmla="*/ 2168434 w 7010400"/>
              <a:gd name="connsiteY1" fmla="*/ 1053737 h 2838994"/>
              <a:gd name="connsiteX2" fmla="*/ 2778034 w 7010400"/>
              <a:gd name="connsiteY2" fmla="*/ 0 h 2838994"/>
              <a:gd name="connsiteX3" fmla="*/ 3622765 w 7010400"/>
              <a:gd name="connsiteY3" fmla="*/ 148046 h 2838994"/>
              <a:gd name="connsiteX4" fmla="*/ 3169920 w 7010400"/>
              <a:gd name="connsiteY4" fmla="*/ 1097280 h 2838994"/>
              <a:gd name="connsiteX5" fmla="*/ 3178628 w 7010400"/>
              <a:gd name="connsiteY5" fmla="*/ 1219200 h 2838994"/>
              <a:gd name="connsiteX6" fmla="*/ 7010400 w 7010400"/>
              <a:gd name="connsiteY6" fmla="*/ 1846217 h 2838994"/>
              <a:gd name="connsiteX7" fmla="*/ 6801394 w 7010400"/>
              <a:gd name="connsiteY7" fmla="*/ 2342606 h 2838994"/>
              <a:gd name="connsiteX8" fmla="*/ 2856411 w 7010400"/>
              <a:gd name="connsiteY8" fmla="*/ 1680754 h 2838994"/>
              <a:gd name="connsiteX9" fmla="*/ 2185851 w 7010400"/>
              <a:gd name="connsiteY9" fmla="*/ 2838994 h 2838994"/>
              <a:gd name="connsiteX10" fmla="*/ 1219200 w 7010400"/>
              <a:gd name="connsiteY10" fmla="*/ 2682240 h 2838994"/>
              <a:gd name="connsiteX11" fmla="*/ 1846217 w 7010400"/>
              <a:gd name="connsiteY11" fmla="*/ 1576251 h 2838994"/>
              <a:gd name="connsiteX12" fmla="*/ 1820091 w 7010400"/>
              <a:gd name="connsiteY12" fmla="*/ 1506583 h 2838994"/>
              <a:gd name="connsiteX13" fmla="*/ 0 w 7010400"/>
              <a:gd name="connsiteY13" fmla="*/ 1140823 h 2838994"/>
              <a:gd name="connsiteX14" fmla="*/ 269965 w 7010400"/>
              <a:gd name="connsiteY14" fmla="*/ 696686 h 2838994"/>
              <a:gd name="connsiteX0" fmla="*/ 269965 w 7010400"/>
              <a:gd name="connsiteY0" fmla="*/ 696686 h 2838994"/>
              <a:gd name="connsiteX1" fmla="*/ 2168434 w 7010400"/>
              <a:gd name="connsiteY1" fmla="*/ 1053737 h 2838994"/>
              <a:gd name="connsiteX2" fmla="*/ 2778034 w 7010400"/>
              <a:gd name="connsiteY2" fmla="*/ 0 h 2838994"/>
              <a:gd name="connsiteX3" fmla="*/ 3622765 w 7010400"/>
              <a:gd name="connsiteY3" fmla="*/ 148046 h 2838994"/>
              <a:gd name="connsiteX4" fmla="*/ 3159066 w 7010400"/>
              <a:gd name="connsiteY4" fmla="*/ 1102707 h 2838994"/>
              <a:gd name="connsiteX5" fmla="*/ 3178628 w 7010400"/>
              <a:gd name="connsiteY5" fmla="*/ 1219200 h 2838994"/>
              <a:gd name="connsiteX6" fmla="*/ 7010400 w 7010400"/>
              <a:gd name="connsiteY6" fmla="*/ 1846217 h 2838994"/>
              <a:gd name="connsiteX7" fmla="*/ 6801394 w 7010400"/>
              <a:gd name="connsiteY7" fmla="*/ 2342606 h 2838994"/>
              <a:gd name="connsiteX8" fmla="*/ 2856411 w 7010400"/>
              <a:gd name="connsiteY8" fmla="*/ 1680754 h 2838994"/>
              <a:gd name="connsiteX9" fmla="*/ 2185851 w 7010400"/>
              <a:gd name="connsiteY9" fmla="*/ 2838994 h 2838994"/>
              <a:gd name="connsiteX10" fmla="*/ 1219200 w 7010400"/>
              <a:gd name="connsiteY10" fmla="*/ 2682240 h 2838994"/>
              <a:gd name="connsiteX11" fmla="*/ 1846217 w 7010400"/>
              <a:gd name="connsiteY11" fmla="*/ 1576251 h 2838994"/>
              <a:gd name="connsiteX12" fmla="*/ 1820091 w 7010400"/>
              <a:gd name="connsiteY12" fmla="*/ 1506583 h 2838994"/>
              <a:gd name="connsiteX13" fmla="*/ 0 w 7010400"/>
              <a:gd name="connsiteY13" fmla="*/ 1140823 h 2838994"/>
              <a:gd name="connsiteX14" fmla="*/ 269965 w 7010400"/>
              <a:gd name="connsiteY14" fmla="*/ 696686 h 2838994"/>
              <a:gd name="connsiteX0" fmla="*/ 269965 w 7010400"/>
              <a:gd name="connsiteY0" fmla="*/ 696686 h 2838994"/>
              <a:gd name="connsiteX1" fmla="*/ 2168434 w 7010400"/>
              <a:gd name="connsiteY1" fmla="*/ 1053737 h 2838994"/>
              <a:gd name="connsiteX2" fmla="*/ 2778034 w 7010400"/>
              <a:gd name="connsiteY2" fmla="*/ 0 h 2838994"/>
              <a:gd name="connsiteX3" fmla="*/ 3622765 w 7010400"/>
              <a:gd name="connsiteY3" fmla="*/ 148046 h 2838994"/>
              <a:gd name="connsiteX4" fmla="*/ 3169920 w 7010400"/>
              <a:gd name="connsiteY4" fmla="*/ 1105420 h 2838994"/>
              <a:gd name="connsiteX5" fmla="*/ 3178628 w 7010400"/>
              <a:gd name="connsiteY5" fmla="*/ 1219200 h 2838994"/>
              <a:gd name="connsiteX6" fmla="*/ 7010400 w 7010400"/>
              <a:gd name="connsiteY6" fmla="*/ 1846217 h 2838994"/>
              <a:gd name="connsiteX7" fmla="*/ 6801394 w 7010400"/>
              <a:gd name="connsiteY7" fmla="*/ 2342606 h 2838994"/>
              <a:gd name="connsiteX8" fmla="*/ 2856411 w 7010400"/>
              <a:gd name="connsiteY8" fmla="*/ 1680754 h 2838994"/>
              <a:gd name="connsiteX9" fmla="*/ 2185851 w 7010400"/>
              <a:gd name="connsiteY9" fmla="*/ 2838994 h 2838994"/>
              <a:gd name="connsiteX10" fmla="*/ 1219200 w 7010400"/>
              <a:gd name="connsiteY10" fmla="*/ 2682240 h 2838994"/>
              <a:gd name="connsiteX11" fmla="*/ 1846217 w 7010400"/>
              <a:gd name="connsiteY11" fmla="*/ 1576251 h 2838994"/>
              <a:gd name="connsiteX12" fmla="*/ 1820091 w 7010400"/>
              <a:gd name="connsiteY12" fmla="*/ 1506583 h 2838994"/>
              <a:gd name="connsiteX13" fmla="*/ 0 w 7010400"/>
              <a:gd name="connsiteY13" fmla="*/ 1140823 h 2838994"/>
              <a:gd name="connsiteX14" fmla="*/ 269965 w 7010400"/>
              <a:gd name="connsiteY14" fmla="*/ 696686 h 2838994"/>
              <a:gd name="connsiteX0" fmla="*/ 269965 w 7010400"/>
              <a:gd name="connsiteY0" fmla="*/ 696686 h 2838994"/>
              <a:gd name="connsiteX1" fmla="*/ 2168434 w 7010400"/>
              <a:gd name="connsiteY1" fmla="*/ 1053737 h 2838994"/>
              <a:gd name="connsiteX2" fmla="*/ 2778034 w 7010400"/>
              <a:gd name="connsiteY2" fmla="*/ 0 h 2838994"/>
              <a:gd name="connsiteX3" fmla="*/ 3622765 w 7010400"/>
              <a:gd name="connsiteY3" fmla="*/ 148046 h 2838994"/>
              <a:gd name="connsiteX4" fmla="*/ 3169920 w 7010400"/>
              <a:gd name="connsiteY4" fmla="*/ 1105420 h 2838994"/>
              <a:gd name="connsiteX5" fmla="*/ 3178628 w 7010400"/>
              <a:gd name="connsiteY5" fmla="*/ 1219200 h 2838994"/>
              <a:gd name="connsiteX6" fmla="*/ 7010400 w 7010400"/>
              <a:gd name="connsiteY6" fmla="*/ 1846217 h 2838994"/>
              <a:gd name="connsiteX7" fmla="*/ 6801394 w 7010400"/>
              <a:gd name="connsiteY7" fmla="*/ 2342606 h 2838994"/>
              <a:gd name="connsiteX8" fmla="*/ 3894741 w 7010400"/>
              <a:gd name="connsiteY8" fmla="*/ 1877032 h 2838994"/>
              <a:gd name="connsiteX9" fmla="*/ 2856411 w 7010400"/>
              <a:gd name="connsiteY9" fmla="*/ 1680754 h 2838994"/>
              <a:gd name="connsiteX10" fmla="*/ 2185851 w 7010400"/>
              <a:gd name="connsiteY10" fmla="*/ 2838994 h 2838994"/>
              <a:gd name="connsiteX11" fmla="*/ 1219200 w 7010400"/>
              <a:gd name="connsiteY11" fmla="*/ 2682240 h 2838994"/>
              <a:gd name="connsiteX12" fmla="*/ 1846217 w 7010400"/>
              <a:gd name="connsiteY12" fmla="*/ 1576251 h 2838994"/>
              <a:gd name="connsiteX13" fmla="*/ 1820091 w 7010400"/>
              <a:gd name="connsiteY13" fmla="*/ 1506583 h 2838994"/>
              <a:gd name="connsiteX14" fmla="*/ 0 w 7010400"/>
              <a:gd name="connsiteY14" fmla="*/ 1140823 h 2838994"/>
              <a:gd name="connsiteX15" fmla="*/ 269965 w 7010400"/>
              <a:gd name="connsiteY15" fmla="*/ 696686 h 283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10400" h="2838994">
                <a:moveTo>
                  <a:pt x="269965" y="696686"/>
                </a:moveTo>
                <a:lnTo>
                  <a:pt x="2168434" y="1053737"/>
                </a:lnTo>
                <a:lnTo>
                  <a:pt x="2778034" y="0"/>
                </a:lnTo>
                <a:lnTo>
                  <a:pt x="3622765" y="148046"/>
                </a:lnTo>
                <a:lnTo>
                  <a:pt x="3169920" y="1105420"/>
                </a:lnTo>
                <a:lnTo>
                  <a:pt x="3178628" y="1219200"/>
                </a:lnTo>
                <a:lnTo>
                  <a:pt x="7010400" y="1846217"/>
                </a:lnTo>
                <a:lnTo>
                  <a:pt x="6801394" y="2342606"/>
                </a:lnTo>
                <a:lnTo>
                  <a:pt x="3894741" y="1877032"/>
                </a:lnTo>
                <a:lnTo>
                  <a:pt x="2856411" y="1680754"/>
                </a:lnTo>
                <a:lnTo>
                  <a:pt x="2185851" y="2838994"/>
                </a:lnTo>
                <a:lnTo>
                  <a:pt x="1219200" y="2682240"/>
                </a:lnTo>
                <a:lnTo>
                  <a:pt x="1846217" y="1576251"/>
                </a:lnTo>
                <a:lnTo>
                  <a:pt x="1820091" y="1506583"/>
                </a:lnTo>
                <a:lnTo>
                  <a:pt x="0" y="1140823"/>
                </a:lnTo>
                <a:lnTo>
                  <a:pt x="269965" y="69668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BF90C3E-7427-4A82-856D-0613550295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15" name="Title 1">
            <a:extLst>
              <a:ext uri="{FF2B5EF4-FFF2-40B4-BE49-F238E27FC236}">
                <a16:creationId xmlns:a16="http://schemas.microsoft.com/office/drawing/2014/main" id="{15AD1A57-83CA-46B7-B6B9-40D5C786AD8D}"/>
              </a:ext>
            </a:extLst>
          </p:cNvPr>
          <p:cNvSpPr txBox="1">
            <a:spLocks/>
          </p:cNvSpPr>
          <p:nvPr/>
        </p:nvSpPr>
        <p:spPr>
          <a:xfrm>
            <a:off x="523955" y="3011585"/>
            <a:ext cx="3444608" cy="6654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                       </a:t>
            </a:r>
            <a:r>
              <a:rPr lang="en-US" sz="1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p>
        </p:txBody>
      </p:sp>
      <p:sp>
        <p:nvSpPr>
          <p:cNvPr id="3074" name="Rectangle 2"/>
          <p:cNvSpPr>
            <a:spLocks noGrp="1" noChangeArrowheads="1"/>
          </p:cNvSpPr>
          <p:nvPr>
            <p:ph type="title"/>
          </p:nvPr>
        </p:nvSpPr>
        <p:spPr>
          <a:xfrm>
            <a:off x="457200" y="1524000"/>
            <a:ext cx="8229600" cy="3611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that if you confess with your mouth the Lord Jesus and believe in your heart that God has raised Him from the dead, you will be saved.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Romans 10:9</a:t>
            </a:r>
          </a:p>
        </p:txBody>
      </p:sp>
      <p:sp>
        <p:nvSpPr>
          <p:cNvPr id="6" name="Freeform: Shape 5">
            <a:extLst>
              <a:ext uri="{FF2B5EF4-FFF2-40B4-BE49-F238E27FC236}">
                <a16:creationId xmlns:a16="http://schemas.microsoft.com/office/drawing/2014/main" id="{1EE2B1FF-264A-46EF-B1BE-22C4EDE27541}"/>
              </a:ext>
            </a:extLst>
          </p:cNvPr>
          <p:cNvSpPr/>
          <p:nvPr/>
        </p:nvSpPr>
        <p:spPr>
          <a:xfrm>
            <a:off x="4011237" y="2464482"/>
            <a:ext cx="246138" cy="387456"/>
          </a:xfrm>
          <a:custGeom>
            <a:avLst/>
            <a:gdLst/>
            <a:ahLst/>
            <a:cxnLst/>
            <a:rect l="l" t="t" r="r" b="b"/>
            <a:pathLst>
              <a:path w="246138" h="387456">
                <a:moveTo>
                  <a:pt x="211838" y="0"/>
                </a:moveTo>
                <a:cubicBezTo>
                  <a:pt x="218607" y="0"/>
                  <a:pt x="224186" y="275"/>
                  <a:pt x="228577" y="824"/>
                </a:cubicBezTo>
                <a:cubicBezTo>
                  <a:pt x="232967" y="1372"/>
                  <a:pt x="236443" y="2150"/>
                  <a:pt x="239004" y="3156"/>
                </a:cubicBezTo>
                <a:cubicBezTo>
                  <a:pt x="241565" y="4162"/>
                  <a:pt x="243394" y="5397"/>
                  <a:pt x="244492" y="6860"/>
                </a:cubicBezTo>
                <a:cubicBezTo>
                  <a:pt x="245589" y="8324"/>
                  <a:pt x="246138" y="9970"/>
                  <a:pt x="246138" y="11800"/>
                </a:cubicBezTo>
                <a:lnTo>
                  <a:pt x="246138" y="371815"/>
                </a:lnTo>
                <a:cubicBezTo>
                  <a:pt x="246138" y="373827"/>
                  <a:pt x="245681" y="375519"/>
                  <a:pt x="244766" y="376891"/>
                </a:cubicBezTo>
                <a:cubicBezTo>
                  <a:pt x="243852" y="378263"/>
                  <a:pt x="242297" y="379407"/>
                  <a:pt x="240101" y="380321"/>
                </a:cubicBezTo>
                <a:cubicBezTo>
                  <a:pt x="237906" y="381236"/>
                  <a:pt x="234934" y="381876"/>
                  <a:pt x="231183" y="382242"/>
                </a:cubicBezTo>
                <a:cubicBezTo>
                  <a:pt x="227433" y="382608"/>
                  <a:pt x="222814" y="382791"/>
                  <a:pt x="217326" y="382791"/>
                </a:cubicBezTo>
                <a:cubicBezTo>
                  <a:pt x="211472" y="382791"/>
                  <a:pt x="206716" y="382608"/>
                  <a:pt x="203057" y="382242"/>
                </a:cubicBezTo>
                <a:cubicBezTo>
                  <a:pt x="199399" y="381876"/>
                  <a:pt x="196426" y="381236"/>
                  <a:pt x="194139" y="380321"/>
                </a:cubicBezTo>
                <a:cubicBezTo>
                  <a:pt x="191853" y="379407"/>
                  <a:pt x="190206" y="378263"/>
                  <a:pt x="189200" y="376891"/>
                </a:cubicBezTo>
                <a:cubicBezTo>
                  <a:pt x="188194" y="375519"/>
                  <a:pt x="187691" y="373827"/>
                  <a:pt x="187691" y="371815"/>
                </a:cubicBezTo>
                <a:lnTo>
                  <a:pt x="187691" y="344649"/>
                </a:lnTo>
                <a:cubicBezTo>
                  <a:pt x="175068" y="358186"/>
                  <a:pt x="161851" y="368705"/>
                  <a:pt x="148040" y="376205"/>
                </a:cubicBezTo>
                <a:cubicBezTo>
                  <a:pt x="134228" y="383706"/>
                  <a:pt x="118907" y="387456"/>
                  <a:pt x="102077" y="387456"/>
                </a:cubicBezTo>
                <a:cubicBezTo>
                  <a:pt x="83418" y="387456"/>
                  <a:pt x="67640" y="383843"/>
                  <a:pt x="54743" y="376617"/>
                </a:cubicBezTo>
                <a:cubicBezTo>
                  <a:pt x="41846" y="369391"/>
                  <a:pt x="31327" y="359650"/>
                  <a:pt x="23187" y="347393"/>
                </a:cubicBezTo>
                <a:cubicBezTo>
                  <a:pt x="15046" y="335137"/>
                  <a:pt x="9146" y="320822"/>
                  <a:pt x="5488" y="304449"/>
                </a:cubicBezTo>
                <a:cubicBezTo>
                  <a:pt x="1829" y="288077"/>
                  <a:pt x="0" y="270835"/>
                  <a:pt x="0" y="252725"/>
                </a:cubicBezTo>
                <a:cubicBezTo>
                  <a:pt x="0" y="230955"/>
                  <a:pt x="2332" y="211381"/>
                  <a:pt x="6997" y="194003"/>
                </a:cubicBezTo>
                <a:cubicBezTo>
                  <a:pt x="11662" y="176624"/>
                  <a:pt x="18476" y="161806"/>
                  <a:pt x="27440" y="149549"/>
                </a:cubicBezTo>
                <a:cubicBezTo>
                  <a:pt x="36404" y="137293"/>
                  <a:pt x="47563" y="127872"/>
                  <a:pt x="60917" y="121286"/>
                </a:cubicBezTo>
                <a:cubicBezTo>
                  <a:pt x="74271" y="114700"/>
                  <a:pt x="89638" y="111408"/>
                  <a:pt x="107017" y="111408"/>
                </a:cubicBezTo>
                <a:cubicBezTo>
                  <a:pt x="120737" y="111408"/>
                  <a:pt x="133176" y="114197"/>
                  <a:pt x="144335" y="119777"/>
                </a:cubicBezTo>
                <a:cubicBezTo>
                  <a:pt x="155494" y="125356"/>
                  <a:pt x="166562" y="133543"/>
                  <a:pt x="177538" y="144336"/>
                </a:cubicBezTo>
                <a:lnTo>
                  <a:pt x="177538" y="11800"/>
                </a:lnTo>
                <a:cubicBezTo>
                  <a:pt x="177538" y="9970"/>
                  <a:pt x="178041" y="8324"/>
                  <a:pt x="179047" y="6860"/>
                </a:cubicBezTo>
                <a:cubicBezTo>
                  <a:pt x="180053" y="5397"/>
                  <a:pt x="181883" y="4162"/>
                  <a:pt x="184535" y="3156"/>
                </a:cubicBezTo>
                <a:cubicBezTo>
                  <a:pt x="187188" y="2150"/>
                  <a:pt x="190709" y="1372"/>
                  <a:pt x="195100" y="824"/>
                </a:cubicBezTo>
                <a:cubicBezTo>
                  <a:pt x="199490" y="275"/>
                  <a:pt x="205069" y="0"/>
                  <a:pt x="211838" y="0"/>
                </a:cubicBezTo>
                <a:close/>
                <a:moveTo>
                  <a:pt x="120737" y="169855"/>
                </a:moveTo>
                <a:cubicBezTo>
                  <a:pt x="111773" y="169855"/>
                  <a:pt x="104044" y="172096"/>
                  <a:pt x="97550" y="176578"/>
                </a:cubicBezTo>
                <a:cubicBezTo>
                  <a:pt x="91056" y="181060"/>
                  <a:pt x="85842" y="187051"/>
                  <a:pt x="81909" y="194551"/>
                </a:cubicBezTo>
                <a:cubicBezTo>
                  <a:pt x="77976" y="202052"/>
                  <a:pt x="75049" y="210421"/>
                  <a:pt x="73128" y="219659"/>
                </a:cubicBezTo>
                <a:cubicBezTo>
                  <a:pt x="71207" y="228897"/>
                  <a:pt x="70247" y="238364"/>
                  <a:pt x="70247" y="248060"/>
                </a:cubicBezTo>
                <a:cubicBezTo>
                  <a:pt x="70247" y="258304"/>
                  <a:pt x="71070" y="268274"/>
                  <a:pt x="72716" y="277970"/>
                </a:cubicBezTo>
                <a:cubicBezTo>
                  <a:pt x="74363" y="287665"/>
                  <a:pt x="77061" y="296309"/>
                  <a:pt x="80811" y="303901"/>
                </a:cubicBezTo>
                <a:cubicBezTo>
                  <a:pt x="84561" y="311492"/>
                  <a:pt x="89546" y="317575"/>
                  <a:pt x="95766" y="322148"/>
                </a:cubicBezTo>
                <a:cubicBezTo>
                  <a:pt x="101986" y="326722"/>
                  <a:pt x="109852" y="329008"/>
                  <a:pt x="119365" y="329008"/>
                </a:cubicBezTo>
                <a:cubicBezTo>
                  <a:pt x="124121" y="329008"/>
                  <a:pt x="128740" y="328322"/>
                  <a:pt x="133222" y="326950"/>
                </a:cubicBezTo>
                <a:cubicBezTo>
                  <a:pt x="137704" y="325578"/>
                  <a:pt x="142277" y="323337"/>
                  <a:pt x="146942" y="320227"/>
                </a:cubicBezTo>
                <a:cubicBezTo>
                  <a:pt x="151607" y="317118"/>
                  <a:pt x="156409" y="313047"/>
                  <a:pt x="161348" y="308017"/>
                </a:cubicBezTo>
                <a:cubicBezTo>
                  <a:pt x="166287" y="302986"/>
                  <a:pt x="171684" y="296812"/>
                  <a:pt x="177538" y="289494"/>
                </a:cubicBezTo>
                <a:lnTo>
                  <a:pt x="177538" y="208271"/>
                </a:lnTo>
                <a:cubicBezTo>
                  <a:pt x="167659" y="195832"/>
                  <a:pt x="158192" y="186319"/>
                  <a:pt x="149137" y="179734"/>
                </a:cubicBezTo>
                <a:cubicBezTo>
                  <a:pt x="140082" y="173148"/>
                  <a:pt x="130615" y="169855"/>
                  <a:pt x="120737" y="169855"/>
                </a:cubicBezTo>
                <a:close/>
              </a:path>
            </a:pathLst>
          </a:custGeom>
          <a:solidFill>
            <a:srgbClr val="0066FF"/>
          </a:solidFill>
          <a:ln w="3175">
            <a:solidFill>
              <a:schemeClr val="bg1"/>
            </a:solidFill>
          </a:ln>
          <a:effectLst>
            <a:glow rad="88900">
              <a:schemeClr val="tx1"/>
            </a:glow>
          </a:effectLst>
          <a:scene3d>
            <a:camera prst="orthographicFront"/>
            <a:lightRig rig="flat" dir="t"/>
          </a:scene3d>
          <a:sp3d extrusionH="50800" prstMaterial="plastic">
            <a:bevelT w="444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9059BB6D-B5AC-48AD-AF97-5F276F10E5D4}"/>
              </a:ext>
            </a:extLst>
          </p:cNvPr>
          <p:cNvSpPr/>
          <p:nvPr/>
        </p:nvSpPr>
        <p:spPr>
          <a:xfrm>
            <a:off x="4410580" y="2488904"/>
            <a:ext cx="147079" cy="362211"/>
          </a:xfrm>
          <a:custGeom>
            <a:avLst/>
            <a:gdLst/>
            <a:ahLst/>
            <a:cxnLst/>
            <a:rect l="l" t="t" r="r" b="b"/>
            <a:pathLst>
              <a:path w="147079" h="362211">
                <a:moveTo>
                  <a:pt x="110858" y="0"/>
                </a:moveTo>
                <a:cubicBezTo>
                  <a:pt x="117810" y="0"/>
                  <a:pt x="123572" y="229"/>
                  <a:pt x="128146" y="686"/>
                </a:cubicBezTo>
                <a:cubicBezTo>
                  <a:pt x="132719" y="1144"/>
                  <a:pt x="136423" y="1830"/>
                  <a:pt x="139259" y="2744"/>
                </a:cubicBezTo>
                <a:cubicBezTo>
                  <a:pt x="142094" y="3659"/>
                  <a:pt x="144107" y="4802"/>
                  <a:pt x="145296" y="6174"/>
                </a:cubicBezTo>
                <a:cubicBezTo>
                  <a:pt x="146485" y="7546"/>
                  <a:pt x="147079" y="9147"/>
                  <a:pt x="147079" y="10976"/>
                </a:cubicBezTo>
                <a:lnTo>
                  <a:pt x="147079" y="257938"/>
                </a:lnTo>
                <a:cubicBezTo>
                  <a:pt x="147079" y="274036"/>
                  <a:pt x="145570" y="288534"/>
                  <a:pt x="142552" y="301431"/>
                </a:cubicBezTo>
                <a:cubicBezTo>
                  <a:pt x="139533" y="314328"/>
                  <a:pt x="134411" y="325304"/>
                  <a:pt x="127185" y="334359"/>
                </a:cubicBezTo>
                <a:cubicBezTo>
                  <a:pt x="119959" y="343414"/>
                  <a:pt x="110492" y="350320"/>
                  <a:pt x="98785" y="355076"/>
                </a:cubicBezTo>
                <a:cubicBezTo>
                  <a:pt x="87077" y="359833"/>
                  <a:pt x="72625" y="362211"/>
                  <a:pt x="55429" y="362211"/>
                </a:cubicBezTo>
                <a:cubicBezTo>
                  <a:pt x="49941" y="362211"/>
                  <a:pt x="44499" y="361799"/>
                  <a:pt x="39102" y="360976"/>
                </a:cubicBezTo>
                <a:cubicBezTo>
                  <a:pt x="33706" y="360153"/>
                  <a:pt x="28766" y="359101"/>
                  <a:pt x="24285" y="357820"/>
                </a:cubicBezTo>
                <a:cubicBezTo>
                  <a:pt x="19803" y="356540"/>
                  <a:pt x="15915" y="355168"/>
                  <a:pt x="12623" y="353704"/>
                </a:cubicBezTo>
                <a:cubicBezTo>
                  <a:pt x="9330" y="352241"/>
                  <a:pt x="7134" y="350915"/>
                  <a:pt x="6037" y="349725"/>
                </a:cubicBezTo>
                <a:cubicBezTo>
                  <a:pt x="4939" y="348536"/>
                  <a:pt x="4024" y="347301"/>
                  <a:pt x="3293" y="346021"/>
                </a:cubicBezTo>
                <a:cubicBezTo>
                  <a:pt x="2561" y="344740"/>
                  <a:pt x="1921" y="343048"/>
                  <a:pt x="1372" y="340945"/>
                </a:cubicBezTo>
                <a:cubicBezTo>
                  <a:pt x="823" y="338841"/>
                  <a:pt x="457" y="336234"/>
                  <a:pt x="274" y="333124"/>
                </a:cubicBezTo>
                <a:cubicBezTo>
                  <a:pt x="91" y="330014"/>
                  <a:pt x="0" y="326081"/>
                  <a:pt x="0" y="321325"/>
                </a:cubicBezTo>
                <a:cubicBezTo>
                  <a:pt x="0" y="315105"/>
                  <a:pt x="137" y="309846"/>
                  <a:pt x="412" y="305547"/>
                </a:cubicBezTo>
                <a:cubicBezTo>
                  <a:pt x="686" y="301248"/>
                  <a:pt x="1143" y="297863"/>
                  <a:pt x="1784" y="295394"/>
                </a:cubicBezTo>
                <a:cubicBezTo>
                  <a:pt x="2424" y="292924"/>
                  <a:pt x="3338" y="291186"/>
                  <a:pt x="4528" y="290180"/>
                </a:cubicBezTo>
                <a:cubicBezTo>
                  <a:pt x="5717" y="289174"/>
                  <a:pt x="7226" y="288671"/>
                  <a:pt x="9055" y="288671"/>
                </a:cubicBezTo>
                <a:cubicBezTo>
                  <a:pt x="10702" y="288671"/>
                  <a:pt x="12623" y="289266"/>
                  <a:pt x="14818" y="290455"/>
                </a:cubicBezTo>
                <a:cubicBezTo>
                  <a:pt x="17013" y="291644"/>
                  <a:pt x="19483" y="292878"/>
                  <a:pt x="22227" y="294159"/>
                </a:cubicBezTo>
                <a:cubicBezTo>
                  <a:pt x="24971" y="295440"/>
                  <a:pt x="28172" y="296674"/>
                  <a:pt x="31831" y="297863"/>
                </a:cubicBezTo>
                <a:cubicBezTo>
                  <a:pt x="35489" y="299053"/>
                  <a:pt x="39788" y="299647"/>
                  <a:pt x="44728" y="299647"/>
                </a:cubicBezTo>
                <a:cubicBezTo>
                  <a:pt x="49667" y="299647"/>
                  <a:pt x="54011" y="298961"/>
                  <a:pt x="57761" y="297589"/>
                </a:cubicBezTo>
                <a:cubicBezTo>
                  <a:pt x="61512" y="296217"/>
                  <a:pt x="64622" y="293839"/>
                  <a:pt x="67091" y="290455"/>
                </a:cubicBezTo>
                <a:cubicBezTo>
                  <a:pt x="69561" y="287070"/>
                  <a:pt x="71436" y="282543"/>
                  <a:pt x="72716" y="276872"/>
                </a:cubicBezTo>
                <a:cubicBezTo>
                  <a:pt x="73997" y="271201"/>
                  <a:pt x="74637" y="263883"/>
                  <a:pt x="74637" y="254920"/>
                </a:cubicBezTo>
                <a:lnTo>
                  <a:pt x="74637" y="10976"/>
                </a:lnTo>
                <a:cubicBezTo>
                  <a:pt x="74637" y="9147"/>
                  <a:pt x="75232" y="7546"/>
                  <a:pt x="76421" y="6174"/>
                </a:cubicBezTo>
                <a:cubicBezTo>
                  <a:pt x="77610" y="4802"/>
                  <a:pt x="79531" y="3659"/>
                  <a:pt x="82183" y="2744"/>
                </a:cubicBezTo>
                <a:cubicBezTo>
                  <a:pt x="84836" y="1830"/>
                  <a:pt x="88540" y="1144"/>
                  <a:pt x="93297" y="686"/>
                </a:cubicBezTo>
                <a:cubicBezTo>
                  <a:pt x="98053" y="229"/>
                  <a:pt x="103907" y="0"/>
                  <a:pt x="110858" y="0"/>
                </a:cubicBezTo>
                <a:close/>
              </a:path>
            </a:pathLst>
          </a:custGeom>
          <a:solidFill>
            <a:srgbClr val="0066FF"/>
          </a:solidFill>
          <a:ln w="3175">
            <a:solidFill>
              <a:schemeClr val="bg1"/>
            </a:solidFill>
          </a:ln>
          <a:effectLst>
            <a:glow rad="76200">
              <a:schemeClr val="tx1"/>
            </a:glow>
          </a:effectLst>
          <a:scene3d>
            <a:camera prst="orthographicFront"/>
            <a:lightRig rig="flat" dir="t"/>
          </a:scene3d>
          <a:sp3d extrusionH="50800" prstMaterial="plastic">
            <a:bevelT w="444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A5ABBD0E-2F65-4734-859E-B62BABCCF271}"/>
              </a:ext>
            </a:extLst>
          </p:cNvPr>
          <p:cNvSpPr/>
          <p:nvPr/>
        </p:nvSpPr>
        <p:spPr>
          <a:xfrm>
            <a:off x="3505589" y="2575890"/>
            <a:ext cx="262328" cy="276048"/>
          </a:xfrm>
          <a:custGeom>
            <a:avLst/>
            <a:gdLst/>
            <a:ahLst/>
            <a:cxnLst/>
            <a:rect l="l" t="t" r="r" b="b"/>
            <a:pathLst>
              <a:path w="262328" h="276048">
                <a:moveTo>
                  <a:pt x="134182" y="0"/>
                </a:moveTo>
                <a:cubicBezTo>
                  <a:pt x="156134" y="0"/>
                  <a:pt x="175159" y="2972"/>
                  <a:pt x="191258" y="8918"/>
                </a:cubicBezTo>
                <a:cubicBezTo>
                  <a:pt x="207356" y="14863"/>
                  <a:pt x="220664" y="23598"/>
                  <a:pt x="231183" y="35123"/>
                </a:cubicBezTo>
                <a:cubicBezTo>
                  <a:pt x="241702" y="46648"/>
                  <a:pt x="249522" y="60825"/>
                  <a:pt x="254645" y="77655"/>
                </a:cubicBezTo>
                <a:cubicBezTo>
                  <a:pt x="259767" y="94485"/>
                  <a:pt x="262328" y="113785"/>
                  <a:pt x="262328" y="135554"/>
                </a:cubicBezTo>
                <a:cubicBezTo>
                  <a:pt x="262328" y="156409"/>
                  <a:pt x="259584" y="175434"/>
                  <a:pt x="254096" y="192630"/>
                </a:cubicBezTo>
                <a:cubicBezTo>
                  <a:pt x="248608" y="209826"/>
                  <a:pt x="240284" y="224643"/>
                  <a:pt x="229125" y="237083"/>
                </a:cubicBezTo>
                <a:cubicBezTo>
                  <a:pt x="217966" y="249522"/>
                  <a:pt x="203972" y="259126"/>
                  <a:pt x="187142" y="265895"/>
                </a:cubicBezTo>
                <a:cubicBezTo>
                  <a:pt x="170312" y="272664"/>
                  <a:pt x="150646" y="276048"/>
                  <a:pt x="128145" y="276048"/>
                </a:cubicBezTo>
                <a:cubicBezTo>
                  <a:pt x="106376" y="276048"/>
                  <a:pt x="87442" y="273029"/>
                  <a:pt x="71344" y="266993"/>
                </a:cubicBezTo>
                <a:cubicBezTo>
                  <a:pt x="55246" y="260956"/>
                  <a:pt x="41892" y="252175"/>
                  <a:pt x="31281" y="240650"/>
                </a:cubicBezTo>
                <a:cubicBezTo>
                  <a:pt x="20671" y="229125"/>
                  <a:pt x="12805" y="214948"/>
                  <a:pt x="7683" y="198118"/>
                </a:cubicBezTo>
                <a:cubicBezTo>
                  <a:pt x="2561" y="181288"/>
                  <a:pt x="0" y="162080"/>
                  <a:pt x="0" y="140493"/>
                </a:cubicBezTo>
                <a:cubicBezTo>
                  <a:pt x="0" y="119639"/>
                  <a:pt x="2789" y="100568"/>
                  <a:pt x="8369" y="83281"/>
                </a:cubicBezTo>
                <a:cubicBezTo>
                  <a:pt x="13948" y="65993"/>
                  <a:pt x="22318" y="51176"/>
                  <a:pt x="33477" y="38827"/>
                </a:cubicBezTo>
                <a:cubicBezTo>
                  <a:pt x="44636" y="26479"/>
                  <a:pt x="58584" y="16921"/>
                  <a:pt x="75323" y="10152"/>
                </a:cubicBezTo>
                <a:cubicBezTo>
                  <a:pt x="92061" y="3384"/>
                  <a:pt x="111681" y="0"/>
                  <a:pt x="134182" y="0"/>
                </a:cubicBezTo>
                <a:close/>
                <a:moveTo>
                  <a:pt x="131713" y="54606"/>
                </a:moveTo>
                <a:cubicBezTo>
                  <a:pt x="121468" y="54606"/>
                  <a:pt x="112504" y="56481"/>
                  <a:pt x="104821" y="60231"/>
                </a:cubicBezTo>
                <a:cubicBezTo>
                  <a:pt x="97138" y="63981"/>
                  <a:pt x="90827" y="69469"/>
                  <a:pt x="85887" y="76695"/>
                </a:cubicBezTo>
                <a:cubicBezTo>
                  <a:pt x="80948" y="83921"/>
                  <a:pt x="77244" y="92610"/>
                  <a:pt x="74774" y="102763"/>
                </a:cubicBezTo>
                <a:cubicBezTo>
                  <a:pt x="72305" y="112916"/>
                  <a:pt x="71070" y="124487"/>
                  <a:pt x="71070" y="137475"/>
                </a:cubicBezTo>
                <a:cubicBezTo>
                  <a:pt x="71070" y="149549"/>
                  <a:pt x="72076" y="160662"/>
                  <a:pt x="74088" y="170815"/>
                </a:cubicBezTo>
                <a:cubicBezTo>
                  <a:pt x="76100" y="180968"/>
                  <a:pt x="79348" y="189794"/>
                  <a:pt x="83829" y="197295"/>
                </a:cubicBezTo>
                <a:cubicBezTo>
                  <a:pt x="88311" y="204795"/>
                  <a:pt x="94394" y="210603"/>
                  <a:pt x="102077" y="214719"/>
                </a:cubicBezTo>
                <a:cubicBezTo>
                  <a:pt x="109760" y="218835"/>
                  <a:pt x="119273" y="220893"/>
                  <a:pt x="130615" y="220893"/>
                </a:cubicBezTo>
                <a:cubicBezTo>
                  <a:pt x="141042" y="220893"/>
                  <a:pt x="150097" y="219018"/>
                  <a:pt x="157781" y="215268"/>
                </a:cubicBezTo>
                <a:cubicBezTo>
                  <a:pt x="165464" y="211518"/>
                  <a:pt x="171775" y="206075"/>
                  <a:pt x="176714" y="198941"/>
                </a:cubicBezTo>
                <a:cubicBezTo>
                  <a:pt x="181654" y="191807"/>
                  <a:pt x="185312" y="183163"/>
                  <a:pt x="187691" y="173010"/>
                </a:cubicBezTo>
                <a:cubicBezTo>
                  <a:pt x="190069" y="162857"/>
                  <a:pt x="191258" y="151287"/>
                  <a:pt x="191258" y="138298"/>
                </a:cubicBezTo>
                <a:cubicBezTo>
                  <a:pt x="191258" y="126224"/>
                  <a:pt x="190297" y="115111"/>
                  <a:pt x="188377" y="104958"/>
                </a:cubicBezTo>
                <a:cubicBezTo>
                  <a:pt x="186456" y="94805"/>
                  <a:pt x="183209" y="85979"/>
                  <a:pt x="178635" y="78479"/>
                </a:cubicBezTo>
                <a:cubicBezTo>
                  <a:pt x="174062" y="70978"/>
                  <a:pt x="167979" y="65124"/>
                  <a:pt x="160387" y="60917"/>
                </a:cubicBezTo>
                <a:cubicBezTo>
                  <a:pt x="152796" y="56709"/>
                  <a:pt x="143237" y="54606"/>
                  <a:pt x="131713" y="54606"/>
                </a:cubicBezTo>
                <a:close/>
              </a:path>
            </a:pathLst>
          </a:custGeom>
          <a:solidFill>
            <a:srgbClr val="0066FF"/>
          </a:solidFill>
          <a:ln w="3175">
            <a:solidFill>
              <a:schemeClr val="bg1"/>
            </a:solidFill>
          </a:ln>
          <a:effectLst>
            <a:glow rad="63500">
              <a:schemeClr val="tx1"/>
            </a:glow>
          </a:effectLst>
          <a:scene3d>
            <a:camera prst="orthographicFront"/>
            <a:lightRig rig="flat" dir="t"/>
          </a:scene3d>
          <a:sp3d extrusionH="50800" prstMaterial="plastic">
            <a:bevelT w="444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7AAA83-7E7F-4461-B1D8-978D9D7DCD45}"/>
              </a:ext>
            </a:extLst>
          </p:cNvPr>
          <p:cNvSpPr/>
          <p:nvPr/>
        </p:nvSpPr>
        <p:spPr>
          <a:xfrm>
            <a:off x="3825206" y="2575890"/>
            <a:ext cx="157233" cy="271383"/>
          </a:xfrm>
          <a:custGeom>
            <a:avLst/>
            <a:gdLst/>
            <a:ahLst/>
            <a:cxnLst/>
            <a:rect l="l" t="t" r="r" b="b"/>
            <a:pathLst>
              <a:path w="157233" h="271383">
                <a:moveTo>
                  <a:pt x="124030" y="0"/>
                </a:moveTo>
                <a:cubicBezTo>
                  <a:pt x="126408" y="0"/>
                  <a:pt x="128969" y="137"/>
                  <a:pt x="131713" y="411"/>
                </a:cubicBezTo>
                <a:cubicBezTo>
                  <a:pt x="134457" y="686"/>
                  <a:pt x="137293" y="1143"/>
                  <a:pt x="140220" y="1783"/>
                </a:cubicBezTo>
                <a:cubicBezTo>
                  <a:pt x="143147" y="2423"/>
                  <a:pt x="145708" y="3155"/>
                  <a:pt x="147903" y="3978"/>
                </a:cubicBezTo>
                <a:cubicBezTo>
                  <a:pt x="150098" y="4802"/>
                  <a:pt x="151699" y="5671"/>
                  <a:pt x="152705" y="6585"/>
                </a:cubicBezTo>
                <a:cubicBezTo>
                  <a:pt x="153711" y="7500"/>
                  <a:pt x="154443" y="8506"/>
                  <a:pt x="154900" y="9604"/>
                </a:cubicBezTo>
                <a:cubicBezTo>
                  <a:pt x="155358" y="10701"/>
                  <a:pt x="155769" y="12210"/>
                  <a:pt x="156135" y="14131"/>
                </a:cubicBezTo>
                <a:cubicBezTo>
                  <a:pt x="156501" y="16052"/>
                  <a:pt x="156775" y="18933"/>
                  <a:pt x="156958" y="22775"/>
                </a:cubicBezTo>
                <a:cubicBezTo>
                  <a:pt x="157141" y="26617"/>
                  <a:pt x="157233" y="31830"/>
                  <a:pt x="157233" y="38416"/>
                </a:cubicBezTo>
                <a:cubicBezTo>
                  <a:pt x="157233" y="45002"/>
                  <a:pt x="157050" y="50398"/>
                  <a:pt x="156684" y="54606"/>
                </a:cubicBezTo>
                <a:cubicBezTo>
                  <a:pt x="156318" y="58813"/>
                  <a:pt x="155769" y="62106"/>
                  <a:pt x="155037" y="64484"/>
                </a:cubicBezTo>
                <a:cubicBezTo>
                  <a:pt x="154306" y="66862"/>
                  <a:pt x="153345" y="68509"/>
                  <a:pt x="152156" y="69423"/>
                </a:cubicBezTo>
                <a:cubicBezTo>
                  <a:pt x="150967" y="70338"/>
                  <a:pt x="149458" y="70795"/>
                  <a:pt x="147628" y="70795"/>
                </a:cubicBezTo>
                <a:cubicBezTo>
                  <a:pt x="146165" y="70795"/>
                  <a:pt x="144519" y="70475"/>
                  <a:pt x="142689" y="69835"/>
                </a:cubicBezTo>
                <a:cubicBezTo>
                  <a:pt x="140860" y="69195"/>
                  <a:pt x="138802" y="68509"/>
                  <a:pt x="136515" y="67777"/>
                </a:cubicBezTo>
                <a:cubicBezTo>
                  <a:pt x="134228" y="67045"/>
                  <a:pt x="131713" y="66359"/>
                  <a:pt x="128969" y="65719"/>
                </a:cubicBezTo>
                <a:cubicBezTo>
                  <a:pt x="126225" y="65079"/>
                  <a:pt x="123207" y="64758"/>
                  <a:pt x="119914" y="64758"/>
                </a:cubicBezTo>
                <a:cubicBezTo>
                  <a:pt x="116072" y="64758"/>
                  <a:pt x="112231" y="65536"/>
                  <a:pt x="108389" y="67091"/>
                </a:cubicBezTo>
                <a:cubicBezTo>
                  <a:pt x="104547" y="68646"/>
                  <a:pt x="100569" y="71070"/>
                  <a:pt x="96453" y="74363"/>
                </a:cubicBezTo>
                <a:cubicBezTo>
                  <a:pt x="92336" y="77655"/>
                  <a:pt x="88038" y="82046"/>
                  <a:pt x="83556" y="87534"/>
                </a:cubicBezTo>
                <a:cubicBezTo>
                  <a:pt x="79074" y="93022"/>
                  <a:pt x="74272" y="99790"/>
                  <a:pt x="69150" y="107840"/>
                </a:cubicBezTo>
                <a:lnTo>
                  <a:pt x="69150" y="260407"/>
                </a:lnTo>
                <a:cubicBezTo>
                  <a:pt x="69150" y="262236"/>
                  <a:pt x="68601" y="263837"/>
                  <a:pt x="67503" y="265209"/>
                </a:cubicBezTo>
                <a:cubicBezTo>
                  <a:pt x="66406" y="266581"/>
                  <a:pt x="64530" y="267724"/>
                  <a:pt x="61878" y="268639"/>
                </a:cubicBezTo>
                <a:cubicBezTo>
                  <a:pt x="59225" y="269554"/>
                  <a:pt x="55704" y="270240"/>
                  <a:pt x="51313" y="270697"/>
                </a:cubicBezTo>
                <a:cubicBezTo>
                  <a:pt x="46923" y="271154"/>
                  <a:pt x="41344" y="271383"/>
                  <a:pt x="34575" y="271383"/>
                </a:cubicBezTo>
                <a:cubicBezTo>
                  <a:pt x="27806" y="271383"/>
                  <a:pt x="22227" y="271154"/>
                  <a:pt x="17836" y="270697"/>
                </a:cubicBezTo>
                <a:cubicBezTo>
                  <a:pt x="13446" y="270240"/>
                  <a:pt x="9925" y="269554"/>
                  <a:pt x="7272" y="268639"/>
                </a:cubicBezTo>
                <a:cubicBezTo>
                  <a:pt x="4619" y="267724"/>
                  <a:pt x="2744" y="266581"/>
                  <a:pt x="1647" y="265209"/>
                </a:cubicBezTo>
                <a:cubicBezTo>
                  <a:pt x="549" y="263837"/>
                  <a:pt x="0" y="262236"/>
                  <a:pt x="0" y="260407"/>
                </a:cubicBezTo>
                <a:lnTo>
                  <a:pt x="0" y="15641"/>
                </a:lnTo>
                <a:cubicBezTo>
                  <a:pt x="0" y="13811"/>
                  <a:pt x="458" y="12210"/>
                  <a:pt x="1372" y="10838"/>
                </a:cubicBezTo>
                <a:cubicBezTo>
                  <a:pt x="2287" y="9466"/>
                  <a:pt x="3933" y="8323"/>
                  <a:pt x="6312" y="7408"/>
                </a:cubicBezTo>
                <a:cubicBezTo>
                  <a:pt x="8690" y="6494"/>
                  <a:pt x="11754" y="5808"/>
                  <a:pt x="15504" y="5350"/>
                </a:cubicBezTo>
                <a:cubicBezTo>
                  <a:pt x="19254" y="4893"/>
                  <a:pt x="23965" y="4664"/>
                  <a:pt x="29636" y="4664"/>
                </a:cubicBezTo>
                <a:cubicBezTo>
                  <a:pt x="35490" y="4664"/>
                  <a:pt x="40337" y="4893"/>
                  <a:pt x="44179" y="5350"/>
                </a:cubicBezTo>
                <a:cubicBezTo>
                  <a:pt x="48021" y="5808"/>
                  <a:pt x="50993" y="6494"/>
                  <a:pt x="53097" y="7408"/>
                </a:cubicBezTo>
                <a:cubicBezTo>
                  <a:pt x="55201" y="8323"/>
                  <a:pt x="56710" y="9466"/>
                  <a:pt x="57625" y="10838"/>
                </a:cubicBezTo>
                <a:cubicBezTo>
                  <a:pt x="58539" y="12210"/>
                  <a:pt x="58997" y="13811"/>
                  <a:pt x="58997" y="15641"/>
                </a:cubicBezTo>
                <a:lnTo>
                  <a:pt x="58997" y="46099"/>
                </a:lnTo>
                <a:cubicBezTo>
                  <a:pt x="65399" y="36952"/>
                  <a:pt x="71436" y="29406"/>
                  <a:pt x="77107" y="23461"/>
                </a:cubicBezTo>
                <a:cubicBezTo>
                  <a:pt x="82778" y="17516"/>
                  <a:pt x="88175" y="12805"/>
                  <a:pt x="93297" y="9329"/>
                </a:cubicBezTo>
                <a:cubicBezTo>
                  <a:pt x="98419" y="5854"/>
                  <a:pt x="103541" y="3430"/>
                  <a:pt x="108663" y="2058"/>
                </a:cubicBezTo>
                <a:cubicBezTo>
                  <a:pt x="113786" y="686"/>
                  <a:pt x="118908" y="0"/>
                  <a:pt x="124030" y="0"/>
                </a:cubicBezTo>
                <a:close/>
              </a:path>
            </a:pathLst>
          </a:custGeom>
          <a:solidFill>
            <a:srgbClr val="0066FF"/>
          </a:solidFill>
          <a:ln w="3175">
            <a:solidFill>
              <a:schemeClr val="bg1"/>
            </a:solidFill>
          </a:ln>
          <a:effectLst>
            <a:glow rad="101600">
              <a:schemeClr val="tx1"/>
            </a:glow>
          </a:effectLst>
          <a:scene3d>
            <a:camera prst="orthographicFront"/>
            <a:lightRig rig="flat" dir="t"/>
          </a:scene3d>
          <a:sp3d extrusionH="50800" prstMaterial="plastic">
            <a:bevelT w="444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89640CB-12F5-4195-B5E6-D27FF283AB50}"/>
              </a:ext>
            </a:extLst>
          </p:cNvPr>
          <p:cNvSpPr/>
          <p:nvPr/>
        </p:nvSpPr>
        <p:spPr>
          <a:xfrm>
            <a:off x="4620562" y="2575890"/>
            <a:ext cx="240376" cy="276048"/>
          </a:xfrm>
          <a:custGeom>
            <a:avLst/>
            <a:gdLst/>
            <a:ahLst/>
            <a:cxnLst/>
            <a:rect l="l" t="t" r="r" b="b"/>
            <a:pathLst>
              <a:path w="240376" h="276048">
                <a:moveTo>
                  <a:pt x="124853" y="0"/>
                </a:moveTo>
                <a:cubicBezTo>
                  <a:pt x="145342" y="0"/>
                  <a:pt x="162858" y="3018"/>
                  <a:pt x="177401" y="9055"/>
                </a:cubicBezTo>
                <a:cubicBezTo>
                  <a:pt x="191945" y="15092"/>
                  <a:pt x="203881" y="23461"/>
                  <a:pt x="213211" y="34163"/>
                </a:cubicBezTo>
                <a:cubicBezTo>
                  <a:pt x="222540" y="44864"/>
                  <a:pt x="229400" y="57533"/>
                  <a:pt x="233791" y="72167"/>
                </a:cubicBezTo>
                <a:cubicBezTo>
                  <a:pt x="238181" y="86802"/>
                  <a:pt x="240376" y="102717"/>
                  <a:pt x="240376" y="119913"/>
                </a:cubicBezTo>
                <a:lnTo>
                  <a:pt x="240376" y="130889"/>
                </a:lnTo>
                <a:cubicBezTo>
                  <a:pt x="240376" y="139304"/>
                  <a:pt x="238501" y="145524"/>
                  <a:pt x="234751" y="149549"/>
                </a:cubicBezTo>
                <a:cubicBezTo>
                  <a:pt x="231001" y="153573"/>
                  <a:pt x="225833" y="155585"/>
                  <a:pt x="219247" y="155585"/>
                </a:cubicBezTo>
                <a:lnTo>
                  <a:pt x="70247" y="155585"/>
                </a:lnTo>
                <a:cubicBezTo>
                  <a:pt x="70247" y="166013"/>
                  <a:pt x="71482" y="175480"/>
                  <a:pt x="73952" y="183986"/>
                </a:cubicBezTo>
                <a:cubicBezTo>
                  <a:pt x="76421" y="192493"/>
                  <a:pt x="80354" y="199718"/>
                  <a:pt x="85751" y="205664"/>
                </a:cubicBezTo>
                <a:cubicBezTo>
                  <a:pt x="91148" y="211609"/>
                  <a:pt x="98099" y="216137"/>
                  <a:pt x="106606" y="219247"/>
                </a:cubicBezTo>
                <a:cubicBezTo>
                  <a:pt x="115112" y="222357"/>
                  <a:pt x="125311" y="223912"/>
                  <a:pt x="137201" y="223912"/>
                </a:cubicBezTo>
                <a:cubicBezTo>
                  <a:pt x="149275" y="223912"/>
                  <a:pt x="159885" y="223043"/>
                  <a:pt x="169032" y="221305"/>
                </a:cubicBezTo>
                <a:cubicBezTo>
                  <a:pt x="178179" y="219567"/>
                  <a:pt x="186091" y="217646"/>
                  <a:pt x="192768" y="215542"/>
                </a:cubicBezTo>
                <a:cubicBezTo>
                  <a:pt x="199445" y="213439"/>
                  <a:pt x="204979" y="211518"/>
                  <a:pt x="209369" y="209780"/>
                </a:cubicBezTo>
                <a:cubicBezTo>
                  <a:pt x="213759" y="208042"/>
                  <a:pt x="217327" y="207173"/>
                  <a:pt x="220071" y="207173"/>
                </a:cubicBezTo>
                <a:cubicBezTo>
                  <a:pt x="221717" y="207173"/>
                  <a:pt x="223089" y="207493"/>
                  <a:pt x="224187" y="208133"/>
                </a:cubicBezTo>
                <a:cubicBezTo>
                  <a:pt x="225284" y="208774"/>
                  <a:pt x="226199" y="209917"/>
                  <a:pt x="226931" y="211563"/>
                </a:cubicBezTo>
                <a:cubicBezTo>
                  <a:pt x="227663" y="213210"/>
                  <a:pt x="228166" y="215542"/>
                  <a:pt x="228440" y="218561"/>
                </a:cubicBezTo>
                <a:cubicBezTo>
                  <a:pt x="228714" y="221579"/>
                  <a:pt x="228852" y="225375"/>
                  <a:pt x="228852" y="229948"/>
                </a:cubicBezTo>
                <a:cubicBezTo>
                  <a:pt x="228852" y="233973"/>
                  <a:pt x="228760" y="237403"/>
                  <a:pt x="228577" y="240238"/>
                </a:cubicBezTo>
                <a:cubicBezTo>
                  <a:pt x="228394" y="243074"/>
                  <a:pt x="228120" y="245498"/>
                  <a:pt x="227754" y="247510"/>
                </a:cubicBezTo>
                <a:cubicBezTo>
                  <a:pt x="227388" y="249522"/>
                  <a:pt x="226839" y="251215"/>
                  <a:pt x="226108" y="252587"/>
                </a:cubicBezTo>
                <a:cubicBezTo>
                  <a:pt x="225376" y="253959"/>
                  <a:pt x="224415" y="255285"/>
                  <a:pt x="223226" y="256565"/>
                </a:cubicBezTo>
                <a:cubicBezTo>
                  <a:pt x="222037" y="257846"/>
                  <a:pt x="218790" y="259584"/>
                  <a:pt x="213485" y="261779"/>
                </a:cubicBezTo>
                <a:cubicBezTo>
                  <a:pt x="208180" y="263974"/>
                  <a:pt x="201411" y="266124"/>
                  <a:pt x="193179" y="268227"/>
                </a:cubicBezTo>
                <a:cubicBezTo>
                  <a:pt x="184947" y="270331"/>
                  <a:pt x="175526" y="272161"/>
                  <a:pt x="164916" y="273715"/>
                </a:cubicBezTo>
                <a:cubicBezTo>
                  <a:pt x="154306" y="275270"/>
                  <a:pt x="142964" y="276048"/>
                  <a:pt x="130890" y="276048"/>
                </a:cubicBezTo>
                <a:cubicBezTo>
                  <a:pt x="109121" y="276048"/>
                  <a:pt x="90050" y="273304"/>
                  <a:pt x="73677" y="267816"/>
                </a:cubicBezTo>
                <a:cubicBezTo>
                  <a:pt x="57305" y="262328"/>
                  <a:pt x="43630" y="254004"/>
                  <a:pt x="32654" y="242845"/>
                </a:cubicBezTo>
                <a:cubicBezTo>
                  <a:pt x="21678" y="231686"/>
                  <a:pt x="13492" y="217600"/>
                  <a:pt x="8095" y="200587"/>
                </a:cubicBezTo>
                <a:cubicBezTo>
                  <a:pt x="2699" y="183574"/>
                  <a:pt x="0" y="163635"/>
                  <a:pt x="0" y="140768"/>
                </a:cubicBezTo>
                <a:cubicBezTo>
                  <a:pt x="0" y="118999"/>
                  <a:pt x="2836" y="99379"/>
                  <a:pt x="8507" y="81909"/>
                </a:cubicBezTo>
                <a:cubicBezTo>
                  <a:pt x="14178" y="64438"/>
                  <a:pt x="22410" y="49621"/>
                  <a:pt x="33203" y="37455"/>
                </a:cubicBezTo>
                <a:cubicBezTo>
                  <a:pt x="43996" y="25290"/>
                  <a:pt x="57122" y="16006"/>
                  <a:pt x="72580" y="9604"/>
                </a:cubicBezTo>
                <a:cubicBezTo>
                  <a:pt x="88038" y="3201"/>
                  <a:pt x="105462" y="0"/>
                  <a:pt x="124853" y="0"/>
                </a:cubicBezTo>
                <a:close/>
                <a:moveTo>
                  <a:pt x="123207" y="48843"/>
                </a:moveTo>
                <a:cubicBezTo>
                  <a:pt x="114426" y="48843"/>
                  <a:pt x="106789" y="50490"/>
                  <a:pt x="100294" y="53782"/>
                </a:cubicBezTo>
                <a:cubicBezTo>
                  <a:pt x="93800" y="57075"/>
                  <a:pt x="88404" y="61511"/>
                  <a:pt x="84105" y="67091"/>
                </a:cubicBezTo>
                <a:cubicBezTo>
                  <a:pt x="79806" y="72670"/>
                  <a:pt x="76513" y="79256"/>
                  <a:pt x="74226" y="86848"/>
                </a:cubicBezTo>
                <a:cubicBezTo>
                  <a:pt x="71939" y="94440"/>
                  <a:pt x="70613" y="102534"/>
                  <a:pt x="70247" y="111132"/>
                </a:cubicBezTo>
                <a:lnTo>
                  <a:pt x="173422" y="111132"/>
                </a:lnTo>
                <a:cubicBezTo>
                  <a:pt x="173971" y="91741"/>
                  <a:pt x="170084" y="76512"/>
                  <a:pt x="161760" y="65444"/>
                </a:cubicBezTo>
                <a:cubicBezTo>
                  <a:pt x="153437" y="54377"/>
                  <a:pt x="140586" y="48843"/>
                  <a:pt x="123207" y="48843"/>
                </a:cubicBezTo>
                <a:close/>
              </a:path>
            </a:pathLst>
          </a:custGeom>
          <a:solidFill>
            <a:srgbClr val="0066FF"/>
          </a:solidFill>
          <a:ln w="3175">
            <a:solidFill>
              <a:schemeClr val="bg1"/>
            </a:solidFill>
          </a:ln>
          <a:effectLst>
            <a:glow rad="63500">
              <a:schemeClr val="tx1"/>
            </a:glow>
          </a:effectLst>
          <a:scene3d>
            <a:camera prst="orthographicFront"/>
            <a:lightRig rig="flat" dir="t"/>
          </a:scene3d>
          <a:sp3d extrusionH="50800" prstMaterial="plastic">
            <a:bevelT w="444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DD37AF1-7D06-4015-A44C-C46C365C9034}"/>
              </a:ext>
            </a:extLst>
          </p:cNvPr>
          <p:cNvSpPr/>
          <p:nvPr/>
        </p:nvSpPr>
        <p:spPr>
          <a:xfrm>
            <a:off x="4906038" y="2575890"/>
            <a:ext cx="186868" cy="276048"/>
          </a:xfrm>
          <a:custGeom>
            <a:avLst/>
            <a:gdLst/>
            <a:ahLst/>
            <a:cxnLst/>
            <a:rect l="l" t="t" r="r" b="b"/>
            <a:pathLst>
              <a:path w="186868" h="276048">
                <a:moveTo>
                  <a:pt x="100980" y="0"/>
                </a:moveTo>
                <a:cubicBezTo>
                  <a:pt x="108663" y="0"/>
                  <a:pt x="116118" y="548"/>
                  <a:pt x="123344" y="1646"/>
                </a:cubicBezTo>
                <a:cubicBezTo>
                  <a:pt x="130570" y="2744"/>
                  <a:pt x="137110" y="4116"/>
                  <a:pt x="142963" y="5762"/>
                </a:cubicBezTo>
                <a:cubicBezTo>
                  <a:pt x="148817" y="7408"/>
                  <a:pt x="153756" y="9192"/>
                  <a:pt x="157781" y="11113"/>
                </a:cubicBezTo>
                <a:cubicBezTo>
                  <a:pt x="161806" y="13034"/>
                  <a:pt x="164687" y="14680"/>
                  <a:pt x="166425" y="16052"/>
                </a:cubicBezTo>
                <a:cubicBezTo>
                  <a:pt x="168163" y="17424"/>
                  <a:pt x="169397" y="18796"/>
                  <a:pt x="170129" y="20168"/>
                </a:cubicBezTo>
                <a:cubicBezTo>
                  <a:pt x="170861" y="21540"/>
                  <a:pt x="171410" y="23187"/>
                  <a:pt x="171776" y="25107"/>
                </a:cubicBezTo>
                <a:cubicBezTo>
                  <a:pt x="172141" y="27028"/>
                  <a:pt x="172462" y="29406"/>
                  <a:pt x="172736" y="32242"/>
                </a:cubicBezTo>
                <a:cubicBezTo>
                  <a:pt x="173010" y="35077"/>
                  <a:pt x="173148" y="38599"/>
                  <a:pt x="173148" y="42806"/>
                </a:cubicBezTo>
                <a:cubicBezTo>
                  <a:pt x="173148" y="47746"/>
                  <a:pt x="173010" y="51770"/>
                  <a:pt x="172736" y="54880"/>
                </a:cubicBezTo>
                <a:cubicBezTo>
                  <a:pt x="172462" y="57990"/>
                  <a:pt x="172004" y="60459"/>
                  <a:pt x="171364" y="62289"/>
                </a:cubicBezTo>
                <a:cubicBezTo>
                  <a:pt x="170724" y="64118"/>
                  <a:pt x="169855" y="65353"/>
                  <a:pt x="168757" y="65993"/>
                </a:cubicBezTo>
                <a:cubicBezTo>
                  <a:pt x="167660" y="66634"/>
                  <a:pt x="166379" y="66954"/>
                  <a:pt x="164916" y="66954"/>
                </a:cubicBezTo>
                <a:cubicBezTo>
                  <a:pt x="163269" y="66954"/>
                  <a:pt x="160708" y="65993"/>
                  <a:pt x="157232" y="64072"/>
                </a:cubicBezTo>
                <a:cubicBezTo>
                  <a:pt x="153756" y="62152"/>
                  <a:pt x="149412" y="60094"/>
                  <a:pt x="144198" y="57898"/>
                </a:cubicBezTo>
                <a:cubicBezTo>
                  <a:pt x="138985" y="55703"/>
                  <a:pt x="132948" y="53645"/>
                  <a:pt x="126088" y="51724"/>
                </a:cubicBezTo>
                <a:cubicBezTo>
                  <a:pt x="119228" y="49804"/>
                  <a:pt x="111407" y="48843"/>
                  <a:pt x="102626" y="48843"/>
                </a:cubicBezTo>
                <a:cubicBezTo>
                  <a:pt x="96406" y="48843"/>
                  <a:pt x="91010" y="49483"/>
                  <a:pt x="86437" y="50764"/>
                </a:cubicBezTo>
                <a:cubicBezTo>
                  <a:pt x="81863" y="52045"/>
                  <a:pt x="78113" y="53874"/>
                  <a:pt x="75186" y="56252"/>
                </a:cubicBezTo>
                <a:cubicBezTo>
                  <a:pt x="72259" y="58630"/>
                  <a:pt x="70064" y="61420"/>
                  <a:pt x="68600" y="64621"/>
                </a:cubicBezTo>
                <a:cubicBezTo>
                  <a:pt x="67137" y="67823"/>
                  <a:pt x="66405" y="71253"/>
                  <a:pt x="66405" y="74911"/>
                </a:cubicBezTo>
                <a:cubicBezTo>
                  <a:pt x="66405" y="80582"/>
                  <a:pt x="68143" y="85339"/>
                  <a:pt x="71619" y="89180"/>
                </a:cubicBezTo>
                <a:cubicBezTo>
                  <a:pt x="75095" y="93022"/>
                  <a:pt x="79668" y="96406"/>
                  <a:pt x="85339" y="99333"/>
                </a:cubicBezTo>
                <a:cubicBezTo>
                  <a:pt x="91010" y="102260"/>
                  <a:pt x="97458" y="105004"/>
                  <a:pt x="104684" y="107565"/>
                </a:cubicBezTo>
                <a:cubicBezTo>
                  <a:pt x="111910" y="110126"/>
                  <a:pt x="119228" y="112916"/>
                  <a:pt x="126636" y="115934"/>
                </a:cubicBezTo>
                <a:cubicBezTo>
                  <a:pt x="134045" y="118953"/>
                  <a:pt x="141363" y="122474"/>
                  <a:pt x="148589" y="126499"/>
                </a:cubicBezTo>
                <a:cubicBezTo>
                  <a:pt x="155814" y="130523"/>
                  <a:pt x="162263" y="135463"/>
                  <a:pt x="167934" y="141317"/>
                </a:cubicBezTo>
                <a:cubicBezTo>
                  <a:pt x="173605" y="147170"/>
                  <a:pt x="178178" y="154168"/>
                  <a:pt x="181654" y="162308"/>
                </a:cubicBezTo>
                <a:cubicBezTo>
                  <a:pt x="185130" y="170449"/>
                  <a:pt x="186868" y="180099"/>
                  <a:pt x="186868" y="191258"/>
                </a:cubicBezTo>
                <a:cubicBezTo>
                  <a:pt x="186868" y="205161"/>
                  <a:pt x="184261" y="217417"/>
                  <a:pt x="179047" y="228028"/>
                </a:cubicBezTo>
                <a:cubicBezTo>
                  <a:pt x="173834" y="238638"/>
                  <a:pt x="166471" y="247510"/>
                  <a:pt x="156958" y="254645"/>
                </a:cubicBezTo>
                <a:cubicBezTo>
                  <a:pt x="147445" y="261779"/>
                  <a:pt x="136195" y="267130"/>
                  <a:pt x="123206" y="270697"/>
                </a:cubicBezTo>
                <a:cubicBezTo>
                  <a:pt x="110218" y="274264"/>
                  <a:pt x="96132" y="276048"/>
                  <a:pt x="80949" y="276048"/>
                </a:cubicBezTo>
                <a:cubicBezTo>
                  <a:pt x="71802" y="276048"/>
                  <a:pt x="63067" y="275362"/>
                  <a:pt x="54743" y="273990"/>
                </a:cubicBezTo>
                <a:cubicBezTo>
                  <a:pt x="46420" y="272618"/>
                  <a:pt x="38965" y="270880"/>
                  <a:pt x="32379" y="268776"/>
                </a:cubicBezTo>
                <a:cubicBezTo>
                  <a:pt x="25794" y="266673"/>
                  <a:pt x="20306" y="264523"/>
                  <a:pt x="15915" y="262328"/>
                </a:cubicBezTo>
                <a:cubicBezTo>
                  <a:pt x="11525" y="260133"/>
                  <a:pt x="8323" y="258075"/>
                  <a:pt x="6311" y="256154"/>
                </a:cubicBezTo>
                <a:cubicBezTo>
                  <a:pt x="4299" y="254233"/>
                  <a:pt x="2744" y="251215"/>
                  <a:pt x="1646" y="247098"/>
                </a:cubicBezTo>
                <a:cubicBezTo>
                  <a:pt x="549" y="242982"/>
                  <a:pt x="0" y="236900"/>
                  <a:pt x="0" y="228851"/>
                </a:cubicBezTo>
                <a:cubicBezTo>
                  <a:pt x="0" y="223546"/>
                  <a:pt x="183" y="219292"/>
                  <a:pt x="549" y="216091"/>
                </a:cubicBezTo>
                <a:cubicBezTo>
                  <a:pt x="915" y="212890"/>
                  <a:pt x="1463" y="210329"/>
                  <a:pt x="2195" y="208408"/>
                </a:cubicBezTo>
                <a:cubicBezTo>
                  <a:pt x="2927" y="206487"/>
                  <a:pt x="3842" y="205206"/>
                  <a:pt x="4939" y="204566"/>
                </a:cubicBezTo>
                <a:cubicBezTo>
                  <a:pt x="6037" y="203926"/>
                  <a:pt x="7409" y="203606"/>
                  <a:pt x="9055" y="203606"/>
                </a:cubicBezTo>
                <a:cubicBezTo>
                  <a:pt x="11067" y="203606"/>
                  <a:pt x="14040" y="204749"/>
                  <a:pt x="17973" y="207036"/>
                </a:cubicBezTo>
                <a:cubicBezTo>
                  <a:pt x="21906" y="209322"/>
                  <a:pt x="26800" y="211838"/>
                  <a:pt x="32654" y="214582"/>
                </a:cubicBezTo>
                <a:cubicBezTo>
                  <a:pt x="38508" y="217326"/>
                  <a:pt x="45322" y="219887"/>
                  <a:pt x="53097" y="222265"/>
                </a:cubicBezTo>
                <a:cubicBezTo>
                  <a:pt x="60871" y="224643"/>
                  <a:pt x="69698" y="225832"/>
                  <a:pt x="79577" y="225832"/>
                </a:cubicBezTo>
                <a:cubicBezTo>
                  <a:pt x="85796" y="225832"/>
                  <a:pt x="91330" y="225192"/>
                  <a:pt x="96178" y="223912"/>
                </a:cubicBezTo>
                <a:cubicBezTo>
                  <a:pt x="101026" y="222631"/>
                  <a:pt x="105233" y="220802"/>
                  <a:pt x="108800" y="218424"/>
                </a:cubicBezTo>
                <a:cubicBezTo>
                  <a:pt x="112368" y="216045"/>
                  <a:pt x="115066" y="213027"/>
                  <a:pt x="116895" y="209368"/>
                </a:cubicBezTo>
                <a:cubicBezTo>
                  <a:pt x="118725" y="205710"/>
                  <a:pt x="119639" y="201502"/>
                  <a:pt x="119639" y="196746"/>
                </a:cubicBezTo>
                <a:cubicBezTo>
                  <a:pt x="119639" y="191258"/>
                  <a:pt x="117947" y="186547"/>
                  <a:pt x="114563" y="182614"/>
                </a:cubicBezTo>
                <a:cubicBezTo>
                  <a:pt x="111179" y="178681"/>
                  <a:pt x="106697" y="175251"/>
                  <a:pt x="101117" y="172324"/>
                </a:cubicBezTo>
                <a:cubicBezTo>
                  <a:pt x="95538" y="169397"/>
                  <a:pt x="89226" y="166653"/>
                  <a:pt x="82183" y="164092"/>
                </a:cubicBezTo>
                <a:cubicBezTo>
                  <a:pt x="75140" y="161531"/>
                  <a:pt x="67914" y="158695"/>
                  <a:pt x="60506" y="155585"/>
                </a:cubicBezTo>
                <a:cubicBezTo>
                  <a:pt x="53097" y="152476"/>
                  <a:pt x="45871" y="148908"/>
                  <a:pt x="38828" y="144884"/>
                </a:cubicBezTo>
                <a:cubicBezTo>
                  <a:pt x="31785" y="140859"/>
                  <a:pt x="25474" y="135920"/>
                  <a:pt x="19894" y="130066"/>
                </a:cubicBezTo>
                <a:cubicBezTo>
                  <a:pt x="14315" y="124212"/>
                  <a:pt x="9833" y="117169"/>
                  <a:pt x="6448" y="108937"/>
                </a:cubicBezTo>
                <a:cubicBezTo>
                  <a:pt x="3064" y="100705"/>
                  <a:pt x="1372" y="90827"/>
                  <a:pt x="1372" y="79302"/>
                </a:cubicBezTo>
                <a:cubicBezTo>
                  <a:pt x="1372" y="67594"/>
                  <a:pt x="3659" y="56847"/>
                  <a:pt x="8232" y="47060"/>
                </a:cubicBezTo>
                <a:cubicBezTo>
                  <a:pt x="12805" y="37273"/>
                  <a:pt x="19391" y="28903"/>
                  <a:pt x="27989" y="21952"/>
                </a:cubicBezTo>
                <a:cubicBezTo>
                  <a:pt x="36587" y="15000"/>
                  <a:pt x="47060" y="9604"/>
                  <a:pt x="59408" y="5762"/>
                </a:cubicBezTo>
                <a:cubicBezTo>
                  <a:pt x="71756" y="1920"/>
                  <a:pt x="85613" y="0"/>
                  <a:pt x="100980" y="0"/>
                </a:cubicBezTo>
                <a:close/>
              </a:path>
            </a:pathLst>
          </a:custGeom>
          <a:solidFill>
            <a:srgbClr val="0066FF"/>
          </a:solidFill>
          <a:ln w="3175">
            <a:solidFill>
              <a:schemeClr val="bg1"/>
            </a:solidFill>
          </a:ln>
          <a:effectLst>
            <a:glow rad="101600">
              <a:schemeClr val="tx1"/>
            </a:glow>
          </a:effectLst>
          <a:scene3d>
            <a:camera prst="orthographicFront"/>
            <a:lightRig rig="flat" dir="t"/>
          </a:scene3d>
          <a:sp3d extrusionH="50800" prstMaterial="plastic">
            <a:bevelT w="444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F34C525-3DD2-4118-8FC1-7ACCF9F1044B}"/>
              </a:ext>
            </a:extLst>
          </p:cNvPr>
          <p:cNvSpPr/>
          <p:nvPr/>
        </p:nvSpPr>
        <p:spPr>
          <a:xfrm>
            <a:off x="5147809" y="2575890"/>
            <a:ext cx="478497" cy="276048"/>
          </a:xfrm>
          <a:custGeom>
            <a:avLst/>
            <a:gdLst>
              <a:gd name="connsiteX0" fmla="*/ 34300 w 478497"/>
              <a:gd name="connsiteY0" fmla="*/ 4664 h 276048"/>
              <a:gd name="connsiteX1" fmla="*/ 51039 w 478497"/>
              <a:gd name="connsiteY1" fmla="*/ 5350 h 276048"/>
              <a:gd name="connsiteX2" fmla="*/ 61603 w 478497"/>
              <a:gd name="connsiteY2" fmla="*/ 7408 h 276048"/>
              <a:gd name="connsiteX3" fmla="*/ 67229 w 478497"/>
              <a:gd name="connsiteY3" fmla="*/ 10838 h 276048"/>
              <a:gd name="connsiteX4" fmla="*/ 68875 w 478497"/>
              <a:gd name="connsiteY4" fmla="*/ 15641 h 276048"/>
              <a:gd name="connsiteX5" fmla="*/ 68875 w 478497"/>
              <a:gd name="connsiteY5" fmla="*/ 153939 h 276048"/>
              <a:gd name="connsiteX6" fmla="*/ 71345 w 478497"/>
              <a:gd name="connsiteY6" fmla="*/ 183300 h 276048"/>
              <a:gd name="connsiteX7" fmla="*/ 78891 w 478497"/>
              <a:gd name="connsiteY7" fmla="*/ 200725 h 276048"/>
              <a:gd name="connsiteX8" fmla="*/ 91788 w 478497"/>
              <a:gd name="connsiteY8" fmla="*/ 211975 h 276048"/>
              <a:gd name="connsiteX9" fmla="*/ 110035 w 478497"/>
              <a:gd name="connsiteY9" fmla="*/ 215954 h 276048"/>
              <a:gd name="connsiteX10" fmla="*/ 136515 w 478497"/>
              <a:gd name="connsiteY10" fmla="*/ 206350 h 276048"/>
              <a:gd name="connsiteX11" fmla="*/ 164916 w 478497"/>
              <a:gd name="connsiteY11" fmla="*/ 178361 h 276048"/>
              <a:gd name="connsiteX12" fmla="*/ 164916 w 478497"/>
              <a:gd name="connsiteY12" fmla="*/ 15641 h 276048"/>
              <a:gd name="connsiteX13" fmla="*/ 166425 w 478497"/>
              <a:gd name="connsiteY13" fmla="*/ 10838 h 276048"/>
              <a:gd name="connsiteX14" fmla="*/ 171913 w 478497"/>
              <a:gd name="connsiteY14" fmla="*/ 7408 h 276048"/>
              <a:gd name="connsiteX15" fmla="*/ 182477 w 478497"/>
              <a:gd name="connsiteY15" fmla="*/ 5350 h 276048"/>
              <a:gd name="connsiteX16" fmla="*/ 199216 w 478497"/>
              <a:gd name="connsiteY16" fmla="*/ 4664 h 276048"/>
              <a:gd name="connsiteX17" fmla="*/ 215954 w 478497"/>
              <a:gd name="connsiteY17" fmla="*/ 5350 h 276048"/>
              <a:gd name="connsiteX18" fmla="*/ 226382 w 478497"/>
              <a:gd name="connsiteY18" fmla="*/ 7408 h 276048"/>
              <a:gd name="connsiteX19" fmla="*/ 231870 w 478497"/>
              <a:gd name="connsiteY19" fmla="*/ 10838 h 276048"/>
              <a:gd name="connsiteX20" fmla="*/ 233516 w 478497"/>
              <a:gd name="connsiteY20" fmla="*/ 15641 h 276048"/>
              <a:gd name="connsiteX21" fmla="*/ 233516 w 478497"/>
              <a:gd name="connsiteY21" fmla="*/ 260407 h 276048"/>
              <a:gd name="connsiteX22" fmla="*/ 232144 w 478497"/>
              <a:gd name="connsiteY22" fmla="*/ 265209 h 276048"/>
              <a:gd name="connsiteX23" fmla="*/ 227342 w 478497"/>
              <a:gd name="connsiteY23" fmla="*/ 268639 h 276048"/>
              <a:gd name="connsiteX24" fmla="*/ 218287 w 478497"/>
              <a:gd name="connsiteY24" fmla="*/ 270697 h 276048"/>
              <a:gd name="connsiteX25" fmla="*/ 204155 w 478497"/>
              <a:gd name="connsiteY25" fmla="*/ 271383 h 276048"/>
              <a:gd name="connsiteX26" fmla="*/ 189475 w 478497"/>
              <a:gd name="connsiteY26" fmla="*/ 270697 h 276048"/>
              <a:gd name="connsiteX27" fmla="*/ 180557 w 478497"/>
              <a:gd name="connsiteY27" fmla="*/ 268639 h 276048"/>
              <a:gd name="connsiteX28" fmla="*/ 175892 w 478497"/>
              <a:gd name="connsiteY28" fmla="*/ 265209 h 276048"/>
              <a:gd name="connsiteX29" fmla="*/ 174520 w 478497"/>
              <a:gd name="connsiteY29" fmla="*/ 260407 h 276048"/>
              <a:gd name="connsiteX30" fmla="*/ 174520 w 478497"/>
              <a:gd name="connsiteY30" fmla="*/ 232144 h 276048"/>
              <a:gd name="connsiteX31" fmla="*/ 133222 w 478497"/>
              <a:gd name="connsiteY31" fmla="*/ 265072 h 276048"/>
              <a:gd name="connsiteX32" fmla="*/ 89730 w 478497"/>
              <a:gd name="connsiteY32" fmla="*/ 276048 h 276048"/>
              <a:gd name="connsiteX33" fmla="*/ 47335 w 478497"/>
              <a:gd name="connsiteY33" fmla="*/ 267816 h 276048"/>
              <a:gd name="connsiteX34" fmla="*/ 19620 w 478497"/>
              <a:gd name="connsiteY34" fmla="*/ 245315 h 276048"/>
              <a:gd name="connsiteX35" fmla="*/ 4528 w 478497"/>
              <a:gd name="connsiteY35" fmla="*/ 212249 h 276048"/>
              <a:gd name="connsiteX36" fmla="*/ 0 w 478497"/>
              <a:gd name="connsiteY36" fmla="*/ 165464 h 276048"/>
              <a:gd name="connsiteX37" fmla="*/ 0 w 478497"/>
              <a:gd name="connsiteY37" fmla="*/ 15641 h 276048"/>
              <a:gd name="connsiteX38" fmla="*/ 1510 w 478497"/>
              <a:gd name="connsiteY38" fmla="*/ 10838 h 276048"/>
              <a:gd name="connsiteX39" fmla="*/ 6998 w 478497"/>
              <a:gd name="connsiteY39" fmla="*/ 7408 h 276048"/>
              <a:gd name="connsiteX40" fmla="*/ 17699 w 478497"/>
              <a:gd name="connsiteY40" fmla="*/ 5350 h 276048"/>
              <a:gd name="connsiteX41" fmla="*/ 34300 w 478497"/>
              <a:gd name="connsiteY41" fmla="*/ 4664 h 276048"/>
              <a:gd name="connsiteX42" fmla="*/ 392609 w 478497"/>
              <a:gd name="connsiteY42" fmla="*/ 0 h 276048"/>
              <a:gd name="connsiteX43" fmla="*/ 414973 w 478497"/>
              <a:gd name="connsiteY43" fmla="*/ 1646 h 276048"/>
              <a:gd name="connsiteX44" fmla="*/ 434592 w 478497"/>
              <a:gd name="connsiteY44" fmla="*/ 5762 h 276048"/>
              <a:gd name="connsiteX45" fmla="*/ 449410 w 478497"/>
              <a:gd name="connsiteY45" fmla="*/ 11113 h 276048"/>
              <a:gd name="connsiteX46" fmla="*/ 458054 w 478497"/>
              <a:gd name="connsiteY46" fmla="*/ 16052 h 276048"/>
              <a:gd name="connsiteX47" fmla="*/ 461758 w 478497"/>
              <a:gd name="connsiteY47" fmla="*/ 20168 h 276048"/>
              <a:gd name="connsiteX48" fmla="*/ 463405 w 478497"/>
              <a:gd name="connsiteY48" fmla="*/ 25107 h 276048"/>
              <a:gd name="connsiteX49" fmla="*/ 464365 w 478497"/>
              <a:gd name="connsiteY49" fmla="*/ 32242 h 276048"/>
              <a:gd name="connsiteX50" fmla="*/ 464777 w 478497"/>
              <a:gd name="connsiteY50" fmla="*/ 42806 h 276048"/>
              <a:gd name="connsiteX51" fmla="*/ 464365 w 478497"/>
              <a:gd name="connsiteY51" fmla="*/ 54880 h 276048"/>
              <a:gd name="connsiteX52" fmla="*/ 462993 w 478497"/>
              <a:gd name="connsiteY52" fmla="*/ 62289 h 276048"/>
              <a:gd name="connsiteX53" fmla="*/ 460386 w 478497"/>
              <a:gd name="connsiteY53" fmla="*/ 65993 h 276048"/>
              <a:gd name="connsiteX54" fmla="*/ 456544 w 478497"/>
              <a:gd name="connsiteY54" fmla="*/ 66954 h 276048"/>
              <a:gd name="connsiteX55" fmla="*/ 448861 w 478497"/>
              <a:gd name="connsiteY55" fmla="*/ 64072 h 276048"/>
              <a:gd name="connsiteX56" fmla="*/ 435827 w 478497"/>
              <a:gd name="connsiteY56" fmla="*/ 57898 h 276048"/>
              <a:gd name="connsiteX57" fmla="*/ 417717 w 478497"/>
              <a:gd name="connsiteY57" fmla="*/ 51724 h 276048"/>
              <a:gd name="connsiteX58" fmla="*/ 394255 w 478497"/>
              <a:gd name="connsiteY58" fmla="*/ 48843 h 276048"/>
              <a:gd name="connsiteX59" fmla="*/ 378066 w 478497"/>
              <a:gd name="connsiteY59" fmla="*/ 50764 h 276048"/>
              <a:gd name="connsiteX60" fmla="*/ 366815 w 478497"/>
              <a:gd name="connsiteY60" fmla="*/ 56252 h 276048"/>
              <a:gd name="connsiteX61" fmla="*/ 360229 w 478497"/>
              <a:gd name="connsiteY61" fmla="*/ 64621 h 276048"/>
              <a:gd name="connsiteX62" fmla="*/ 358034 w 478497"/>
              <a:gd name="connsiteY62" fmla="*/ 74911 h 276048"/>
              <a:gd name="connsiteX63" fmla="*/ 363248 w 478497"/>
              <a:gd name="connsiteY63" fmla="*/ 89180 h 276048"/>
              <a:gd name="connsiteX64" fmla="*/ 376968 w 478497"/>
              <a:gd name="connsiteY64" fmla="*/ 99333 h 276048"/>
              <a:gd name="connsiteX65" fmla="*/ 396313 w 478497"/>
              <a:gd name="connsiteY65" fmla="*/ 107565 h 276048"/>
              <a:gd name="connsiteX66" fmla="*/ 418265 w 478497"/>
              <a:gd name="connsiteY66" fmla="*/ 115934 h 276048"/>
              <a:gd name="connsiteX67" fmla="*/ 440218 w 478497"/>
              <a:gd name="connsiteY67" fmla="*/ 126499 h 276048"/>
              <a:gd name="connsiteX68" fmla="*/ 459563 w 478497"/>
              <a:gd name="connsiteY68" fmla="*/ 141317 h 276048"/>
              <a:gd name="connsiteX69" fmla="*/ 473283 w 478497"/>
              <a:gd name="connsiteY69" fmla="*/ 162308 h 276048"/>
              <a:gd name="connsiteX70" fmla="*/ 478497 w 478497"/>
              <a:gd name="connsiteY70" fmla="*/ 191258 h 276048"/>
              <a:gd name="connsiteX71" fmla="*/ 470676 w 478497"/>
              <a:gd name="connsiteY71" fmla="*/ 228028 h 276048"/>
              <a:gd name="connsiteX72" fmla="*/ 448587 w 478497"/>
              <a:gd name="connsiteY72" fmla="*/ 254645 h 276048"/>
              <a:gd name="connsiteX73" fmla="*/ 414835 w 478497"/>
              <a:gd name="connsiteY73" fmla="*/ 270697 h 276048"/>
              <a:gd name="connsiteX74" fmla="*/ 372577 w 478497"/>
              <a:gd name="connsiteY74" fmla="*/ 276048 h 276048"/>
              <a:gd name="connsiteX75" fmla="*/ 346372 w 478497"/>
              <a:gd name="connsiteY75" fmla="*/ 273990 h 276048"/>
              <a:gd name="connsiteX76" fmla="*/ 324008 w 478497"/>
              <a:gd name="connsiteY76" fmla="*/ 268776 h 276048"/>
              <a:gd name="connsiteX77" fmla="*/ 307544 w 478497"/>
              <a:gd name="connsiteY77" fmla="*/ 262328 h 276048"/>
              <a:gd name="connsiteX78" fmla="*/ 297940 w 478497"/>
              <a:gd name="connsiteY78" fmla="*/ 256154 h 276048"/>
              <a:gd name="connsiteX79" fmla="*/ 293275 w 478497"/>
              <a:gd name="connsiteY79" fmla="*/ 247098 h 276048"/>
              <a:gd name="connsiteX80" fmla="*/ 291629 w 478497"/>
              <a:gd name="connsiteY80" fmla="*/ 228851 h 276048"/>
              <a:gd name="connsiteX81" fmla="*/ 292178 w 478497"/>
              <a:gd name="connsiteY81" fmla="*/ 216091 h 276048"/>
              <a:gd name="connsiteX82" fmla="*/ 293824 w 478497"/>
              <a:gd name="connsiteY82" fmla="*/ 208408 h 276048"/>
              <a:gd name="connsiteX83" fmla="*/ 296568 w 478497"/>
              <a:gd name="connsiteY83" fmla="*/ 204566 h 276048"/>
              <a:gd name="connsiteX84" fmla="*/ 300684 w 478497"/>
              <a:gd name="connsiteY84" fmla="*/ 203606 h 276048"/>
              <a:gd name="connsiteX85" fmla="*/ 309602 w 478497"/>
              <a:gd name="connsiteY85" fmla="*/ 207036 h 276048"/>
              <a:gd name="connsiteX86" fmla="*/ 324283 w 478497"/>
              <a:gd name="connsiteY86" fmla="*/ 214582 h 276048"/>
              <a:gd name="connsiteX87" fmla="*/ 344726 w 478497"/>
              <a:gd name="connsiteY87" fmla="*/ 222265 h 276048"/>
              <a:gd name="connsiteX88" fmla="*/ 371205 w 478497"/>
              <a:gd name="connsiteY88" fmla="*/ 225832 h 276048"/>
              <a:gd name="connsiteX89" fmla="*/ 387807 w 478497"/>
              <a:gd name="connsiteY89" fmla="*/ 223912 h 276048"/>
              <a:gd name="connsiteX90" fmla="*/ 400429 w 478497"/>
              <a:gd name="connsiteY90" fmla="*/ 218424 h 276048"/>
              <a:gd name="connsiteX91" fmla="*/ 408524 w 478497"/>
              <a:gd name="connsiteY91" fmla="*/ 209368 h 276048"/>
              <a:gd name="connsiteX92" fmla="*/ 411268 w 478497"/>
              <a:gd name="connsiteY92" fmla="*/ 196746 h 276048"/>
              <a:gd name="connsiteX93" fmla="*/ 406192 w 478497"/>
              <a:gd name="connsiteY93" fmla="*/ 182614 h 276048"/>
              <a:gd name="connsiteX94" fmla="*/ 392746 w 478497"/>
              <a:gd name="connsiteY94" fmla="*/ 172324 h 276048"/>
              <a:gd name="connsiteX95" fmla="*/ 373812 w 478497"/>
              <a:gd name="connsiteY95" fmla="*/ 164092 h 276048"/>
              <a:gd name="connsiteX96" fmla="*/ 352134 w 478497"/>
              <a:gd name="connsiteY96" fmla="*/ 155585 h 276048"/>
              <a:gd name="connsiteX97" fmla="*/ 330457 w 478497"/>
              <a:gd name="connsiteY97" fmla="*/ 144884 h 276048"/>
              <a:gd name="connsiteX98" fmla="*/ 311523 w 478497"/>
              <a:gd name="connsiteY98" fmla="*/ 130066 h 276048"/>
              <a:gd name="connsiteX99" fmla="*/ 298077 w 478497"/>
              <a:gd name="connsiteY99" fmla="*/ 108937 h 276048"/>
              <a:gd name="connsiteX100" fmla="*/ 293001 w 478497"/>
              <a:gd name="connsiteY100" fmla="*/ 79302 h 276048"/>
              <a:gd name="connsiteX101" fmla="*/ 299861 w 478497"/>
              <a:gd name="connsiteY101" fmla="*/ 47060 h 276048"/>
              <a:gd name="connsiteX102" fmla="*/ 319618 w 478497"/>
              <a:gd name="connsiteY102" fmla="*/ 21952 h 276048"/>
              <a:gd name="connsiteX103" fmla="*/ 351037 w 478497"/>
              <a:gd name="connsiteY103" fmla="*/ 5762 h 276048"/>
              <a:gd name="connsiteX104" fmla="*/ 392609 w 478497"/>
              <a:gd name="connsiteY104" fmla="*/ 0 h 27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78497" h="276048">
                <a:moveTo>
                  <a:pt x="34300" y="4664"/>
                </a:moveTo>
                <a:cubicBezTo>
                  <a:pt x="41069" y="4664"/>
                  <a:pt x="46649" y="4893"/>
                  <a:pt x="51039" y="5350"/>
                </a:cubicBezTo>
                <a:cubicBezTo>
                  <a:pt x="55429" y="5808"/>
                  <a:pt x="58951" y="6494"/>
                  <a:pt x="61603" y="7408"/>
                </a:cubicBezTo>
                <a:cubicBezTo>
                  <a:pt x="64256" y="8323"/>
                  <a:pt x="66131" y="9466"/>
                  <a:pt x="67229" y="10838"/>
                </a:cubicBezTo>
                <a:cubicBezTo>
                  <a:pt x="68326" y="12210"/>
                  <a:pt x="68875" y="13811"/>
                  <a:pt x="68875" y="15641"/>
                </a:cubicBezTo>
                <a:lnTo>
                  <a:pt x="68875" y="153939"/>
                </a:lnTo>
                <a:cubicBezTo>
                  <a:pt x="68875" y="166745"/>
                  <a:pt x="69698" y="176532"/>
                  <a:pt x="71345" y="183300"/>
                </a:cubicBezTo>
                <a:cubicBezTo>
                  <a:pt x="72991" y="190069"/>
                  <a:pt x="75506" y="195877"/>
                  <a:pt x="78891" y="200725"/>
                </a:cubicBezTo>
                <a:cubicBezTo>
                  <a:pt x="82275" y="205572"/>
                  <a:pt x="86574" y="209322"/>
                  <a:pt x="91788" y="211975"/>
                </a:cubicBezTo>
                <a:cubicBezTo>
                  <a:pt x="97001" y="214628"/>
                  <a:pt x="103084" y="215954"/>
                  <a:pt x="110035" y="215954"/>
                </a:cubicBezTo>
                <a:cubicBezTo>
                  <a:pt x="118816" y="215954"/>
                  <a:pt x="127643" y="212753"/>
                  <a:pt x="136515" y="206350"/>
                </a:cubicBezTo>
                <a:cubicBezTo>
                  <a:pt x="145388" y="199947"/>
                  <a:pt x="154854" y="190617"/>
                  <a:pt x="164916" y="178361"/>
                </a:cubicBezTo>
                <a:lnTo>
                  <a:pt x="164916" y="15641"/>
                </a:lnTo>
                <a:cubicBezTo>
                  <a:pt x="164916" y="13811"/>
                  <a:pt x="165419" y="12210"/>
                  <a:pt x="166425" y="10838"/>
                </a:cubicBezTo>
                <a:cubicBezTo>
                  <a:pt x="167431" y="9466"/>
                  <a:pt x="169261" y="8323"/>
                  <a:pt x="171913" y="7408"/>
                </a:cubicBezTo>
                <a:cubicBezTo>
                  <a:pt x="174565" y="6494"/>
                  <a:pt x="178087" y="5808"/>
                  <a:pt x="182477" y="5350"/>
                </a:cubicBezTo>
                <a:cubicBezTo>
                  <a:pt x="186868" y="4893"/>
                  <a:pt x="192447" y="4664"/>
                  <a:pt x="199216" y="4664"/>
                </a:cubicBezTo>
                <a:cubicBezTo>
                  <a:pt x="205984" y="4664"/>
                  <a:pt x="211564" y="4893"/>
                  <a:pt x="215954" y="5350"/>
                </a:cubicBezTo>
                <a:cubicBezTo>
                  <a:pt x="220345" y="5808"/>
                  <a:pt x="223821" y="6494"/>
                  <a:pt x="226382" y="7408"/>
                </a:cubicBezTo>
                <a:cubicBezTo>
                  <a:pt x="228943" y="8323"/>
                  <a:pt x="230772" y="9466"/>
                  <a:pt x="231870" y="10838"/>
                </a:cubicBezTo>
                <a:cubicBezTo>
                  <a:pt x="232967" y="12210"/>
                  <a:pt x="233516" y="13811"/>
                  <a:pt x="233516" y="15641"/>
                </a:cubicBezTo>
                <a:lnTo>
                  <a:pt x="233516" y="260407"/>
                </a:lnTo>
                <a:cubicBezTo>
                  <a:pt x="233516" y="262236"/>
                  <a:pt x="233059" y="263837"/>
                  <a:pt x="232144" y="265209"/>
                </a:cubicBezTo>
                <a:cubicBezTo>
                  <a:pt x="231229" y="266581"/>
                  <a:pt x="229629" y="267724"/>
                  <a:pt x="227342" y="268639"/>
                </a:cubicBezTo>
                <a:cubicBezTo>
                  <a:pt x="225055" y="269554"/>
                  <a:pt x="222037" y="270240"/>
                  <a:pt x="218287" y="270697"/>
                </a:cubicBezTo>
                <a:cubicBezTo>
                  <a:pt x="214537" y="271154"/>
                  <a:pt x="209826" y="271383"/>
                  <a:pt x="204155" y="271383"/>
                </a:cubicBezTo>
                <a:cubicBezTo>
                  <a:pt x="198118" y="271383"/>
                  <a:pt x="193225" y="271154"/>
                  <a:pt x="189475" y="270697"/>
                </a:cubicBezTo>
                <a:cubicBezTo>
                  <a:pt x="185725" y="270240"/>
                  <a:pt x="182752" y="269554"/>
                  <a:pt x="180557" y="268639"/>
                </a:cubicBezTo>
                <a:cubicBezTo>
                  <a:pt x="178361" y="267724"/>
                  <a:pt x="176807" y="266581"/>
                  <a:pt x="175892" y="265209"/>
                </a:cubicBezTo>
                <a:cubicBezTo>
                  <a:pt x="174977" y="263837"/>
                  <a:pt x="174520" y="262236"/>
                  <a:pt x="174520" y="260407"/>
                </a:cubicBezTo>
                <a:lnTo>
                  <a:pt x="174520" y="232144"/>
                </a:lnTo>
                <a:cubicBezTo>
                  <a:pt x="160983" y="246778"/>
                  <a:pt x="147217" y="257754"/>
                  <a:pt x="133222" y="265072"/>
                </a:cubicBezTo>
                <a:cubicBezTo>
                  <a:pt x="119228" y="272389"/>
                  <a:pt x="104730" y="276048"/>
                  <a:pt x="89730" y="276048"/>
                </a:cubicBezTo>
                <a:cubicBezTo>
                  <a:pt x="72900" y="276048"/>
                  <a:pt x="58768" y="273304"/>
                  <a:pt x="47335" y="267816"/>
                </a:cubicBezTo>
                <a:cubicBezTo>
                  <a:pt x="35901" y="262328"/>
                  <a:pt x="26663" y="254827"/>
                  <a:pt x="19620" y="245315"/>
                </a:cubicBezTo>
                <a:cubicBezTo>
                  <a:pt x="12577" y="235802"/>
                  <a:pt x="7546" y="224780"/>
                  <a:pt x="4528" y="212249"/>
                </a:cubicBezTo>
                <a:cubicBezTo>
                  <a:pt x="1510" y="199718"/>
                  <a:pt x="0" y="184123"/>
                  <a:pt x="0" y="165464"/>
                </a:cubicBezTo>
                <a:lnTo>
                  <a:pt x="0" y="15641"/>
                </a:lnTo>
                <a:cubicBezTo>
                  <a:pt x="0" y="13811"/>
                  <a:pt x="503" y="12210"/>
                  <a:pt x="1510" y="10838"/>
                </a:cubicBezTo>
                <a:cubicBezTo>
                  <a:pt x="2516" y="9466"/>
                  <a:pt x="4345" y="8323"/>
                  <a:pt x="6998" y="7408"/>
                </a:cubicBezTo>
                <a:cubicBezTo>
                  <a:pt x="9650" y="6494"/>
                  <a:pt x="13217" y="5808"/>
                  <a:pt x="17699" y="5350"/>
                </a:cubicBezTo>
                <a:cubicBezTo>
                  <a:pt x="22181" y="4893"/>
                  <a:pt x="27715" y="4664"/>
                  <a:pt x="34300" y="4664"/>
                </a:cubicBezTo>
                <a:close/>
                <a:moveTo>
                  <a:pt x="392609" y="0"/>
                </a:moveTo>
                <a:cubicBezTo>
                  <a:pt x="400292" y="0"/>
                  <a:pt x="407747" y="548"/>
                  <a:pt x="414973" y="1646"/>
                </a:cubicBezTo>
                <a:cubicBezTo>
                  <a:pt x="422199" y="2744"/>
                  <a:pt x="428739" y="4116"/>
                  <a:pt x="434592" y="5762"/>
                </a:cubicBezTo>
                <a:cubicBezTo>
                  <a:pt x="440446" y="7408"/>
                  <a:pt x="445386" y="9192"/>
                  <a:pt x="449410" y="11113"/>
                </a:cubicBezTo>
                <a:cubicBezTo>
                  <a:pt x="453435" y="13034"/>
                  <a:pt x="456316" y="14680"/>
                  <a:pt x="458054" y="16052"/>
                </a:cubicBezTo>
                <a:cubicBezTo>
                  <a:pt x="459792" y="17424"/>
                  <a:pt x="461026" y="18796"/>
                  <a:pt x="461758" y="20168"/>
                </a:cubicBezTo>
                <a:cubicBezTo>
                  <a:pt x="462490" y="21540"/>
                  <a:pt x="463039" y="23187"/>
                  <a:pt x="463405" y="25107"/>
                </a:cubicBezTo>
                <a:cubicBezTo>
                  <a:pt x="463770" y="27028"/>
                  <a:pt x="464091" y="29406"/>
                  <a:pt x="464365" y="32242"/>
                </a:cubicBezTo>
                <a:cubicBezTo>
                  <a:pt x="464639" y="35077"/>
                  <a:pt x="464777" y="38599"/>
                  <a:pt x="464777" y="42806"/>
                </a:cubicBezTo>
                <a:cubicBezTo>
                  <a:pt x="464777" y="47746"/>
                  <a:pt x="464639" y="51770"/>
                  <a:pt x="464365" y="54880"/>
                </a:cubicBezTo>
                <a:cubicBezTo>
                  <a:pt x="464091" y="57990"/>
                  <a:pt x="463633" y="60459"/>
                  <a:pt x="462993" y="62289"/>
                </a:cubicBezTo>
                <a:cubicBezTo>
                  <a:pt x="462353" y="64118"/>
                  <a:pt x="461484" y="65353"/>
                  <a:pt x="460386" y="65993"/>
                </a:cubicBezTo>
                <a:cubicBezTo>
                  <a:pt x="459288" y="66634"/>
                  <a:pt x="458008" y="66954"/>
                  <a:pt x="456544" y="66954"/>
                </a:cubicBezTo>
                <a:cubicBezTo>
                  <a:pt x="454898" y="66954"/>
                  <a:pt x="452337" y="65993"/>
                  <a:pt x="448861" y="64072"/>
                </a:cubicBezTo>
                <a:cubicBezTo>
                  <a:pt x="445386" y="62152"/>
                  <a:pt x="441041" y="60094"/>
                  <a:pt x="435827" y="57898"/>
                </a:cubicBezTo>
                <a:cubicBezTo>
                  <a:pt x="430613" y="55703"/>
                  <a:pt x="424577" y="53645"/>
                  <a:pt x="417717" y="51724"/>
                </a:cubicBezTo>
                <a:cubicBezTo>
                  <a:pt x="410857" y="49804"/>
                  <a:pt x="403036" y="48843"/>
                  <a:pt x="394255" y="48843"/>
                </a:cubicBezTo>
                <a:cubicBezTo>
                  <a:pt x="388036" y="48843"/>
                  <a:pt x="382639" y="49483"/>
                  <a:pt x="378066" y="50764"/>
                </a:cubicBezTo>
                <a:cubicBezTo>
                  <a:pt x="373492" y="52045"/>
                  <a:pt x="369742" y="53874"/>
                  <a:pt x="366815" y="56252"/>
                </a:cubicBezTo>
                <a:cubicBezTo>
                  <a:pt x="363888" y="58630"/>
                  <a:pt x="361693" y="61420"/>
                  <a:pt x="360229" y="64621"/>
                </a:cubicBezTo>
                <a:cubicBezTo>
                  <a:pt x="358766" y="67823"/>
                  <a:pt x="358034" y="71253"/>
                  <a:pt x="358034" y="74911"/>
                </a:cubicBezTo>
                <a:cubicBezTo>
                  <a:pt x="358034" y="80582"/>
                  <a:pt x="359772" y="85339"/>
                  <a:pt x="363248" y="89180"/>
                </a:cubicBezTo>
                <a:cubicBezTo>
                  <a:pt x="366724" y="93022"/>
                  <a:pt x="371297" y="96406"/>
                  <a:pt x="376968" y="99333"/>
                </a:cubicBezTo>
                <a:cubicBezTo>
                  <a:pt x="382639" y="102260"/>
                  <a:pt x="389088" y="105004"/>
                  <a:pt x="396313" y="107565"/>
                </a:cubicBezTo>
                <a:cubicBezTo>
                  <a:pt x="403539" y="110126"/>
                  <a:pt x="410857" y="112916"/>
                  <a:pt x="418265" y="115934"/>
                </a:cubicBezTo>
                <a:cubicBezTo>
                  <a:pt x="425674" y="118953"/>
                  <a:pt x="432992" y="122474"/>
                  <a:pt x="440218" y="126499"/>
                </a:cubicBezTo>
                <a:cubicBezTo>
                  <a:pt x="447444" y="130523"/>
                  <a:pt x="453892" y="135463"/>
                  <a:pt x="459563" y="141317"/>
                </a:cubicBezTo>
                <a:cubicBezTo>
                  <a:pt x="465234" y="147170"/>
                  <a:pt x="469807" y="154168"/>
                  <a:pt x="473283" y="162308"/>
                </a:cubicBezTo>
                <a:cubicBezTo>
                  <a:pt x="476759" y="170449"/>
                  <a:pt x="478497" y="180099"/>
                  <a:pt x="478497" y="191258"/>
                </a:cubicBezTo>
                <a:cubicBezTo>
                  <a:pt x="478497" y="205161"/>
                  <a:pt x="475890" y="217417"/>
                  <a:pt x="470676" y="228028"/>
                </a:cubicBezTo>
                <a:cubicBezTo>
                  <a:pt x="465463" y="238638"/>
                  <a:pt x="458100" y="247510"/>
                  <a:pt x="448587" y="254645"/>
                </a:cubicBezTo>
                <a:cubicBezTo>
                  <a:pt x="439074" y="261779"/>
                  <a:pt x="427824" y="267130"/>
                  <a:pt x="414835" y="270697"/>
                </a:cubicBezTo>
                <a:cubicBezTo>
                  <a:pt x="401847" y="274264"/>
                  <a:pt x="387761" y="276048"/>
                  <a:pt x="372577" y="276048"/>
                </a:cubicBezTo>
                <a:cubicBezTo>
                  <a:pt x="363431" y="276048"/>
                  <a:pt x="354696" y="275362"/>
                  <a:pt x="346372" y="273990"/>
                </a:cubicBezTo>
                <a:cubicBezTo>
                  <a:pt x="338049" y="272618"/>
                  <a:pt x="330594" y="270880"/>
                  <a:pt x="324008" y="268776"/>
                </a:cubicBezTo>
                <a:cubicBezTo>
                  <a:pt x="317423" y="266673"/>
                  <a:pt x="311935" y="264523"/>
                  <a:pt x="307544" y="262328"/>
                </a:cubicBezTo>
                <a:cubicBezTo>
                  <a:pt x="303154" y="260133"/>
                  <a:pt x="299952" y="258075"/>
                  <a:pt x="297940" y="256154"/>
                </a:cubicBezTo>
                <a:cubicBezTo>
                  <a:pt x="295928" y="254233"/>
                  <a:pt x="294373" y="251215"/>
                  <a:pt x="293275" y="247098"/>
                </a:cubicBezTo>
                <a:cubicBezTo>
                  <a:pt x="292178" y="242982"/>
                  <a:pt x="291629" y="236900"/>
                  <a:pt x="291629" y="228851"/>
                </a:cubicBezTo>
                <a:cubicBezTo>
                  <a:pt x="291629" y="223546"/>
                  <a:pt x="291812" y="219292"/>
                  <a:pt x="292178" y="216091"/>
                </a:cubicBezTo>
                <a:cubicBezTo>
                  <a:pt x="292544" y="212890"/>
                  <a:pt x="293092" y="210329"/>
                  <a:pt x="293824" y="208408"/>
                </a:cubicBezTo>
                <a:cubicBezTo>
                  <a:pt x="294556" y="206487"/>
                  <a:pt x="295471" y="205206"/>
                  <a:pt x="296568" y="204566"/>
                </a:cubicBezTo>
                <a:cubicBezTo>
                  <a:pt x="297666" y="203926"/>
                  <a:pt x="299038" y="203606"/>
                  <a:pt x="300684" y="203606"/>
                </a:cubicBezTo>
                <a:cubicBezTo>
                  <a:pt x="302696" y="203606"/>
                  <a:pt x="305669" y="204749"/>
                  <a:pt x="309602" y="207036"/>
                </a:cubicBezTo>
                <a:cubicBezTo>
                  <a:pt x="313535" y="209322"/>
                  <a:pt x="318429" y="211838"/>
                  <a:pt x="324283" y="214582"/>
                </a:cubicBezTo>
                <a:cubicBezTo>
                  <a:pt x="330137" y="217326"/>
                  <a:pt x="336951" y="219887"/>
                  <a:pt x="344726" y="222265"/>
                </a:cubicBezTo>
                <a:cubicBezTo>
                  <a:pt x="352501" y="224643"/>
                  <a:pt x="361327" y="225832"/>
                  <a:pt x="371205" y="225832"/>
                </a:cubicBezTo>
                <a:cubicBezTo>
                  <a:pt x="377425" y="225832"/>
                  <a:pt x="382959" y="225192"/>
                  <a:pt x="387807" y="223912"/>
                </a:cubicBezTo>
                <a:cubicBezTo>
                  <a:pt x="392655" y="222631"/>
                  <a:pt x="396862" y="220802"/>
                  <a:pt x="400429" y="218424"/>
                </a:cubicBezTo>
                <a:cubicBezTo>
                  <a:pt x="403996" y="216045"/>
                  <a:pt x="406695" y="213027"/>
                  <a:pt x="408524" y="209368"/>
                </a:cubicBezTo>
                <a:cubicBezTo>
                  <a:pt x="410354" y="205710"/>
                  <a:pt x="411268" y="201502"/>
                  <a:pt x="411268" y="196746"/>
                </a:cubicBezTo>
                <a:cubicBezTo>
                  <a:pt x="411268" y="191258"/>
                  <a:pt x="409576" y="186547"/>
                  <a:pt x="406192" y="182614"/>
                </a:cubicBezTo>
                <a:cubicBezTo>
                  <a:pt x="402808" y="178681"/>
                  <a:pt x="398326" y="175251"/>
                  <a:pt x="392746" y="172324"/>
                </a:cubicBezTo>
                <a:cubicBezTo>
                  <a:pt x="387167" y="169397"/>
                  <a:pt x="380855" y="166653"/>
                  <a:pt x="373812" y="164092"/>
                </a:cubicBezTo>
                <a:cubicBezTo>
                  <a:pt x="366769" y="161531"/>
                  <a:pt x="359543" y="158695"/>
                  <a:pt x="352134" y="155585"/>
                </a:cubicBezTo>
                <a:cubicBezTo>
                  <a:pt x="344726" y="152476"/>
                  <a:pt x="337500" y="148908"/>
                  <a:pt x="330457" y="144884"/>
                </a:cubicBezTo>
                <a:cubicBezTo>
                  <a:pt x="323414" y="140859"/>
                  <a:pt x="317103" y="135920"/>
                  <a:pt x="311523" y="130066"/>
                </a:cubicBezTo>
                <a:cubicBezTo>
                  <a:pt x="305944" y="124212"/>
                  <a:pt x="301462" y="117169"/>
                  <a:pt x="298077" y="108937"/>
                </a:cubicBezTo>
                <a:cubicBezTo>
                  <a:pt x="294693" y="100705"/>
                  <a:pt x="293001" y="90827"/>
                  <a:pt x="293001" y="79302"/>
                </a:cubicBezTo>
                <a:cubicBezTo>
                  <a:pt x="293001" y="67594"/>
                  <a:pt x="295288" y="56847"/>
                  <a:pt x="299861" y="47060"/>
                </a:cubicBezTo>
                <a:cubicBezTo>
                  <a:pt x="304434" y="37273"/>
                  <a:pt x="311020" y="28903"/>
                  <a:pt x="319618" y="21952"/>
                </a:cubicBezTo>
                <a:cubicBezTo>
                  <a:pt x="328216" y="15000"/>
                  <a:pt x="338689" y="9604"/>
                  <a:pt x="351037" y="5762"/>
                </a:cubicBezTo>
                <a:cubicBezTo>
                  <a:pt x="363385" y="1920"/>
                  <a:pt x="377242" y="0"/>
                  <a:pt x="392609" y="0"/>
                </a:cubicBezTo>
                <a:close/>
              </a:path>
            </a:pathLst>
          </a:custGeom>
          <a:solidFill>
            <a:srgbClr val="0066FF"/>
          </a:solidFill>
          <a:ln w="3175">
            <a:solidFill>
              <a:schemeClr val="bg1"/>
            </a:solidFill>
          </a:ln>
          <a:effectLst>
            <a:glow rad="63500">
              <a:schemeClr val="tx1"/>
            </a:glow>
          </a:effectLst>
          <a:scene3d>
            <a:camera prst="orthographicFront"/>
            <a:lightRig rig="flat" dir="t"/>
          </a:scene3d>
          <a:sp3d extrusionH="50800" prstMaterial="plastic">
            <a:bevelT w="444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47B263A6-CE43-4EBA-8661-4FC3AD269383}"/>
              </a:ext>
            </a:extLst>
          </p:cNvPr>
          <p:cNvSpPr/>
          <p:nvPr/>
        </p:nvSpPr>
        <p:spPr>
          <a:xfrm>
            <a:off x="3286397" y="2488904"/>
            <a:ext cx="195100" cy="356723"/>
          </a:xfrm>
          <a:custGeom>
            <a:avLst/>
            <a:gdLst/>
            <a:ahLst/>
            <a:cxnLst/>
            <a:rect l="l" t="t" r="r" b="b"/>
            <a:pathLst>
              <a:path w="195100" h="356723">
                <a:moveTo>
                  <a:pt x="36221" y="0"/>
                </a:moveTo>
                <a:cubicBezTo>
                  <a:pt x="43356" y="0"/>
                  <a:pt x="49210" y="275"/>
                  <a:pt x="53783" y="823"/>
                </a:cubicBezTo>
                <a:cubicBezTo>
                  <a:pt x="58356" y="1372"/>
                  <a:pt x="62015" y="2104"/>
                  <a:pt x="64759" y="3019"/>
                </a:cubicBezTo>
                <a:cubicBezTo>
                  <a:pt x="67503" y="3933"/>
                  <a:pt x="69470" y="5122"/>
                  <a:pt x="70659" y="6586"/>
                </a:cubicBezTo>
                <a:cubicBezTo>
                  <a:pt x="71848" y="8049"/>
                  <a:pt x="72442" y="9696"/>
                  <a:pt x="72442" y="11525"/>
                </a:cubicBezTo>
                <a:lnTo>
                  <a:pt x="72442" y="297177"/>
                </a:lnTo>
                <a:lnTo>
                  <a:pt x="184124" y="297177"/>
                </a:lnTo>
                <a:cubicBezTo>
                  <a:pt x="185953" y="297177"/>
                  <a:pt x="187554" y="297681"/>
                  <a:pt x="188926" y="298687"/>
                </a:cubicBezTo>
                <a:cubicBezTo>
                  <a:pt x="190298" y="299693"/>
                  <a:pt x="191441" y="301339"/>
                  <a:pt x="192356" y="303626"/>
                </a:cubicBezTo>
                <a:cubicBezTo>
                  <a:pt x="193271" y="305913"/>
                  <a:pt x="193957" y="308931"/>
                  <a:pt x="194414" y="312681"/>
                </a:cubicBezTo>
                <a:cubicBezTo>
                  <a:pt x="194871" y="316431"/>
                  <a:pt x="195100" y="321050"/>
                  <a:pt x="195100" y="326538"/>
                </a:cubicBezTo>
                <a:cubicBezTo>
                  <a:pt x="195100" y="332026"/>
                  <a:pt x="194871" y="336646"/>
                  <a:pt x="194414" y="340396"/>
                </a:cubicBezTo>
                <a:cubicBezTo>
                  <a:pt x="193957" y="344146"/>
                  <a:pt x="193271" y="347256"/>
                  <a:pt x="192356" y="349725"/>
                </a:cubicBezTo>
                <a:cubicBezTo>
                  <a:pt x="191441" y="352195"/>
                  <a:pt x="190298" y="353979"/>
                  <a:pt x="188926" y="355076"/>
                </a:cubicBezTo>
                <a:cubicBezTo>
                  <a:pt x="187554" y="356174"/>
                  <a:pt x="185953" y="356723"/>
                  <a:pt x="184124" y="356723"/>
                </a:cubicBezTo>
                <a:lnTo>
                  <a:pt x="21404" y="356723"/>
                </a:lnTo>
                <a:cubicBezTo>
                  <a:pt x="15367" y="356723"/>
                  <a:pt x="10290" y="354939"/>
                  <a:pt x="6174" y="351372"/>
                </a:cubicBezTo>
                <a:cubicBezTo>
                  <a:pt x="2058" y="347805"/>
                  <a:pt x="0" y="341996"/>
                  <a:pt x="0" y="333947"/>
                </a:cubicBezTo>
                <a:lnTo>
                  <a:pt x="0" y="11525"/>
                </a:lnTo>
                <a:cubicBezTo>
                  <a:pt x="0" y="9696"/>
                  <a:pt x="595" y="8049"/>
                  <a:pt x="1784" y="6586"/>
                </a:cubicBezTo>
                <a:cubicBezTo>
                  <a:pt x="2973" y="5122"/>
                  <a:pt x="4940" y="3933"/>
                  <a:pt x="7684" y="3019"/>
                </a:cubicBezTo>
                <a:cubicBezTo>
                  <a:pt x="10428" y="2104"/>
                  <a:pt x="14132" y="1372"/>
                  <a:pt x="18797" y="823"/>
                </a:cubicBezTo>
                <a:cubicBezTo>
                  <a:pt x="23462" y="275"/>
                  <a:pt x="29270" y="0"/>
                  <a:pt x="36221" y="0"/>
                </a:cubicBezTo>
                <a:close/>
              </a:path>
            </a:pathLst>
          </a:custGeom>
          <a:solidFill>
            <a:srgbClr val="0066FF"/>
          </a:solidFill>
          <a:ln w="3175">
            <a:solidFill>
              <a:schemeClr val="bg1"/>
            </a:solidFill>
          </a:ln>
          <a:effectLst>
            <a:glow rad="101600">
              <a:schemeClr val="tx1"/>
            </a:glow>
          </a:effectLst>
          <a:scene3d>
            <a:camera prst="orthographicFront"/>
            <a:lightRig rig="flat" dir="t"/>
          </a:scene3d>
          <a:sp3d extrusionH="50800" prstMaterial="plastic">
            <a:bevelT w="444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CE5087-8AF1-4F66-B242-77A51E679F23}"/>
              </a:ext>
            </a:extLst>
          </p:cNvPr>
          <p:cNvSpPr>
            <a:spLocks noChangeArrowheads="1"/>
          </p:cNvSpPr>
          <p:nvPr/>
        </p:nvSpPr>
        <p:spPr bwMode="auto">
          <a:xfrm>
            <a:off x="3163729" y="2299806"/>
            <a:ext cx="2560319" cy="71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Lord Jesus</a:t>
            </a:r>
            <a:endParaRPr lang="en-US" sz="4410" b="1" i="1" dirty="0">
              <a:solidFill>
                <a:srgbClr val="CC9900"/>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A59E220B-C18D-472B-94EC-F20AFAAD6D2B}"/>
              </a:ext>
            </a:extLst>
          </p:cNvPr>
          <p:cNvSpPr>
            <a:spLocks noChangeArrowheads="1"/>
          </p:cNvSpPr>
          <p:nvPr/>
        </p:nvSpPr>
        <p:spPr bwMode="auto">
          <a:xfrm>
            <a:off x="574056" y="2843849"/>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9" name="Rectangle 2">
            <a:extLst>
              <a:ext uri="{FF2B5EF4-FFF2-40B4-BE49-F238E27FC236}">
                <a16:creationId xmlns:a16="http://schemas.microsoft.com/office/drawing/2014/main" id="{6B5BC869-7D30-4FDB-BEAF-47B009EBD773}"/>
              </a:ext>
            </a:extLst>
          </p:cNvPr>
          <p:cNvSpPr txBox="1">
            <a:spLocks noChangeArrowheads="1"/>
          </p:cNvSpPr>
          <p:nvPr/>
        </p:nvSpPr>
        <p:spPr bwMode="auto">
          <a:xfrm rot="17933578">
            <a:off x="1301249" y="3915638"/>
            <a:ext cx="3327901"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saved heart</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18" name="Rectangle 2">
            <a:extLst>
              <a:ext uri="{FF2B5EF4-FFF2-40B4-BE49-F238E27FC236}">
                <a16:creationId xmlns:a16="http://schemas.microsoft.com/office/drawing/2014/main" id="{A2457C49-547F-4F44-A8F1-A173312EB822}"/>
              </a:ext>
            </a:extLst>
          </p:cNvPr>
          <p:cNvSpPr txBox="1">
            <a:spLocks noChangeArrowheads="1"/>
          </p:cNvSpPr>
          <p:nvPr/>
        </p:nvSpPr>
        <p:spPr bwMode="auto">
          <a:xfrm>
            <a:off x="2270360" y="4346595"/>
            <a:ext cx="1680308" cy="656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saved</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20" name="Rectangle 2">
            <a:extLst>
              <a:ext uri="{FF2B5EF4-FFF2-40B4-BE49-F238E27FC236}">
                <a16:creationId xmlns:a16="http://schemas.microsoft.com/office/drawing/2014/main" id="{638F1723-3F19-46CF-8BAA-42830CB48E6F}"/>
              </a:ext>
            </a:extLst>
          </p:cNvPr>
          <p:cNvSpPr txBox="1">
            <a:spLocks noChangeArrowheads="1"/>
          </p:cNvSpPr>
          <p:nvPr/>
        </p:nvSpPr>
        <p:spPr bwMode="auto">
          <a:xfrm>
            <a:off x="2289527" y="2999678"/>
            <a:ext cx="1680308" cy="656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heart</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21" name="Rectangle 2">
            <a:extLst>
              <a:ext uri="{FF2B5EF4-FFF2-40B4-BE49-F238E27FC236}">
                <a16:creationId xmlns:a16="http://schemas.microsoft.com/office/drawing/2014/main" id="{36E54D0B-D5CA-45C2-A180-DD7161699C8A}"/>
              </a:ext>
            </a:extLst>
          </p:cNvPr>
          <p:cNvSpPr txBox="1">
            <a:spLocks noChangeArrowheads="1"/>
          </p:cNvSpPr>
          <p:nvPr/>
        </p:nvSpPr>
        <p:spPr bwMode="auto">
          <a:xfrm rot="18557643">
            <a:off x="1524901" y="3901783"/>
            <a:ext cx="3327901"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isometricOffAxis1Righ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5400" b="1" kern="0" dirty="0">
                <a:ln w="3175"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PEACE</a:t>
            </a:r>
            <a:endParaRPr lang="en-US" altLang="en-US" sz="4000" b="1" i="1" kern="0" dirty="0">
              <a:ln w="3175"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572049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250"/>
                                  </p:stCondLst>
                                  <p:childTnLst>
                                    <p:animEffect transition="out" filter="fade">
                                      <p:cBhvr>
                                        <p:cTn id="9" dur="250"/>
                                        <p:tgtEl>
                                          <p:spTgt spid="2"/>
                                        </p:tgtEl>
                                      </p:cBhvr>
                                    </p:animEffect>
                                    <p:set>
                                      <p:cBhvr>
                                        <p:cTn id="10" dur="1" fill="hold">
                                          <p:stCondLst>
                                            <p:cond delay="249"/>
                                          </p:stCondLst>
                                        </p:cTn>
                                        <p:tgtEl>
                                          <p:spTgt spid="2"/>
                                        </p:tgtEl>
                                        <p:attrNameLst>
                                          <p:attrName>style.visibility</p:attrName>
                                        </p:attrNameLst>
                                      </p:cBhvr>
                                      <p:to>
                                        <p:strVal val="hidden"/>
                                      </p:to>
                                    </p:set>
                                  </p:childTnLst>
                                </p:cTn>
                              </p:par>
                              <p:par>
                                <p:cTn id="11" presetID="2" presetClass="entr" presetSubtype="8" fill="hold" grpId="0" nodeType="with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0-#ppt_w/2"/>
                                          </p:val>
                                        </p:tav>
                                        <p:tav tm="100000">
                                          <p:val>
                                            <p:strVal val="#ppt_x"/>
                                          </p:val>
                                        </p:tav>
                                      </p:tavLst>
                                    </p:anim>
                                    <p:anim calcmode="lin" valueType="num">
                                      <p:cBhvr additive="base">
                                        <p:cTn id="14"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0" presetClass="entr" presetSubtype="0" fill="hold" grpId="0" nodeType="clickEffect">
                                  <p:stCondLst>
                                    <p:cond delay="0"/>
                                  </p:stCondLst>
                                  <p:iterate type="lt">
                                    <p:tmPct val="10000"/>
                                  </p:iterate>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stCondLst>
                                            <p:cond delay="0"/>
                                          </p:stCondLst>
                                        </p:cTn>
                                        <p:tgtEl>
                                          <p:spTgt spid="14"/>
                                        </p:tgtEl>
                                      </p:cBhvr>
                                    </p:animEffect>
                                    <p:anim to="" calcmode="lin" valueType="num">
                                      <p:cBhvr>
                                        <p:cTn id="20" dur="500" fill="hold">
                                          <p:stCondLst>
                                            <p:cond delay="0"/>
                                          </p:stCondLst>
                                        </p:cTn>
                                        <p:tgtEl>
                                          <p:spTgt spid="14"/>
                                        </p:tgtEl>
                                        <p:attrNameLst>
                                          <p:attrName>ppt_w</p:attrName>
                                        </p:attrNameLst>
                                      </p:cBhvr>
                                      <p:tavLst>
                                        <p:tav tm="0">
                                          <p:val>
                                            <p:strVal val="#ppt_w*4"/>
                                          </p:val>
                                        </p:tav>
                                        <p:tav tm="100000">
                                          <p:val>
                                            <p:strVal val="#ppt_w"/>
                                          </p:val>
                                        </p:tav>
                                      </p:tavLst>
                                    </p:anim>
                                    <p:anim to="" calcmode="lin" valueType="num">
                                      <p:cBhvr>
                                        <p:cTn id="21" dur="500" fill="hold">
                                          <p:stCondLst>
                                            <p:cond delay="0"/>
                                          </p:stCondLst>
                                        </p:cTn>
                                        <p:tgtEl>
                                          <p:spTgt spid="14"/>
                                        </p:tgtEl>
                                        <p:attrNameLst>
                                          <p:attrName>ppt_h</p:attrName>
                                        </p:attrNameLst>
                                      </p:cBhvr>
                                      <p:tavLst>
                                        <p:tav tm="0">
                                          <p:val>
                                            <p:strVal val="#ppt_h*4"/>
                                          </p:val>
                                        </p:tav>
                                        <p:tav tm="100000">
                                          <p:val>
                                            <p:strVal val="#ppt_h"/>
                                          </p:val>
                                        </p:tav>
                                      </p:tavLst>
                                    </p:anim>
                                  </p:childTnLst>
                                </p:cTn>
                              </p:par>
                            </p:childTnLst>
                          </p:cTn>
                        </p:par>
                        <p:par>
                          <p:cTn id="22" fill="hold">
                            <p:stCondLst>
                              <p:cond delay="90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14"/>
                                        </p:tgtEl>
                                      </p:cBhvr>
                                    </p:animEffect>
                                    <p:animScale>
                                      <p:cBhvr>
                                        <p:cTn id="25" dur="250" autoRev="1" fill="hold"/>
                                        <p:tgtEl>
                                          <p:spTgt spid="14"/>
                                        </p:tgtEl>
                                      </p:cBhvr>
                                      <p:by x="105000" y="105000"/>
                                    </p:animScale>
                                  </p:childTnLst>
                                </p:cTn>
                              </p:par>
                              <p:par>
                                <p:cTn id="26" presetID="10" presetClass="exit" presetSubtype="0" fill="hold" grpId="0" nodeType="withEffect">
                                  <p:stCondLst>
                                    <p:cond delay="500"/>
                                  </p:stCondLst>
                                  <p:childTnLst>
                                    <p:animEffect transition="out" filter="fade">
                                      <p:cBhvr>
                                        <p:cTn id="27" dur="250"/>
                                        <p:tgtEl>
                                          <p:spTgt spid="6"/>
                                        </p:tgtEl>
                                      </p:cBhvr>
                                    </p:animEffect>
                                    <p:set>
                                      <p:cBhvr>
                                        <p:cTn id="28" dur="1" fill="hold">
                                          <p:stCondLst>
                                            <p:cond delay="249"/>
                                          </p:stCondLst>
                                        </p:cTn>
                                        <p:tgtEl>
                                          <p:spTgt spid="6"/>
                                        </p:tgtEl>
                                        <p:attrNameLst>
                                          <p:attrName>style.visibility</p:attrName>
                                        </p:attrNameLst>
                                      </p:cBhvr>
                                      <p:to>
                                        <p:strVal val="hidden"/>
                                      </p:to>
                                    </p:set>
                                  </p:childTnLst>
                                </p:cTn>
                              </p:par>
                              <p:par>
                                <p:cTn id="29" presetID="10" presetClass="exit" presetSubtype="0" fill="hold" grpId="0" nodeType="withEffect">
                                  <p:stCondLst>
                                    <p:cond delay="500"/>
                                  </p:stCondLst>
                                  <p:childTnLst>
                                    <p:animEffect transition="out" filter="fade">
                                      <p:cBhvr>
                                        <p:cTn id="30" dur="250"/>
                                        <p:tgtEl>
                                          <p:spTgt spid="8"/>
                                        </p:tgtEl>
                                      </p:cBhvr>
                                    </p:animEffect>
                                    <p:set>
                                      <p:cBhvr>
                                        <p:cTn id="31" dur="1" fill="hold">
                                          <p:stCondLst>
                                            <p:cond delay="249"/>
                                          </p:stCondLst>
                                        </p:cTn>
                                        <p:tgtEl>
                                          <p:spTgt spid="8"/>
                                        </p:tgtEl>
                                        <p:attrNameLst>
                                          <p:attrName>style.visibility</p:attrName>
                                        </p:attrNameLst>
                                      </p:cBhvr>
                                      <p:to>
                                        <p:strVal val="hidden"/>
                                      </p:to>
                                    </p:set>
                                  </p:childTnLst>
                                </p:cTn>
                              </p:par>
                              <p:par>
                                <p:cTn id="32" presetID="10" presetClass="exit" presetSubtype="0" fill="hold" grpId="0" nodeType="withEffect">
                                  <p:stCondLst>
                                    <p:cond delay="500"/>
                                  </p:stCondLst>
                                  <p:childTnLst>
                                    <p:animEffect transition="out" filter="fade">
                                      <p:cBhvr>
                                        <p:cTn id="33" dur="250"/>
                                        <p:tgtEl>
                                          <p:spTgt spid="9"/>
                                        </p:tgtEl>
                                      </p:cBhvr>
                                    </p:animEffect>
                                    <p:set>
                                      <p:cBhvr>
                                        <p:cTn id="34" dur="1" fill="hold">
                                          <p:stCondLst>
                                            <p:cond delay="249"/>
                                          </p:stCondLst>
                                        </p:cTn>
                                        <p:tgtEl>
                                          <p:spTgt spid="9"/>
                                        </p:tgtEl>
                                        <p:attrNameLst>
                                          <p:attrName>style.visibility</p:attrName>
                                        </p:attrNameLst>
                                      </p:cBhvr>
                                      <p:to>
                                        <p:strVal val="hidden"/>
                                      </p:to>
                                    </p:set>
                                  </p:childTnLst>
                                </p:cTn>
                              </p:par>
                              <p:par>
                                <p:cTn id="35" presetID="10" presetClass="exit" presetSubtype="0" fill="hold" grpId="0" nodeType="withEffect">
                                  <p:stCondLst>
                                    <p:cond delay="500"/>
                                  </p:stCondLst>
                                  <p:childTnLst>
                                    <p:animEffect transition="out" filter="fade">
                                      <p:cBhvr>
                                        <p:cTn id="36" dur="250"/>
                                        <p:tgtEl>
                                          <p:spTgt spid="10"/>
                                        </p:tgtEl>
                                      </p:cBhvr>
                                    </p:animEffect>
                                    <p:set>
                                      <p:cBhvr>
                                        <p:cTn id="37" dur="1" fill="hold">
                                          <p:stCondLst>
                                            <p:cond delay="249"/>
                                          </p:stCondLst>
                                        </p:cTn>
                                        <p:tgtEl>
                                          <p:spTgt spid="10"/>
                                        </p:tgtEl>
                                        <p:attrNameLst>
                                          <p:attrName>style.visibility</p:attrName>
                                        </p:attrNameLst>
                                      </p:cBhvr>
                                      <p:to>
                                        <p:strVal val="hidden"/>
                                      </p:to>
                                    </p:set>
                                  </p:childTnLst>
                                </p:cTn>
                              </p:par>
                              <p:par>
                                <p:cTn id="38" presetID="10" presetClass="exit" presetSubtype="0" fill="hold" grpId="0" nodeType="withEffect">
                                  <p:stCondLst>
                                    <p:cond delay="500"/>
                                  </p:stCondLst>
                                  <p:childTnLst>
                                    <p:animEffect transition="out" filter="fade">
                                      <p:cBhvr>
                                        <p:cTn id="39" dur="250"/>
                                        <p:tgtEl>
                                          <p:spTgt spid="11"/>
                                        </p:tgtEl>
                                      </p:cBhvr>
                                    </p:animEffect>
                                    <p:set>
                                      <p:cBhvr>
                                        <p:cTn id="40" dur="1" fill="hold">
                                          <p:stCondLst>
                                            <p:cond delay="249"/>
                                          </p:stCondLst>
                                        </p:cTn>
                                        <p:tgtEl>
                                          <p:spTgt spid="11"/>
                                        </p:tgtEl>
                                        <p:attrNameLst>
                                          <p:attrName>style.visibility</p:attrName>
                                        </p:attrNameLst>
                                      </p:cBhvr>
                                      <p:to>
                                        <p:strVal val="hidden"/>
                                      </p:to>
                                    </p:set>
                                  </p:childTnLst>
                                </p:cTn>
                              </p:par>
                              <p:par>
                                <p:cTn id="41" presetID="10" presetClass="exit" presetSubtype="0" fill="hold" grpId="0" nodeType="withEffect">
                                  <p:stCondLst>
                                    <p:cond delay="500"/>
                                  </p:stCondLst>
                                  <p:childTnLst>
                                    <p:animEffect transition="out" filter="fade">
                                      <p:cBhvr>
                                        <p:cTn id="42" dur="250"/>
                                        <p:tgtEl>
                                          <p:spTgt spid="12"/>
                                        </p:tgtEl>
                                      </p:cBhvr>
                                    </p:animEffect>
                                    <p:set>
                                      <p:cBhvr>
                                        <p:cTn id="43" dur="1" fill="hold">
                                          <p:stCondLst>
                                            <p:cond delay="249"/>
                                          </p:stCondLst>
                                        </p:cTn>
                                        <p:tgtEl>
                                          <p:spTgt spid="12"/>
                                        </p:tgtEl>
                                        <p:attrNameLst>
                                          <p:attrName>style.visibility</p:attrName>
                                        </p:attrNameLst>
                                      </p:cBhvr>
                                      <p:to>
                                        <p:strVal val="hidden"/>
                                      </p:to>
                                    </p:set>
                                  </p:childTnLst>
                                </p:cTn>
                              </p:par>
                              <p:par>
                                <p:cTn id="44" presetID="10" presetClass="exit" presetSubtype="0" fill="hold" grpId="0" nodeType="withEffect">
                                  <p:stCondLst>
                                    <p:cond delay="500"/>
                                  </p:stCondLst>
                                  <p:childTnLst>
                                    <p:animEffect transition="out" filter="fade">
                                      <p:cBhvr>
                                        <p:cTn id="45" dur="250"/>
                                        <p:tgtEl>
                                          <p:spTgt spid="13"/>
                                        </p:tgtEl>
                                      </p:cBhvr>
                                    </p:animEffect>
                                    <p:set>
                                      <p:cBhvr>
                                        <p:cTn id="46" dur="1" fill="hold">
                                          <p:stCondLst>
                                            <p:cond delay="249"/>
                                          </p:stCondLst>
                                        </p:cTn>
                                        <p:tgtEl>
                                          <p:spTgt spid="13"/>
                                        </p:tgtEl>
                                        <p:attrNameLst>
                                          <p:attrName>style.visibility</p:attrName>
                                        </p:attrNameLst>
                                      </p:cBhvr>
                                      <p:to>
                                        <p:strVal val="hidden"/>
                                      </p:to>
                                    </p:set>
                                  </p:childTnLst>
                                </p:cTn>
                              </p:par>
                              <p:par>
                                <p:cTn id="47" presetID="10" presetClass="exit" presetSubtype="0" fill="hold" grpId="0" nodeType="withEffect">
                                  <p:stCondLst>
                                    <p:cond delay="500"/>
                                  </p:stCondLst>
                                  <p:childTnLst>
                                    <p:animEffect transition="out" filter="fade">
                                      <p:cBhvr>
                                        <p:cTn id="48" dur="250"/>
                                        <p:tgtEl>
                                          <p:spTgt spid="7"/>
                                        </p:tgtEl>
                                      </p:cBhvr>
                                    </p:animEffect>
                                    <p:set>
                                      <p:cBhvr>
                                        <p:cTn id="49" dur="1" fill="hold">
                                          <p:stCondLst>
                                            <p:cond delay="249"/>
                                          </p:stCondLst>
                                        </p:cTn>
                                        <p:tgtEl>
                                          <p:spTgt spid="7"/>
                                        </p:tgtEl>
                                        <p:attrNameLst>
                                          <p:attrName>style.visibility</p:attrName>
                                        </p:attrNameLst>
                                      </p:cBhvr>
                                      <p:to>
                                        <p:strVal val="hidden"/>
                                      </p:to>
                                    </p:set>
                                  </p:childTnLst>
                                </p:cTn>
                              </p:par>
                              <p:par>
                                <p:cTn id="50" presetID="22" presetClass="entr" presetSubtype="8" fill="hold" grpId="0" nodeType="withEffect">
                                  <p:stCondLst>
                                    <p:cond delay="50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par>
                                <p:cTn id="53" presetID="18" presetClass="emph" presetSubtype="0" fill="hold" grpId="1" nodeType="withEffect">
                                  <p:stCondLst>
                                    <p:cond delay="500"/>
                                  </p:stCondLst>
                                  <p:childTnLst>
                                    <p:set>
                                      <p:cBhvr override="childStyle">
                                        <p:cTn id="54" dur="500" fill="hold"/>
                                        <p:tgtEl>
                                          <p:spTgt spid="15"/>
                                        </p:tgtEl>
                                        <p:attrNameLst>
                                          <p:attrName>style.textDecorationUnderline</p:attrName>
                                        </p:attrNameLst>
                                      </p:cBhvr>
                                      <p:to>
                                        <p:strVal val="true"/>
                                      </p:to>
                                    </p:set>
                                  </p:childTnLst>
                                </p:cTn>
                              </p:par>
                            </p:childTnLst>
                          </p:cTn>
                        </p:par>
                        <p:par>
                          <p:cTn id="55" fill="hold">
                            <p:stCondLst>
                              <p:cond delay="1900"/>
                            </p:stCondLst>
                            <p:childTnLst>
                              <p:par>
                                <p:cTn id="56" presetID="0"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dissolve">
                                      <p:cBhvr>
                                        <p:cTn id="58" dur="500">
                                          <p:stCondLst>
                                            <p:cond delay="0"/>
                                          </p:stCondLst>
                                        </p:cTn>
                                        <p:tgtEl>
                                          <p:spTgt spid="16"/>
                                        </p:tgtEl>
                                      </p:cBhvr>
                                    </p:animEffect>
                                    <p:anim to="" calcmode="lin" valueType="num">
                                      <p:cBhvr>
                                        <p:cTn id="59" dur="500" fill="hold">
                                          <p:stCondLst>
                                            <p:cond delay="0"/>
                                          </p:stCondLst>
                                        </p:cTn>
                                        <p:tgtEl>
                                          <p:spTgt spid="16"/>
                                        </p:tgtEl>
                                        <p:attrNameLst>
                                          <p:attrName>ppt_w</p:attrName>
                                        </p:attrNameLst>
                                      </p:cBhvr>
                                      <p:tavLst>
                                        <p:tav tm="0">
                                          <p:val>
                                            <p:strVal val="#ppt_w*4"/>
                                          </p:val>
                                        </p:tav>
                                        <p:tav tm="100000">
                                          <p:val>
                                            <p:strVal val="#ppt_w"/>
                                          </p:val>
                                        </p:tav>
                                      </p:tavLst>
                                    </p:anim>
                                    <p:anim to="" calcmode="lin" valueType="num">
                                      <p:cBhvr>
                                        <p:cTn id="60" dur="500" fill="hold">
                                          <p:stCondLst>
                                            <p:cond delay="0"/>
                                          </p:stCondLst>
                                        </p:cTn>
                                        <p:tgtEl>
                                          <p:spTgt spid="16"/>
                                        </p:tgtEl>
                                        <p:attrNameLst>
                                          <p:attrName>ppt_h</p:attrName>
                                        </p:attrNameLst>
                                      </p:cBhvr>
                                      <p:tavLst>
                                        <p:tav tm="0">
                                          <p:val>
                                            <p:strVal val="#ppt_h*4"/>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00"/>
                                        <p:tgtEl>
                                          <p:spTgt spid="1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00"/>
                                        <p:tgtEl>
                                          <p:spTgt spid="20"/>
                                        </p:tgtEl>
                                      </p:cBhvr>
                                    </p:animEffect>
                                  </p:childTnLst>
                                </p:cTn>
                              </p:par>
                              <p:par>
                                <p:cTn id="69" presetID="8" presetClass="emph" presetSubtype="0" fill="hold" grpId="2" nodeType="withEffect">
                                  <p:stCondLst>
                                    <p:cond delay="0"/>
                                  </p:stCondLst>
                                  <p:childTnLst>
                                    <p:animRot by="-3660000">
                                      <p:cBhvr>
                                        <p:cTn id="70" dur="1500" fill="hold"/>
                                        <p:tgtEl>
                                          <p:spTgt spid="18"/>
                                        </p:tgtEl>
                                        <p:attrNameLst>
                                          <p:attrName>r</p:attrName>
                                        </p:attrNameLst>
                                      </p:cBhvr>
                                    </p:animRot>
                                  </p:childTnLst>
                                </p:cTn>
                              </p:par>
                              <p:par>
                                <p:cTn id="71" presetID="8" presetClass="emph" presetSubtype="0" fill="hold" grpId="2" nodeType="withEffect">
                                  <p:stCondLst>
                                    <p:cond delay="0"/>
                                  </p:stCondLst>
                                  <p:childTnLst>
                                    <p:animRot by="-3660000">
                                      <p:cBhvr>
                                        <p:cTn id="72" dur="1500" fill="hold"/>
                                        <p:tgtEl>
                                          <p:spTgt spid="20"/>
                                        </p:tgtEl>
                                        <p:attrNameLst>
                                          <p:attrName>r</p:attrName>
                                        </p:attrNameLst>
                                      </p:cBhvr>
                                    </p:animRot>
                                  </p:childTnLst>
                                </p:cTn>
                              </p:par>
                              <p:par>
                                <p:cTn id="73" presetID="42" presetClass="path" presetSubtype="0" accel="50000" decel="50000" fill="hold" grpId="1" nodeType="withEffect">
                                  <p:stCondLst>
                                    <p:cond delay="0"/>
                                  </p:stCondLst>
                                  <p:childTnLst>
                                    <p:animMotion origin="layout" path="M -4.16667E-6 -1.48148E-6 L -0.05225 0.04121 " pathEditMode="relative" rAng="0" ptsTypes="AA">
                                      <p:cBhvr>
                                        <p:cTn id="74" dur="1500" fill="hold"/>
                                        <p:tgtEl>
                                          <p:spTgt spid="18"/>
                                        </p:tgtEl>
                                        <p:attrNameLst>
                                          <p:attrName>ppt_x</p:attrName>
                                          <p:attrName>ppt_y</p:attrName>
                                        </p:attrNameLst>
                                      </p:cBhvr>
                                      <p:rCtr x="-2622" y="2060"/>
                                    </p:animMotion>
                                  </p:childTnLst>
                                </p:cTn>
                              </p:par>
                              <p:par>
                                <p:cTn id="75" presetID="42" presetClass="path" presetSubtype="0" accel="50000" decel="50000" fill="hold" grpId="1" nodeType="withEffect">
                                  <p:stCondLst>
                                    <p:cond delay="0"/>
                                  </p:stCondLst>
                                  <p:childTnLst>
                                    <p:animMotion origin="layout" path="M 2.5E-6 4.81481E-6 L 0.02187 0.05578 " pathEditMode="relative" rAng="0" ptsTypes="AA">
                                      <p:cBhvr>
                                        <p:cTn id="76" dur="1500" fill="hold"/>
                                        <p:tgtEl>
                                          <p:spTgt spid="20"/>
                                        </p:tgtEl>
                                        <p:attrNameLst>
                                          <p:attrName>ppt_x</p:attrName>
                                          <p:attrName>ppt_y</p:attrName>
                                        </p:attrNameLst>
                                      </p:cBhvr>
                                      <p:rCtr x="1094" y="2778"/>
                                    </p:animMotion>
                                  </p:childTnLst>
                                </p:cTn>
                              </p:par>
                              <p:par>
                                <p:cTn id="77" presetID="10" presetClass="exit" presetSubtype="0" fill="hold" grpId="1" nodeType="withEffect">
                                  <p:stCondLst>
                                    <p:cond delay="0"/>
                                  </p:stCondLst>
                                  <p:childTnLst>
                                    <p:animEffect transition="out" filter="fade">
                                      <p:cBhvr>
                                        <p:cTn id="78" dur="1250"/>
                                        <p:tgtEl>
                                          <p:spTgt spid="3074"/>
                                        </p:tgtEl>
                                      </p:cBhvr>
                                    </p:animEffect>
                                    <p:set>
                                      <p:cBhvr>
                                        <p:cTn id="79" dur="1" fill="hold">
                                          <p:stCondLst>
                                            <p:cond delay="1249"/>
                                          </p:stCondLst>
                                        </p:cTn>
                                        <p:tgtEl>
                                          <p:spTgt spid="3074"/>
                                        </p:tgtEl>
                                        <p:attrNameLst>
                                          <p:attrName>style.visibility</p:attrName>
                                        </p:attrNameLst>
                                      </p:cBhvr>
                                      <p:to>
                                        <p:strVal val="hidden"/>
                                      </p:to>
                                    </p:set>
                                  </p:childTnLst>
                                </p:cTn>
                              </p:par>
                              <p:par>
                                <p:cTn id="80" presetID="10" presetClass="exit" presetSubtype="0" fill="hold" grpId="2" nodeType="withEffect">
                                  <p:stCondLst>
                                    <p:cond delay="0"/>
                                  </p:stCondLst>
                                  <p:iterate type="lt">
                                    <p:tmPct val="0"/>
                                  </p:iterate>
                                  <p:childTnLst>
                                    <p:animEffect transition="out" filter="fade">
                                      <p:cBhvr>
                                        <p:cTn id="81" dur="500"/>
                                        <p:tgtEl>
                                          <p:spTgt spid="14"/>
                                        </p:tgtEl>
                                      </p:cBhvr>
                                    </p:animEffect>
                                    <p:set>
                                      <p:cBhvr>
                                        <p:cTn id="82" dur="1" fill="hold">
                                          <p:stCondLst>
                                            <p:cond delay="499"/>
                                          </p:stCondLst>
                                        </p:cTn>
                                        <p:tgtEl>
                                          <p:spTgt spid="14"/>
                                        </p:tgtEl>
                                        <p:attrNameLst>
                                          <p:attrName>style.visibility</p:attrName>
                                        </p:attrNameLst>
                                      </p:cBhvr>
                                      <p:to>
                                        <p:strVal val="hidden"/>
                                      </p:to>
                                    </p:set>
                                  </p:childTnLst>
                                </p:cTn>
                              </p:par>
                              <p:par>
                                <p:cTn id="83" presetID="10" presetClass="exit" presetSubtype="0" fill="hold" grpId="2" nodeType="withEffect">
                                  <p:stCondLst>
                                    <p:cond delay="0"/>
                                  </p:stCondLst>
                                  <p:childTnLst>
                                    <p:animEffect transition="out" filter="fade">
                                      <p:cBhvr>
                                        <p:cTn id="84" dur="500"/>
                                        <p:tgtEl>
                                          <p:spTgt spid="15"/>
                                        </p:tgtEl>
                                      </p:cBhvr>
                                    </p:animEffect>
                                    <p:set>
                                      <p:cBhvr>
                                        <p:cTn id="85" dur="1" fill="hold">
                                          <p:stCondLst>
                                            <p:cond delay="499"/>
                                          </p:stCondLst>
                                        </p:cTn>
                                        <p:tgtEl>
                                          <p:spTgt spid="15"/>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250"/>
                                        <p:tgtEl>
                                          <p:spTgt spid="16"/>
                                        </p:tgtEl>
                                      </p:cBhvr>
                                    </p:animEffect>
                                    <p:set>
                                      <p:cBhvr>
                                        <p:cTn id="88" dur="1" fill="hold">
                                          <p:stCondLst>
                                            <p:cond delay="249"/>
                                          </p:stCondLst>
                                        </p:cTn>
                                        <p:tgtEl>
                                          <p:spTgt spid="16"/>
                                        </p:tgtEl>
                                        <p:attrNameLst>
                                          <p:attrName>style.visibility</p:attrName>
                                        </p:attrNameLst>
                                      </p:cBhvr>
                                      <p:to>
                                        <p:strVal val="hidden"/>
                                      </p:to>
                                    </p:set>
                                  </p:childTnLst>
                                </p:cTn>
                              </p:par>
                            </p:childTnLst>
                          </p:cTn>
                        </p:par>
                        <p:par>
                          <p:cTn id="89" fill="hold">
                            <p:stCondLst>
                              <p:cond delay="1500"/>
                            </p:stCondLst>
                            <p:childTnLst>
                              <p:par>
                                <p:cTn id="90" presetID="10" presetClass="entr" presetSubtype="0"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250"/>
                                        <p:tgtEl>
                                          <p:spTgt spid="19"/>
                                        </p:tgtEl>
                                      </p:cBhvr>
                                    </p:animEffect>
                                  </p:childTnLst>
                                </p:cTn>
                              </p:par>
                              <p:par>
                                <p:cTn id="93" presetID="10" presetClass="exit" presetSubtype="0" fill="hold" grpId="3" nodeType="withEffect">
                                  <p:stCondLst>
                                    <p:cond delay="0"/>
                                  </p:stCondLst>
                                  <p:childTnLst>
                                    <p:animEffect transition="out" filter="fade">
                                      <p:cBhvr>
                                        <p:cTn id="94" dur="500"/>
                                        <p:tgtEl>
                                          <p:spTgt spid="18"/>
                                        </p:tgtEl>
                                      </p:cBhvr>
                                    </p:animEffect>
                                    <p:set>
                                      <p:cBhvr>
                                        <p:cTn id="95" dur="1" fill="hold">
                                          <p:stCondLst>
                                            <p:cond delay="499"/>
                                          </p:stCondLst>
                                        </p:cTn>
                                        <p:tgtEl>
                                          <p:spTgt spid="18"/>
                                        </p:tgtEl>
                                        <p:attrNameLst>
                                          <p:attrName>style.visibility</p:attrName>
                                        </p:attrNameLst>
                                      </p:cBhvr>
                                      <p:to>
                                        <p:strVal val="hidden"/>
                                      </p:to>
                                    </p:set>
                                  </p:childTnLst>
                                </p:cTn>
                              </p:par>
                              <p:par>
                                <p:cTn id="96" presetID="10" presetClass="exit" presetSubtype="0" fill="hold" grpId="3" nodeType="withEffect">
                                  <p:stCondLst>
                                    <p:cond delay="0"/>
                                  </p:stCondLst>
                                  <p:childTnLst>
                                    <p:animEffect transition="out" filter="fade">
                                      <p:cBhvr>
                                        <p:cTn id="97" dur="500"/>
                                        <p:tgtEl>
                                          <p:spTgt spid="20"/>
                                        </p:tgtEl>
                                      </p:cBhvr>
                                    </p:animEffect>
                                    <p:set>
                                      <p:cBhvr>
                                        <p:cTn id="98" dur="1" fill="hold">
                                          <p:stCondLst>
                                            <p:cond delay="499"/>
                                          </p:stCondLst>
                                        </p:cTn>
                                        <p:tgtEl>
                                          <p:spTgt spid="20"/>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3" presetClass="exit" presetSubtype="32" fill="hold" grpId="1" nodeType="clickEffect">
                                  <p:stCondLst>
                                    <p:cond delay="0"/>
                                  </p:stCondLst>
                                  <p:childTnLst>
                                    <p:anim calcmode="lin" valueType="num">
                                      <p:cBhvr>
                                        <p:cTn id="102" dur="1000"/>
                                        <p:tgtEl>
                                          <p:spTgt spid="19"/>
                                        </p:tgtEl>
                                        <p:attrNameLst>
                                          <p:attrName>ppt_w</p:attrName>
                                        </p:attrNameLst>
                                      </p:cBhvr>
                                      <p:tavLst>
                                        <p:tav tm="0">
                                          <p:val>
                                            <p:strVal val="ppt_w"/>
                                          </p:val>
                                        </p:tav>
                                        <p:tav tm="100000">
                                          <p:val>
                                            <p:fltVal val="0"/>
                                          </p:val>
                                        </p:tav>
                                      </p:tavLst>
                                    </p:anim>
                                    <p:anim calcmode="lin" valueType="num">
                                      <p:cBhvr>
                                        <p:cTn id="103" dur="1000"/>
                                        <p:tgtEl>
                                          <p:spTgt spid="19"/>
                                        </p:tgtEl>
                                        <p:attrNameLst>
                                          <p:attrName>ppt_h</p:attrName>
                                        </p:attrNameLst>
                                      </p:cBhvr>
                                      <p:tavLst>
                                        <p:tav tm="0">
                                          <p:val>
                                            <p:strVal val="ppt_h"/>
                                          </p:val>
                                        </p:tav>
                                        <p:tav tm="100000">
                                          <p:val>
                                            <p:fltVal val="0"/>
                                          </p:val>
                                        </p:tav>
                                      </p:tavLst>
                                    </p:anim>
                                    <p:set>
                                      <p:cBhvr>
                                        <p:cTn id="104" dur="1" fill="hold">
                                          <p:stCondLst>
                                            <p:cond delay="999"/>
                                          </p:stCondLst>
                                        </p:cTn>
                                        <p:tgtEl>
                                          <p:spTgt spid="19"/>
                                        </p:tgtEl>
                                        <p:attrNameLst>
                                          <p:attrName>style.visibility</p:attrName>
                                        </p:attrNameLst>
                                      </p:cBhvr>
                                      <p:to>
                                        <p:strVal val="hidden"/>
                                      </p:to>
                                    </p:set>
                                  </p:childTnLst>
                                </p:cTn>
                              </p:par>
                              <p:par>
                                <p:cTn id="105" presetID="42" presetClass="path" presetSubtype="0" accel="50000" decel="50000" fill="hold" grpId="2" nodeType="withEffect">
                                  <p:stCondLst>
                                    <p:cond delay="0"/>
                                  </p:stCondLst>
                                  <p:childTnLst>
                                    <p:animMotion origin="layout" path="M 4.44444E-6 4.81481E-6 L 0.03263 0.00138 " pathEditMode="relative" rAng="0" ptsTypes="AA">
                                      <p:cBhvr>
                                        <p:cTn id="106" dur="1000" fill="hold"/>
                                        <p:tgtEl>
                                          <p:spTgt spid="19"/>
                                        </p:tgtEl>
                                        <p:attrNameLst>
                                          <p:attrName>ppt_x</p:attrName>
                                          <p:attrName>ppt_y</p:attrName>
                                        </p:attrNameLst>
                                      </p:cBhvr>
                                      <p:rCtr x="1632" y="69"/>
                                    </p:animMotion>
                                  </p:childTnLst>
                                </p:cTn>
                              </p:par>
                            </p:childTnLst>
                          </p:cTn>
                        </p:par>
                        <p:par>
                          <p:cTn id="107" fill="hold">
                            <p:stCondLst>
                              <p:cond delay="1000"/>
                            </p:stCondLst>
                            <p:childTnLst>
                              <p:par>
                                <p:cTn id="108" presetID="23" presetClass="entr" presetSubtype="16" fill="hold" grpId="3" nodeType="afterEffect">
                                  <p:stCondLst>
                                    <p:cond delay="0"/>
                                  </p:stCondLst>
                                  <p:childTnLst>
                                    <p:set>
                                      <p:cBhvr>
                                        <p:cTn id="109" dur="1" fill="hold">
                                          <p:stCondLst>
                                            <p:cond delay="0"/>
                                          </p:stCondLst>
                                        </p:cTn>
                                        <p:tgtEl>
                                          <p:spTgt spid="21"/>
                                        </p:tgtEl>
                                        <p:attrNameLst>
                                          <p:attrName>style.visibility</p:attrName>
                                        </p:attrNameLst>
                                      </p:cBhvr>
                                      <p:to>
                                        <p:strVal val="visible"/>
                                      </p:to>
                                    </p:set>
                                    <p:anim calcmode="lin" valueType="num">
                                      <p:cBhvr>
                                        <p:cTn id="110" dur="1000" fill="hold"/>
                                        <p:tgtEl>
                                          <p:spTgt spid="21"/>
                                        </p:tgtEl>
                                        <p:attrNameLst>
                                          <p:attrName>ppt_w</p:attrName>
                                        </p:attrNameLst>
                                      </p:cBhvr>
                                      <p:tavLst>
                                        <p:tav tm="0">
                                          <p:val>
                                            <p:fltVal val="0"/>
                                          </p:val>
                                        </p:tav>
                                        <p:tav tm="100000">
                                          <p:val>
                                            <p:strVal val="#ppt_w"/>
                                          </p:val>
                                        </p:tav>
                                      </p:tavLst>
                                    </p:anim>
                                    <p:anim calcmode="lin" valueType="num">
                                      <p:cBhvr>
                                        <p:cTn id="111" dur="1000" fill="hold"/>
                                        <p:tgtEl>
                                          <p:spTgt spid="21"/>
                                        </p:tgtEl>
                                        <p:attrNameLst>
                                          <p:attrName>ppt_h</p:attrName>
                                        </p:attrNameLst>
                                      </p:cBhvr>
                                      <p:tavLst>
                                        <p:tav tm="0">
                                          <p:val>
                                            <p:fltVal val="0"/>
                                          </p:val>
                                        </p:tav>
                                        <p:tav tm="100000">
                                          <p:val>
                                            <p:strVal val="#ppt_h"/>
                                          </p:val>
                                        </p:tav>
                                      </p:tavLst>
                                    </p:anim>
                                  </p:childTnLst>
                                </p:cTn>
                              </p:par>
                              <p:par>
                                <p:cTn id="112" presetID="42" presetClass="path" presetSubtype="0" accel="50000" decel="50000" fill="hold" grpId="2" nodeType="withEffect">
                                  <p:stCondLst>
                                    <p:cond delay="0"/>
                                  </p:stCondLst>
                                  <p:childTnLst>
                                    <p:animMotion origin="layout" path="M -4.72222E-6 -1.85185E-6 L 0.0132 0.00139 " pathEditMode="relative" rAng="0" ptsTypes="AA">
                                      <p:cBhvr>
                                        <p:cTn id="113" dur="1000" spd="-100000" fill="hold"/>
                                        <p:tgtEl>
                                          <p:spTgt spid="21"/>
                                        </p:tgtEl>
                                        <p:attrNameLst>
                                          <p:attrName>ppt_x</p:attrName>
                                          <p:attrName>ppt_y</p:attrName>
                                        </p:attrNameLst>
                                      </p:cBhvr>
                                      <p:rCtr x="660" y="69"/>
                                    </p:animMotion>
                                  </p:childTnLst>
                                </p:cTn>
                              </p:par>
                            </p:childTnLst>
                          </p:cTn>
                        </p:par>
                      </p:childTnLst>
                    </p:cTn>
                  </p:par>
                  <p:par>
                    <p:cTn id="114" fill="hold">
                      <p:stCondLst>
                        <p:cond delay="indefinite"/>
                      </p:stCondLst>
                      <p:childTnLst>
                        <p:par>
                          <p:cTn id="115" fill="hold">
                            <p:stCondLst>
                              <p:cond delay="0"/>
                            </p:stCondLst>
                            <p:childTnLst>
                              <p:par>
                                <p:cTn id="116" presetID="23" presetClass="exit" presetSubtype="32" fill="hold" grpId="1" nodeType="clickEffect">
                                  <p:stCondLst>
                                    <p:cond delay="0"/>
                                  </p:stCondLst>
                                  <p:childTnLst>
                                    <p:anim calcmode="lin" valueType="num">
                                      <p:cBhvr>
                                        <p:cTn id="117" dur="1000"/>
                                        <p:tgtEl>
                                          <p:spTgt spid="21"/>
                                        </p:tgtEl>
                                        <p:attrNameLst>
                                          <p:attrName>ppt_w</p:attrName>
                                        </p:attrNameLst>
                                      </p:cBhvr>
                                      <p:tavLst>
                                        <p:tav tm="0">
                                          <p:val>
                                            <p:strVal val="ppt_w"/>
                                          </p:val>
                                        </p:tav>
                                        <p:tav tm="100000">
                                          <p:val>
                                            <p:fltVal val="0"/>
                                          </p:val>
                                        </p:tav>
                                      </p:tavLst>
                                    </p:anim>
                                    <p:anim calcmode="lin" valueType="num">
                                      <p:cBhvr>
                                        <p:cTn id="118" dur="1000"/>
                                        <p:tgtEl>
                                          <p:spTgt spid="21"/>
                                        </p:tgtEl>
                                        <p:attrNameLst>
                                          <p:attrName>ppt_h</p:attrName>
                                        </p:attrNameLst>
                                      </p:cBhvr>
                                      <p:tavLst>
                                        <p:tav tm="0">
                                          <p:val>
                                            <p:strVal val="ppt_h"/>
                                          </p:val>
                                        </p:tav>
                                        <p:tav tm="100000">
                                          <p:val>
                                            <p:fltVal val="0"/>
                                          </p:val>
                                        </p:tav>
                                      </p:tavLst>
                                    </p:anim>
                                    <p:set>
                                      <p:cBhvr>
                                        <p:cTn id="119" dur="1" fill="hold">
                                          <p:stCondLst>
                                            <p:cond delay="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15" grpId="1"/>
      <p:bldP spid="15" grpId="2"/>
      <p:bldP spid="3074" grpId="0"/>
      <p:bldP spid="3074" grpId="1"/>
      <p:bldP spid="6" grpId="0" animBg="1"/>
      <p:bldP spid="8" grpId="0" animBg="1"/>
      <p:bldP spid="9" grpId="0" animBg="1"/>
      <p:bldP spid="10" grpId="0" animBg="1"/>
      <p:bldP spid="11" grpId="0" animBg="1"/>
      <p:bldP spid="12" grpId="0" animBg="1"/>
      <p:bldP spid="13" grpId="0" animBg="1"/>
      <p:bldP spid="7" grpId="0" animBg="1"/>
      <p:bldP spid="14" grpId="0"/>
      <p:bldP spid="14" grpId="1"/>
      <p:bldP spid="14" grpId="2"/>
      <p:bldP spid="16" grpId="0"/>
      <p:bldP spid="16" grpId="1"/>
      <p:bldP spid="19" grpId="0"/>
      <p:bldP spid="19" grpId="1"/>
      <p:bldP spid="19" grpId="2"/>
      <p:bldP spid="18" grpId="0"/>
      <p:bldP spid="18" grpId="1"/>
      <p:bldP spid="18" grpId="2"/>
      <p:bldP spid="18" grpId="3"/>
      <p:bldP spid="20" grpId="0"/>
      <p:bldP spid="20" grpId="1"/>
      <p:bldP spid="20" grpId="2"/>
      <p:bldP spid="20" grpId="3"/>
      <p:bldP spid="21" grpId="1"/>
      <p:bldP spid="21" grpId="2"/>
      <p:bldP spid="21" grpId="3"/>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C5DF1-3E49-4242-9496-0C050A1B3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26C2A02A-6812-4CDD-B5E3-D887AB812E87}"/>
              </a:ext>
            </a:extLst>
          </p:cNvPr>
          <p:cNvSpPr txBox="1">
            <a:spLocks/>
          </p:cNvSpPr>
          <p:nvPr/>
        </p:nvSpPr>
        <p:spPr>
          <a:xfrm>
            <a:off x="1331254" y="3697642"/>
            <a:ext cx="608696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not remember your sins</a:t>
            </a:r>
          </a:p>
        </p:txBody>
      </p:sp>
      <p:sp>
        <p:nvSpPr>
          <p:cNvPr id="3074" name="Rectangle 2"/>
          <p:cNvSpPr>
            <a:spLocks noGrp="1" noChangeArrowheads="1"/>
          </p:cNvSpPr>
          <p:nvPr>
            <p:ph type="title"/>
          </p:nvPr>
        </p:nvSpPr>
        <p:spPr>
          <a:xfrm>
            <a:off x="819443" y="1708131"/>
            <a:ext cx="7505114" cy="3441737"/>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"I, even I, am He who                   blots out your transgressions for My own sake; And I will   not remember your sins."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Isaiah 43:25 </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5" name="Rectangle 2">
            <a:extLst>
              <a:ext uri="{FF2B5EF4-FFF2-40B4-BE49-F238E27FC236}">
                <a16:creationId xmlns:a16="http://schemas.microsoft.com/office/drawing/2014/main" id="{B6DD9EA6-46AE-438C-91A1-9F520E27CC89}"/>
              </a:ext>
            </a:extLst>
          </p:cNvPr>
          <p:cNvSpPr txBox="1">
            <a:spLocks noChangeArrowheads="1"/>
          </p:cNvSpPr>
          <p:nvPr/>
        </p:nvSpPr>
        <p:spPr bwMode="auto">
          <a:xfrm>
            <a:off x="6142826" y="3690354"/>
            <a:ext cx="1156832"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sins</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7" name="Rectangle 2" hidden="1">
            <a:extLst>
              <a:ext uri="{FF2B5EF4-FFF2-40B4-BE49-F238E27FC236}">
                <a16:creationId xmlns:a16="http://schemas.microsoft.com/office/drawing/2014/main" id="{9042CBE8-F567-4B6F-9CC3-237E1CF99B30}"/>
              </a:ext>
            </a:extLst>
          </p:cNvPr>
          <p:cNvSpPr txBox="1">
            <a:spLocks noChangeArrowheads="1"/>
          </p:cNvSpPr>
          <p:nvPr/>
        </p:nvSpPr>
        <p:spPr bwMode="auto">
          <a:xfrm>
            <a:off x="6787176" y="2315627"/>
            <a:ext cx="1202552"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sins</a:t>
            </a:r>
            <a:endParaRPr lang="en-US" altLang="en-US" sz="32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1627451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2" nodeType="withEffect">
                                  <p:stCondLst>
                                    <p:cond delay="0"/>
                                  </p:stCondLst>
                                  <p:childTnLst>
                                    <p:animMotion origin="layout" path="M 0 0 L 0.35122 -0.20671 " pathEditMode="relative" rAng="0" ptsTypes="AA">
                                      <p:cBhvr>
                                        <p:cTn id="10" dur="1000" spd="-100000" fill="hold"/>
                                        <p:tgtEl>
                                          <p:spTgt spid="3074"/>
                                        </p:tgtEl>
                                        <p:attrNameLst>
                                          <p:attrName>ppt_x</p:attrName>
                                          <p:attrName>ppt_y</p:attrName>
                                        </p:attrNameLst>
                                      </p:cBhvr>
                                      <p:rCtr x="17552" y="-10347"/>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18" presetClass="emph" presetSubtype="0" fill="hold" grpId="1" nodeType="withEffect">
                                  <p:stCondLst>
                                    <p:cond delay="0"/>
                                  </p:stCondLst>
                                  <p:childTnLst>
                                    <p:set>
                                      <p:cBhvr override="childStyle">
                                        <p:cTn id="17" dur="500" fill="hold"/>
                                        <p:tgtEl>
                                          <p:spTgt spid="4"/>
                                        </p:tgtEl>
                                        <p:attrNameLst>
                                          <p:attrName>style.textDecorationUnderline</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50"/>
                                        <p:tgtEl>
                                          <p:spTgt spid="5"/>
                                        </p:tgtEl>
                                      </p:cBhvr>
                                    </p:animEffect>
                                  </p:childTnLst>
                                </p:cTn>
                              </p:par>
                              <p:par>
                                <p:cTn id="23" presetID="42" presetClass="path" presetSubtype="0" accel="50000" decel="50000" fill="hold" grpId="1" nodeType="withEffect">
                                  <p:stCondLst>
                                    <p:cond delay="0"/>
                                  </p:stCondLst>
                                  <p:childTnLst>
                                    <p:animMotion origin="layout" path="M 4.16667E-6 -4.81481E-6 L 0.07361 -0.20092 " pathEditMode="relative" rAng="0" ptsTypes="AA">
                                      <p:cBhvr>
                                        <p:cTn id="24" dur="2000" fill="hold"/>
                                        <p:tgtEl>
                                          <p:spTgt spid="5"/>
                                        </p:tgtEl>
                                        <p:attrNameLst>
                                          <p:attrName>ppt_x</p:attrName>
                                          <p:attrName>ppt_y</p:attrName>
                                        </p:attrNameLst>
                                      </p:cBhvr>
                                      <p:rCtr x="3681" y="-10046"/>
                                    </p:animMotion>
                                  </p:childTnLst>
                                </p:cTn>
                              </p:par>
                              <p:par>
                                <p:cTn id="25" presetID="10" presetClass="exit" presetSubtype="0" fill="hold" grpId="1" nodeType="withEffect">
                                  <p:stCondLst>
                                    <p:cond delay="0"/>
                                  </p:stCondLst>
                                  <p:childTnLst>
                                    <p:animEffect transition="out" filter="fade">
                                      <p:cBhvr>
                                        <p:cTn id="26" dur="1250"/>
                                        <p:tgtEl>
                                          <p:spTgt spid="3074"/>
                                        </p:tgtEl>
                                      </p:cBhvr>
                                    </p:animEffect>
                                    <p:set>
                                      <p:cBhvr>
                                        <p:cTn id="27" dur="1" fill="hold">
                                          <p:stCondLst>
                                            <p:cond delay="1249"/>
                                          </p:stCondLst>
                                        </p:cTn>
                                        <p:tgtEl>
                                          <p:spTgt spid="3074"/>
                                        </p:tgtEl>
                                        <p:attrNameLst>
                                          <p:attrName>style.visibility</p:attrName>
                                        </p:attrNameLst>
                                      </p:cBhvr>
                                      <p:to>
                                        <p:strVal val="hidden"/>
                                      </p:to>
                                    </p:set>
                                  </p:childTnLst>
                                </p:cTn>
                              </p:par>
                              <p:par>
                                <p:cTn id="28" presetID="10" presetClass="exit" presetSubtype="0" fill="hold" grpId="2" nodeType="withEffect">
                                  <p:stCondLst>
                                    <p:cond delay="0"/>
                                  </p:stCondLst>
                                  <p:childTnLst>
                                    <p:animEffect transition="out" filter="fad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childTnLst>
                          </p:cTn>
                        </p:par>
                        <p:par>
                          <p:cTn id="31" fill="hold">
                            <p:stCondLst>
                              <p:cond delay="2000"/>
                            </p:stCondLst>
                            <p:childTnLst>
                              <p:par>
                                <p:cTn id="32" presetID="10" presetClass="exit" presetSubtype="0" fill="hold" grpId="0" nodeType="afterEffect">
                                  <p:stCondLst>
                                    <p:cond delay="0"/>
                                  </p:stCondLst>
                                  <p:childTnLst>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074" grpId="0"/>
      <p:bldP spid="3074" grpId="1"/>
      <p:bldP spid="3074" grpId="2"/>
      <p:bldP spid="5" grpId="0"/>
      <p:bldP spid="5" grpId="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1F45FC-7AF7-4797-A84F-F3828918C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20200" cy="6858000"/>
          </a:xfrm>
          <a:prstGeom prst="rect">
            <a:avLst/>
          </a:prstGeom>
        </p:spPr>
      </p:pic>
      <p:pic>
        <p:nvPicPr>
          <p:cNvPr id="5" name="Picture 4">
            <a:extLst>
              <a:ext uri="{FF2B5EF4-FFF2-40B4-BE49-F238E27FC236}">
                <a16:creationId xmlns:a16="http://schemas.microsoft.com/office/drawing/2014/main" id="{ACD10FF4-B4F3-44D1-BFF9-D5D71BFEA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a:extLst>
              <a:ext uri="{FF2B5EF4-FFF2-40B4-BE49-F238E27FC236}">
                <a16:creationId xmlns:a16="http://schemas.microsoft.com/office/drawing/2014/main" id="{649B87CB-8109-4043-B142-B8981529E170}"/>
              </a:ext>
            </a:extLst>
          </p:cNvPr>
          <p:cNvPicPr>
            <a:picLocks noChangeAspect="1"/>
          </p:cNvPicPr>
          <p:nvPr/>
        </p:nvPicPr>
        <p:blipFill rotWithShape="1">
          <a:blip r:embed="rId5">
            <a:extLst>
              <a:ext uri="{28A0092B-C50C-407E-A947-70E740481C1C}">
                <a14:useLocalDpi xmlns:a14="http://schemas.microsoft.com/office/drawing/2010/main" val="0"/>
              </a:ext>
            </a:extLst>
          </a:blip>
          <a:srcRect t="3226"/>
          <a:stretch/>
        </p:blipFill>
        <p:spPr>
          <a:xfrm>
            <a:off x="-1" y="0"/>
            <a:ext cx="9259867" cy="6858000"/>
          </a:xfrm>
          <a:prstGeom prst="rect">
            <a:avLst/>
          </a:prstGeom>
        </p:spPr>
      </p:pic>
      <p:pic>
        <p:nvPicPr>
          <p:cNvPr id="8" name="Picture 7">
            <a:extLst>
              <a:ext uri="{FF2B5EF4-FFF2-40B4-BE49-F238E27FC236}">
                <a16:creationId xmlns:a16="http://schemas.microsoft.com/office/drawing/2014/main" id="{F9B9FE20-55CB-4918-98A4-84DE59DBFF00}"/>
              </a:ext>
            </a:extLst>
          </p:cNvPr>
          <p:cNvPicPr>
            <a:picLocks noChangeAspect="1"/>
          </p:cNvPicPr>
          <p:nvPr/>
        </p:nvPicPr>
        <p:blipFill rotWithShape="1">
          <a:blip r:embed="rId6">
            <a:extLst>
              <a:ext uri="{28A0092B-C50C-407E-A947-70E740481C1C}">
                <a14:useLocalDpi xmlns:a14="http://schemas.microsoft.com/office/drawing/2010/main" val="0"/>
              </a:ext>
            </a:extLst>
          </a:blip>
          <a:srcRect t="7217"/>
          <a:stretch/>
        </p:blipFill>
        <p:spPr>
          <a:xfrm>
            <a:off x="0" y="0"/>
            <a:ext cx="9144000" cy="6858000"/>
          </a:xfrm>
          <a:prstGeom prst="rect">
            <a:avLst/>
          </a:prstGeom>
        </p:spPr>
      </p:pic>
      <p:pic>
        <p:nvPicPr>
          <p:cNvPr id="9" name="Picture 8">
            <a:extLst>
              <a:ext uri="{FF2B5EF4-FFF2-40B4-BE49-F238E27FC236}">
                <a16:creationId xmlns:a16="http://schemas.microsoft.com/office/drawing/2014/main" id="{730BA1C8-D28E-42AC-942B-4AA0D0914C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17" y="0"/>
            <a:ext cx="9132983" cy="6858000"/>
          </a:xfrm>
          <a:prstGeom prst="rect">
            <a:avLst/>
          </a:prstGeom>
        </p:spPr>
      </p:pic>
      <p:pic>
        <p:nvPicPr>
          <p:cNvPr id="10" name="Picture 9">
            <a:extLst>
              <a:ext uri="{FF2B5EF4-FFF2-40B4-BE49-F238E27FC236}">
                <a16:creationId xmlns:a16="http://schemas.microsoft.com/office/drawing/2014/main" id="{1C904F98-2785-4511-9D16-CBE45603C0CE}"/>
              </a:ext>
            </a:extLst>
          </p:cNvPr>
          <p:cNvPicPr>
            <a:picLocks noChangeAspect="1"/>
          </p:cNvPicPr>
          <p:nvPr/>
        </p:nvPicPr>
        <p:blipFill rotWithShape="1">
          <a:blip r:embed="rId8">
            <a:extLst>
              <a:ext uri="{28A0092B-C50C-407E-A947-70E740481C1C}">
                <a14:useLocalDpi xmlns:a14="http://schemas.microsoft.com/office/drawing/2010/main" val="0"/>
              </a:ext>
            </a:extLst>
          </a:blip>
          <a:srcRect l="6779" r="26556"/>
          <a:stretch/>
        </p:blipFill>
        <p:spPr>
          <a:xfrm>
            <a:off x="0" y="0"/>
            <a:ext cx="9144000" cy="6858000"/>
          </a:xfrm>
          <a:prstGeom prst="rect">
            <a:avLst/>
          </a:prstGeom>
        </p:spPr>
      </p:pic>
      <p:pic>
        <p:nvPicPr>
          <p:cNvPr id="11" name="Picture 10">
            <a:extLst>
              <a:ext uri="{FF2B5EF4-FFF2-40B4-BE49-F238E27FC236}">
                <a16:creationId xmlns:a16="http://schemas.microsoft.com/office/drawing/2014/main" id="{7AB97127-C33D-4E24-9581-4E35DB6D4590}"/>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26CE9DC8-E6EE-41CA-BA13-965716E2B0E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13" name="Picture 12">
            <a:extLst>
              <a:ext uri="{FF2B5EF4-FFF2-40B4-BE49-F238E27FC236}">
                <a16:creationId xmlns:a16="http://schemas.microsoft.com/office/drawing/2014/main" id="{0B466B26-3E29-4C71-BE3E-60415EF05CB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pic>
        <p:nvPicPr>
          <p:cNvPr id="14" name="Picture 13">
            <a:extLst>
              <a:ext uri="{FF2B5EF4-FFF2-40B4-BE49-F238E27FC236}">
                <a16:creationId xmlns:a16="http://schemas.microsoft.com/office/drawing/2014/main" id="{14A6EE94-1CD9-42E8-A308-3F830363029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pic>
        <p:nvPicPr>
          <p:cNvPr id="15" name="Picture 14">
            <a:extLst>
              <a:ext uri="{FF2B5EF4-FFF2-40B4-BE49-F238E27FC236}">
                <a16:creationId xmlns:a16="http://schemas.microsoft.com/office/drawing/2014/main" id="{228FE45C-82BB-431A-A279-1679F4756943}"/>
              </a:ext>
            </a:extLst>
          </p:cNvPr>
          <p:cNvPicPr>
            <a:picLocks noChangeAspect="1"/>
          </p:cNvPicPr>
          <p:nvPr/>
        </p:nvPicPr>
        <p:blipFill rotWithShape="1">
          <a:blip r:embed="rId13">
            <a:extLst>
              <a:ext uri="{28A0092B-C50C-407E-A947-70E740481C1C}">
                <a14:useLocalDpi xmlns:a14="http://schemas.microsoft.com/office/drawing/2010/main" val="0"/>
              </a:ext>
            </a:extLst>
          </a:blip>
          <a:srcRect l="11676" r="11456"/>
          <a:stretch/>
        </p:blipFill>
        <p:spPr>
          <a:xfrm>
            <a:off x="-76200" y="-19280"/>
            <a:ext cx="9398029" cy="6877280"/>
          </a:xfrm>
          <a:prstGeom prst="rect">
            <a:avLst/>
          </a:prstGeom>
        </p:spPr>
      </p:pic>
      <p:pic>
        <p:nvPicPr>
          <p:cNvPr id="16" name="Picture 15">
            <a:extLst>
              <a:ext uri="{FF2B5EF4-FFF2-40B4-BE49-F238E27FC236}">
                <a16:creationId xmlns:a16="http://schemas.microsoft.com/office/drawing/2014/main" id="{3392DBC9-D493-4C1F-BECB-DD3E2F131CE6}"/>
              </a:ext>
            </a:extLst>
          </p:cNvPr>
          <p:cNvPicPr>
            <a:picLocks noChangeAspect="1"/>
          </p:cNvPicPr>
          <p:nvPr/>
        </p:nvPicPr>
        <p:blipFill rotWithShape="1">
          <a:blip r:embed="rId14">
            <a:extLst>
              <a:ext uri="{28A0092B-C50C-407E-A947-70E740481C1C}">
                <a14:useLocalDpi xmlns:a14="http://schemas.microsoft.com/office/drawing/2010/main" val="0"/>
              </a:ext>
            </a:extLst>
          </a:blip>
          <a:srcRect l="1250" r="23750"/>
          <a:stretch/>
        </p:blipFill>
        <p:spPr>
          <a:xfrm>
            <a:off x="0" y="-228600"/>
            <a:ext cx="9144000" cy="7086600"/>
          </a:xfrm>
          <a:prstGeom prst="rect">
            <a:avLst/>
          </a:prstGeom>
        </p:spPr>
      </p:pic>
      <p:pic>
        <p:nvPicPr>
          <p:cNvPr id="17" name="Picture 16">
            <a:extLst>
              <a:ext uri="{FF2B5EF4-FFF2-40B4-BE49-F238E27FC236}">
                <a16:creationId xmlns:a16="http://schemas.microsoft.com/office/drawing/2014/main" id="{864BC99B-8B4E-4BB0-8225-506E0735A52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p:pic>
        <p:nvPicPr>
          <p:cNvPr id="18" name="Picture 17">
            <a:extLst>
              <a:ext uri="{FF2B5EF4-FFF2-40B4-BE49-F238E27FC236}">
                <a16:creationId xmlns:a16="http://schemas.microsoft.com/office/drawing/2014/main" id="{2D22DD96-254D-4F59-B655-F80100636F74}"/>
              </a:ext>
            </a:extLst>
          </p:cNvPr>
          <p:cNvPicPr>
            <a:picLocks noChangeAspect="1"/>
          </p:cNvPicPr>
          <p:nvPr/>
        </p:nvPicPr>
        <p:blipFill rotWithShape="1">
          <a:blip r:embed="rId16">
            <a:extLst>
              <a:ext uri="{28A0092B-C50C-407E-A947-70E740481C1C}">
                <a14:useLocalDpi xmlns:a14="http://schemas.microsoft.com/office/drawing/2010/main" val="0"/>
              </a:ext>
            </a:extLst>
          </a:blip>
          <a:srcRect l="12277" t="8929" r="7367" b="10714"/>
          <a:stretch/>
        </p:blipFill>
        <p:spPr>
          <a:xfrm>
            <a:off x="0" y="0"/>
            <a:ext cx="9144000" cy="6858000"/>
          </a:xfrm>
          <a:prstGeom prst="rect">
            <a:avLst/>
          </a:prstGeom>
        </p:spPr>
      </p:pic>
      <p:pic>
        <p:nvPicPr>
          <p:cNvPr id="19" name="Picture 18">
            <a:extLst>
              <a:ext uri="{FF2B5EF4-FFF2-40B4-BE49-F238E27FC236}">
                <a16:creationId xmlns:a16="http://schemas.microsoft.com/office/drawing/2014/main" id="{50C132BE-A81C-440A-A2BD-5C96047E80E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3074276"/>
            <a:ext cx="9144000" cy="3783724"/>
          </a:xfrm>
          <a:prstGeom prst="rect">
            <a:avLst/>
          </a:prstGeom>
        </p:spPr>
      </p:pic>
      <p:pic>
        <p:nvPicPr>
          <p:cNvPr id="20" name="Picture 19">
            <a:extLst>
              <a:ext uri="{FF2B5EF4-FFF2-40B4-BE49-F238E27FC236}">
                <a16:creationId xmlns:a16="http://schemas.microsoft.com/office/drawing/2014/main" id="{877074B8-2215-4657-912A-7109357E70BE}"/>
              </a:ext>
            </a:extLst>
          </p:cNvPr>
          <p:cNvPicPr>
            <a:picLocks noChangeAspect="1"/>
          </p:cNvPicPr>
          <p:nvPr/>
        </p:nvPicPr>
        <p:blipFill rotWithShape="1">
          <a:blip r:embed="rId18">
            <a:extLst>
              <a:ext uri="{28A0092B-C50C-407E-A947-70E740481C1C}">
                <a14:useLocalDpi xmlns:a14="http://schemas.microsoft.com/office/drawing/2010/main" val="0"/>
              </a:ext>
            </a:extLst>
          </a:blip>
          <a:srcRect b="5264"/>
          <a:stretch/>
        </p:blipFill>
        <p:spPr>
          <a:xfrm>
            <a:off x="0" y="0"/>
            <a:ext cx="9652000" cy="6858000"/>
          </a:xfrm>
          <a:prstGeom prst="rect">
            <a:avLst/>
          </a:prstGeom>
        </p:spPr>
      </p:pic>
      <p:pic>
        <p:nvPicPr>
          <p:cNvPr id="21" name="Picture 20">
            <a:extLst>
              <a:ext uri="{FF2B5EF4-FFF2-40B4-BE49-F238E27FC236}">
                <a16:creationId xmlns:a16="http://schemas.microsoft.com/office/drawing/2014/main" id="{0415C4FB-DE36-4D64-A499-EF71882401F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672" y="0"/>
            <a:ext cx="9140328" cy="6862323"/>
          </a:xfrm>
          <a:prstGeom prst="rect">
            <a:avLst/>
          </a:prstGeom>
        </p:spPr>
      </p:pic>
      <p:pic>
        <p:nvPicPr>
          <p:cNvPr id="22" name="Picture 21">
            <a:extLst>
              <a:ext uri="{FF2B5EF4-FFF2-40B4-BE49-F238E27FC236}">
                <a16:creationId xmlns:a16="http://schemas.microsoft.com/office/drawing/2014/main" id="{A4E9D28C-74C4-4B1B-A48C-A51B3DFE254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23" name="Picture 22">
            <a:extLst>
              <a:ext uri="{FF2B5EF4-FFF2-40B4-BE49-F238E27FC236}">
                <a16:creationId xmlns:a16="http://schemas.microsoft.com/office/drawing/2014/main" id="{1E4CA2B1-47F6-4194-8CE7-CA4E38280BD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76200"/>
            <a:ext cx="9144000" cy="6934200"/>
          </a:xfrm>
          <a:prstGeom prst="rect">
            <a:avLst/>
          </a:prstGeom>
        </p:spPr>
      </p:pic>
      <p:pic>
        <p:nvPicPr>
          <p:cNvPr id="24" name="Picture 23">
            <a:extLst>
              <a:ext uri="{FF2B5EF4-FFF2-40B4-BE49-F238E27FC236}">
                <a16:creationId xmlns:a16="http://schemas.microsoft.com/office/drawing/2014/main" id="{0A7168F0-0869-4252-8467-1560FBB6327D}"/>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17095" y="0"/>
            <a:ext cx="10281979" cy="6858000"/>
          </a:xfrm>
          <a:prstGeom prst="rect">
            <a:avLst/>
          </a:prstGeom>
        </p:spPr>
      </p:pic>
      <p:pic>
        <p:nvPicPr>
          <p:cNvPr id="25" name="Picture 24">
            <a:extLst>
              <a:ext uri="{FF2B5EF4-FFF2-40B4-BE49-F238E27FC236}">
                <a16:creationId xmlns:a16="http://schemas.microsoft.com/office/drawing/2014/main" id="{768DCCB2-9406-40F3-92F9-7D94CDDF07C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120316"/>
            <a:ext cx="9144000" cy="6858000"/>
          </a:xfrm>
          <a:prstGeom prst="rect">
            <a:avLst/>
          </a:prstGeom>
        </p:spPr>
      </p:pic>
      <p:pic>
        <p:nvPicPr>
          <p:cNvPr id="26" name="Picture 25">
            <a:extLst>
              <a:ext uri="{FF2B5EF4-FFF2-40B4-BE49-F238E27FC236}">
                <a16:creationId xmlns:a16="http://schemas.microsoft.com/office/drawing/2014/main" id="{576C398F-FB55-41DF-808D-0EA4CC33965E}"/>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0" y="-120316"/>
            <a:ext cx="9144001" cy="6858000"/>
          </a:xfrm>
          <a:prstGeom prst="rect">
            <a:avLst/>
          </a:prstGeom>
        </p:spPr>
      </p:pic>
      <p:pic>
        <p:nvPicPr>
          <p:cNvPr id="27" name="Picture 26">
            <a:extLst>
              <a:ext uri="{FF2B5EF4-FFF2-40B4-BE49-F238E27FC236}">
                <a16:creationId xmlns:a16="http://schemas.microsoft.com/office/drawing/2014/main" id="{AAC38D42-B440-4C83-9C4B-F03717F1C2BE}"/>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8" name="Picture 27">
            <a:extLst>
              <a:ext uri="{FF2B5EF4-FFF2-40B4-BE49-F238E27FC236}">
                <a16:creationId xmlns:a16="http://schemas.microsoft.com/office/drawing/2014/main" id="{28AD86EF-DA7F-4FA2-B83E-7C5CC54DA98E}"/>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29" name="Title 1">
            <a:extLst>
              <a:ext uri="{FF2B5EF4-FFF2-40B4-BE49-F238E27FC236}">
                <a16:creationId xmlns:a16="http://schemas.microsoft.com/office/drawing/2014/main" id="{989014AC-EA67-4AF9-BCB4-ADB6CC0BC1EE}"/>
              </a:ext>
            </a:extLst>
          </p:cNvPr>
          <p:cNvSpPr txBox="1">
            <a:spLocks/>
          </p:cNvSpPr>
          <p:nvPr/>
        </p:nvSpPr>
        <p:spPr>
          <a:xfrm>
            <a:off x="405827" y="4328160"/>
            <a:ext cx="5349288"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                                     </a:t>
            </a:r>
            <a:r>
              <a:rPr lang="en-US" sz="1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p>
        </p:txBody>
      </p:sp>
      <p:sp>
        <p:nvSpPr>
          <p:cNvPr id="30" name="Title 1">
            <a:extLst>
              <a:ext uri="{FF2B5EF4-FFF2-40B4-BE49-F238E27FC236}">
                <a16:creationId xmlns:a16="http://schemas.microsoft.com/office/drawing/2014/main" id="{4CB61A3B-EA0D-4A69-8CD0-14468F13BD71}"/>
              </a:ext>
            </a:extLst>
          </p:cNvPr>
          <p:cNvSpPr txBox="1">
            <a:spLocks/>
          </p:cNvSpPr>
          <p:nvPr/>
        </p:nvSpPr>
        <p:spPr>
          <a:xfrm>
            <a:off x="2076576" y="1653339"/>
            <a:ext cx="190161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Repent</a:t>
            </a:r>
          </a:p>
        </p:txBody>
      </p:sp>
      <p:sp>
        <p:nvSpPr>
          <p:cNvPr id="31" name="Title 1">
            <a:extLst>
              <a:ext uri="{FF2B5EF4-FFF2-40B4-BE49-F238E27FC236}">
                <a16:creationId xmlns:a16="http://schemas.microsoft.com/office/drawing/2014/main" id="{9475FDBB-676C-4932-AAE9-5E95C0772FE5}"/>
              </a:ext>
            </a:extLst>
          </p:cNvPr>
          <p:cNvSpPr txBox="1">
            <a:spLocks/>
          </p:cNvSpPr>
          <p:nvPr/>
        </p:nvSpPr>
        <p:spPr>
          <a:xfrm>
            <a:off x="1186364" y="2314500"/>
            <a:ext cx="3333374"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                        </a:t>
            </a:r>
            <a:r>
              <a:rPr lang="en-US" sz="1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p>
        </p:txBody>
      </p:sp>
      <p:sp>
        <p:nvSpPr>
          <p:cNvPr id="32" name="Title 1">
            <a:extLst>
              <a:ext uri="{FF2B5EF4-FFF2-40B4-BE49-F238E27FC236}">
                <a16:creationId xmlns:a16="http://schemas.microsoft.com/office/drawing/2014/main" id="{A36F2B07-EE8E-457F-B1B4-566B7AE5751A}"/>
              </a:ext>
            </a:extLst>
          </p:cNvPr>
          <p:cNvSpPr txBox="1">
            <a:spLocks/>
          </p:cNvSpPr>
          <p:nvPr/>
        </p:nvSpPr>
        <p:spPr>
          <a:xfrm>
            <a:off x="1121948" y="3655017"/>
            <a:ext cx="5349288"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                                      </a:t>
            </a:r>
            <a:r>
              <a:rPr lang="en-US" sz="1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p>
        </p:txBody>
      </p:sp>
      <p:sp>
        <p:nvSpPr>
          <p:cNvPr id="33" name="Rectangle 2">
            <a:extLst>
              <a:ext uri="{FF2B5EF4-FFF2-40B4-BE49-F238E27FC236}">
                <a16:creationId xmlns:a16="http://schemas.microsoft.com/office/drawing/2014/main" id="{701E18F6-6F41-467B-982A-6DF84E820E04}"/>
              </a:ext>
            </a:extLst>
          </p:cNvPr>
          <p:cNvSpPr>
            <a:spLocks noGrp="1" noChangeArrowheads="1"/>
          </p:cNvSpPr>
          <p:nvPr>
            <p:ph type="title"/>
          </p:nvPr>
        </p:nvSpPr>
        <p:spPr>
          <a:xfrm>
            <a:off x="457200" y="1661319"/>
            <a:ext cx="8229600" cy="3535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"Repent therefore and                         be converted, that your sins     may be blotted out, so that times of refreshing may come from the presence of the Lord, …"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Acts 3:19 </a:t>
            </a:r>
          </a:p>
        </p:txBody>
      </p:sp>
      <p:sp>
        <p:nvSpPr>
          <p:cNvPr id="34" name="Rectangle 2">
            <a:extLst>
              <a:ext uri="{FF2B5EF4-FFF2-40B4-BE49-F238E27FC236}">
                <a16:creationId xmlns:a16="http://schemas.microsoft.com/office/drawing/2014/main" id="{611E343D-59AC-4F9D-B49C-88070387883D}"/>
              </a:ext>
            </a:extLst>
          </p:cNvPr>
          <p:cNvSpPr txBox="1">
            <a:spLocks noChangeArrowheads="1"/>
          </p:cNvSpPr>
          <p:nvPr/>
        </p:nvSpPr>
        <p:spPr bwMode="auto">
          <a:xfrm>
            <a:off x="6787176" y="2315627"/>
            <a:ext cx="1202552"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sins</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pic>
        <p:nvPicPr>
          <p:cNvPr id="35" name="Picture 34">
            <a:extLst>
              <a:ext uri="{FF2B5EF4-FFF2-40B4-BE49-F238E27FC236}">
                <a16:creationId xmlns:a16="http://schemas.microsoft.com/office/drawing/2014/main" id="{BC033A90-F958-40C1-853B-AF90114C6B03}"/>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749355" y="3087619"/>
            <a:ext cx="750456" cy="750456"/>
          </a:xfrm>
          <a:prstGeom prst="rect">
            <a:avLst/>
          </a:prstGeom>
        </p:spPr>
      </p:pic>
      <p:sp>
        <p:nvSpPr>
          <p:cNvPr id="36" name="16-Point Star 3">
            <a:extLst>
              <a:ext uri="{FF2B5EF4-FFF2-40B4-BE49-F238E27FC236}">
                <a16:creationId xmlns:a16="http://schemas.microsoft.com/office/drawing/2014/main" id="{0E5E90AC-4C0F-468A-BC8B-6E61A87F9483}"/>
              </a:ext>
            </a:extLst>
          </p:cNvPr>
          <p:cNvSpPr/>
          <p:nvPr/>
        </p:nvSpPr>
        <p:spPr>
          <a:xfrm>
            <a:off x="3181109" y="2150962"/>
            <a:ext cx="1655805" cy="1826397"/>
          </a:xfrm>
          <a:prstGeom prst="star16">
            <a:avLst>
              <a:gd name="adj" fmla="val 13850"/>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4-Point Star 4">
            <a:extLst>
              <a:ext uri="{FF2B5EF4-FFF2-40B4-BE49-F238E27FC236}">
                <a16:creationId xmlns:a16="http://schemas.microsoft.com/office/drawing/2014/main" id="{D526AA8A-FC3E-4737-A47A-EFFBC510D223}"/>
              </a:ext>
            </a:extLst>
          </p:cNvPr>
          <p:cNvSpPr/>
          <p:nvPr/>
        </p:nvSpPr>
        <p:spPr>
          <a:xfrm>
            <a:off x="3200400" y="2057400"/>
            <a:ext cx="1655805" cy="1933832"/>
          </a:xfrm>
          <a:prstGeom prst="star4">
            <a:avLst>
              <a:gd name="adj" fmla="val 3376"/>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48769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p:cTn id="10" dur="1000" fill="hold"/>
                                        <p:tgtEl>
                                          <p:spTgt spid="33"/>
                                        </p:tgtEl>
                                        <p:attrNameLst>
                                          <p:attrName>ppt_w</p:attrName>
                                        </p:attrNameLst>
                                      </p:cBhvr>
                                      <p:tavLst>
                                        <p:tav tm="0">
                                          <p:val>
                                            <p:fltVal val="0"/>
                                          </p:val>
                                        </p:tav>
                                        <p:tav tm="100000">
                                          <p:val>
                                            <p:strVal val="#ppt_w"/>
                                          </p:val>
                                        </p:tav>
                                      </p:tavLst>
                                    </p:anim>
                                    <p:anim calcmode="lin" valueType="num">
                                      <p:cBhvr>
                                        <p:cTn id="11" dur="1000" fill="hold"/>
                                        <p:tgtEl>
                                          <p:spTgt spid="33"/>
                                        </p:tgtEl>
                                        <p:attrNameLst>
                                          <p:attrName>ppt_h</p:attrName>
                                        </p:attrNameLst>
                                      </p:cBhvr>
                                      <p:tavLst>
                                        <p:tav tm="0">
                                          <p:val>
                                            <p:fltVal val="0"/>
                                          </p:val>
                                        </p:tav>
                                        <p:tav tm="100000">
                                          <p:val>
                                            <p:strVal val="#ppt_h"/>
                                          </p:val>
                                        </p:tav>
                                      </p:tavLst>
                                    </p:anim>
                                  </p:childTnLst>
                                </p:cTn>
                              </p:par>
                              <p:par>
                                <p:cTn id="12" presetID="42" presetClass="path" presetSubtype="0" accel="50000" decel="50000" fill="hold" grpId="1" nodeType="withEffect">
                                  <p:stCondLst>
                                    <p:cond delay="0"/>
                                  </p:stCondLst>
                                  <p:childTnLst>
                                    <p:animMotion origin="layout" path="M 0 0 L -0.05747 -0.04838 " pathEditMode="relative" rAng="0" ptsTypes="AA">
                                      <p:cBhvr>
                                        <p:cTn id="13" dur="1000" spd="-100000" fill="hold"/>
                                        <p:tgtEl>
                                          <p:spTgt spid="33"/>
                                        </p:tgtEl>
                                        <p:attrNameLst>
                                          <p:attrName>ppt_x</p:attrName>
                                          <p:attrName>ppt_y</p:attrName>
                                        </p:attrNameLst>
                                      </p:cBhvr>
                                      <p:rCtr x="-2882" y="-2431"/>
                                    </p:animMotion>
                                  </p:childTnLst>
                                </p:cTn>
                              </p:par>
                            </p:childTnLst>
                          </p:cTn>
                        </p:par>
                        <p:par>
                          <p:cTn id="14" fill="hold">
                            <p:stCondLst>
                              <p:cond delay="1000"/>
                            </p:stCondLst>
                            <p:childTnLst>
                              <p:par>
                                <p:cTn id="15" presetID="10" presetClass="exit" presetSubtype="0" fill="hold" grpId="0" nodeType="afterEffect">
                                  <p:stCondLst>
                                    <p:cond delay="0"/>
                                  </p:stCondLst>
                                  <p:childTnLst>
                                    <p:animEffect transition="out" filter="fade">
                                      <p:cBhvr>
                                        <p:cTn id="16" dur="500"/>
                                        <p:tgtEl>
                                          <p:spTgt spid="34"/>
                                        </p:tgtEl>
                                      </p:cBhvr>
                                    </p:animEffect>
                                    <p:set>
                                      <p:cBhvr>
                                        <p:cTn id="17" dur="1" fill="hold">
                                          <p:stCondLst>
                                            <p:cond delay="499"/>
                                          </p:stCondLst>
                                        </p:cTn>
                                        <p:tgtEl>
                                          <p:spTgt spid="3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par>
                                <p:cTn id="23" presetID="18" presetClass="emph" presetSubtype="0" fill="hold" grpId="1" nodeType="withEffect">
                                  <p:stCondLst>
                                    <p:cond delay="0"/>
                                  </p:stCondLst>
                                  <p:childTnLst>
                                    <p:set>
                                      <p:cBhvr override="childStyle">
                                        <p:cTn id="24" dur="500" fill="hold"/>
                                        <p:tgtEl>
                                          <p:spTgt spid="30"/>
                                        </p:tgtEl>
                                        <p:attrNameLst>
                                          <p:attrName>style.textDecorationUnderline</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25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18" presetClass="emph" presetSubtype="0" fill="hold" grpId="1" nodeType="withEffect">
                                  <p:stCondLst>
                                    <p:cond delay="250"/>
                                  </p:stCondLst>
                                  <p:childTnLst>
                                    <p:set>
                                      <p:cBhvr override="childStyle">
                                        <p:cTn id="31" dur="500" fill="hold"/>
                                        <p:tgtEl>
                                          <p:spTgt spid="31"/>
                                        </p:tgtEl>
                                        <p:attrNameLst>
                                          <p:attrName>style.textDecorationUnderline</p:attrName>
                                        </p:attrNameLst>
                                      </p:cBhvr>
                                      <p:to>
                                        <p:strVal val="true"/>
                                      </p:to>
                                    </p:set>
                                  </p:childTnLst>
                                </p:cTn>
                              </p:par>
                              <p:par>
                                <p:cTn id="32" presetID="22" presetClass="exit" presetSubtype="8" fill="hold" grpId="2" nodeType="withEffect">
                                  <p:stCondLst>
                                    <p:cond delay="0"/>
                                  </p:stCondLst>
                                  <p:childTnLst>
                                    <p:animEffect transition="out" filter="wipe(left)">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0"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dissolve">
                                      <p:cBhvr>
                                        <p:cTn id="39" dur="500">
                                          <p:stCondLst>
                                            <p:cond delay="0"/>
                                          </p:stCondLst>
                                        </p:cTn>
                                        <p:tgtEl>
                                          <p:spTgt spid="35"/>
                                        </p:tgtEl>
                                      </p:cBhvr>
                                    </p:animEffect>
                                    <p:anim to="" calcmode="lin" valueType="num">
                                      <p:cBhvr>
                                        <p:cTn id="40" dur="500" fill="hold">
                                          <p:stCondLst>
                                            <p:cond delay="0"/>
                                          </p:stCondLst>
                                        </p:cTn>
                                        <p:tgtEl>
                                          <p:spTgt spid="35"/>
                                        </p:tgtEl>
                                        <p:attrNameLst>
                                          <p:attrName>ppt_w</p:attrName>
                                        </p:attrNameLst>
                                      </p:cBhvr>
                                      <p:tavLst>
                                        <p:tav tm="0">
                                          <p:val>
                                            <p:strVal val="#ppt_w*4"/>
                                          </p:val>
                                        </p:tav>
                                        <p:tav tm="100000">
                                          <p:val>
                                            <p:strVal val="#ppt_w"/>
                                          </p:val>
                                        </p:tav>
                                      </p:tavLst>
                                    </p:anim>
                                    <p:anim to="" calcmode="lin" valueType="num">
                                      <p:cBhvr>
                                        <p:cTn id="41" dur="500" fill="hold">
                                          <p:stCondLst>
                                            <p:cond delay="0"/>
                                          </p:stCondLst>
                                        </p:cTn>
                                        <p:tgtEl>
                                          <p:spTgt spid="35"/>
                                        </p:tgtEl>
                                        <p:attrNameLst>
                                          <p:attrName>ppt_h</p:attrName>
                                        </p:attrNameLst>
                                      </p:cBhvr>
                                      <p:tavLst>
                                        <p:tav tm="0">
                                          <p:val>
                                            <p:strVal val="#ppt_h*4"/>
                                          </p:val>
                                        </p:tav>
                                        <p:tav tm="100000">
                                          <p:val>
                                            <p:strVal val="#ppt_h"/>
                                          </p:val>
                                        </p:tav>
                                      </p:tavLst>
                                    </p:anim>
                                  </p:childTnLst>
                                </p:cTn>
                              </p:par>
                              <p:par>
                                <p:cTn id="42" presetID="10" presetClass="exit" presetSubtype="0" fill="hold" grpId="2" nodeType="withEffect">
                                  <p:stCondLst>
                                    <p:cond delay="0"/>
                                  </p:stCondLst>
                                  <p:childTnLst>
                                    <p:animEffect transition="out" filter="fade">
                                      <p:cBhvr>
                                        <p:cTn id="43" dur="500"/>
                                        <p:tgtEl>
                                          <p:spTgt spid="31"/>
                                        </p:tgtEl>
                                      </p:cBhvr>
                                    </p:animEffect>
                                    <p:set>
                                      <p:cBhvr>
                                        <p:cTn id="44" dur="1" fill="hold">
                                          <p:stCondLst>
                                            <p:cond delay="499"/>
                                          </p:stCondLst>
                                        </p:cTn>
                                        <p:tgtEl>
                                          <p:spTgt spid="3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50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par>
                                <p:cTn id="50" presetID="18" presetClass="emph" presetSubtype="0" fill="hold" grpId="1" nodeType="withEffect">
                                  <p:stCondLst>
                                    <p:cond delay="500"/>
                                  </p:stCondLst>
                                  <p:childTnLst>
                                    <p:set>
                                      <p:cBhvr override="childStyle">
                                        <p:cTn id="51" dur="500" fill="hold"/>
                                        <p:tgtEl>
                                          <p:spTgt spid="32"/>
                                        </p:tgtEl>
                                        <p:attrNameLst>
                                          <p:attrName>style.textDecorationUnderline</p:attrName>
                                        </p:attrNameLst>
                                      </p:cBhvr>
                                      <p:to>
                                        <p:strVal val="true"/>
                                      </p:to>
                                    </p:set>
                                  </p:childTnLst>
                                </p:cTn>
                              </p:par>
                              <p:par>
                                <p:cTn id="52" presetID="0" presetClass="exit" presetSubtype="0" fill="hold" nodeType="withEffect">
                                  <p:stCondLst>
                                    <p:cond delay="0"/>
                                  </p:stCondLst>
                                  <p:childTnLst>
                                    <p:set>
                                      <p:cBhvr>
                                        <p:cTn id="53" dur="1" fill="hold">
                                          <p:stCondLst>
                                            <p:cond delay="999"/>
                                          </p:stCondLst>
                                        </p:cTn>
                                        <p:tgtEl>
                                          <p:spTgt spid="35"/>
                                        </p:tgtEl>
                                        <p:attrNameLst>
                                          <p:attrName>style.visibility</p:attrName>
                                        </p:attrNameLst>
                                      </p:cBhvr>
                                      <p:to>
                                        <p:strVal val="hidden"/>
                                      </p:to>
                                    </p:set>
                                    <p:animEffect transition="out" filter="dissolve">
                                      <p:cBhvr>
                                        <p:cTn id="54" dur="1000">
                                          <p:stCondLst>
                                            <p:cond delay="0"/>
                                          </p:stCondLst>
                                        </p:cTn>
                                        <p:tgtEl>
                                          <p:spTgt spid="35"/>
                                        </p:tgtEl>
                                      </p:cBhvr>
                                    </p:animEffect>
                                    <p:anim to="" calcmode="lin" valueType="num">
                                      <p:cBhvr>
                                        <p:cTn id="55" dur="1000" fill="hold">
                                          <p:stCondLst>
                                            <p:cond delay="0"/>
                                          </p:stCondLst>
                                        </p:cTn>
                                        <p:tgtEl>
                                          <p:spTgt spid="35"/>
                                        </p:tgtEl>
                                        <p:attrNameLst>
                                          <p:attrName>ppt_w</p:attrName>
                                        </p:attrNameLst>
                                      </p:cBhvr>
                                      <p:tavLst>
                                        <p:tav tm="0">
                                          <p:val>
                                            <p:strVal val="#ppt_w"/>
                                          </p:val>
                                        </p:tav>
                                        <p:tav tm="100000">
                                          <p:val>
                                            <p:strVal val="#ppt_w*4"/>
                                          </p:val>
                                        </p:tav>
                                      </p:tavLst>
                                    </p:anim>
                                    <p:anim to="" calcmode="lin" valueType="num">
                                      <p:cBhvr>
                                        <p:cTn id="56" dur="1000" fill="hold">
                                          <p:stCondLst>
                                            <p:cond delay="0"/>
                                          </p:stCondLst>
                                        </p:cTn>
                                        <p:tgtEl>
                                          <p:spTgt spid="35"/>
                                        </p:tgtEl>
                                        <p:attrNameLst>
                                          <p:attrName>ppt_h</p:attrName>
                                        </p:attrNameLst>
                                      </p:cBhvr>
                                      <p:tavLst>
                                        <p:tav tm="0">
                                          <p:val>
                                            <p:strVal val="#ppt_h"/>
                                          </p:val>
                                        </p:tav>
                                        <p:tav tm="100000">
                                          <p:val>
                                            <p:strVal val="#ppt_h*4"/>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25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500"/>
                                        <p:tgtEl>
                                          <p:spTgt spid="29"/>
                                        </p:tgtEl>
                                      </p:cBhvr>
                                    </p:animEffect>
                                  </p:childTnLst>
                                </p:cTn>
                              </p:par>
                              <p:par>
                                <p:cTn id="62" presetID="18" presetClass="emph" presetSubtype="0" fill="hold" grpId="1" nodeType="withEffect">
                                  <p:stCondLst>
                                    <p:cond delay="250"/>
                                  </p:stCondLst>
                                  <p:childTnLst>
                                    <p:set>
                                      <p:cBhvr override="childStyle">
                                        <p:cTn id="63" dur="500" fill="hold"/>
                                        <p:tgtEl>
                                          <p:spTgt spid="29"/>
                                        </p:tgtEl>
                                        <p:attrNameLst>
                                          <p:attrName>style.textDecorationUnderline</p:attrName>
                                        </p:attrNameLst>
                                      </p:cBhvr>
                                      <p:to>
                                        <p:strVal val="true"/>
                                      </p:to>
                                    </p:set>
                                  </p:childTnLst>
                                </p:cTn>
                              </p:par>
                              <p:par>
                                <p:cTn id="64" presetID="22" presetClass="exit" presetSubtype="8" fill="hold" grpId="2" nodeType="withEffect">
                                  <p:stCondLst>
                                    <p:cond delay="0"/>
                                  </p:stCondLst>
                                  <p:childTnLst>
                                    <p:animEffect transition="out" filter="wipe(left)">
                                      <p:cBhvr>
                                        <p:cTn id="65" dur="500"/>
                                        <p:tgtEl>
                                          <p:spTgt spid="32"/>
                                        </p:tgtEl>
                                      </p:cBhvr>
                                    </p:animEffect>
                                    <p:set>
                                      <p:cBhvr>
                                        <p:cTn id="66" dur="1" fill="hold">
                                          <p:stCondLst>
                                            <p:cond delay="499"/>
                                          </p:stCondLst>
                                        </p:cTn>
                                        <p:tgtEl>
                                          <p:spTgt spid="32"/>
                                        </p:tgtEl>
                                        <p:attrNameLst>
                                          <p:attrName>style.visibility</p:attrName>
                                        </p:attrNameLst>
                                      </p:cBhvr>
                                      <p:to>
                                        <p:strVal val="hidden"/>
                                      </p:to>
                                    </p:set>
                                  </p:childTnLst>
                                </p:cTn>
                              </p:par>
                              <p:par>
                                <p:cTn id="67" presetID="23" presetClass="entr" presetSubtype="16" fill="hold" grpId="1" nodeType="with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p:cTn id="69" dur="500" fill="hold"/>
                                        <p:tgtEl>
                                          <p:spTgt spid="36"/>
                                        </p:tgtEl>
                                        <p:attrNameLst>
                                          <p:attrName>ppt_w</p:attrName>
                                        </p:attrNameLst>
                                      </p:cBhvr>
                                      <p:tavLst>
                                        <p:tav tm="0">
                                          <p:val>
                                            <p:fltVal val="0"/>
                                          </p:val>
                                        </p:tav>
                                        <p:tav tm="100000">
                                          <p:val>
                                            <p:strVal val="#ppt_w"/>
                                          </p:val>
                                        </p:tav>
                                      </p:tavLst>
                                    </p:anim>
                                    <p:anim calcmode="lin" valueType="num">
                                      <p:cBhvr>
                                        <p:cTn id="70" dur="500" fill="hold"/>
                                        <p:tgtEl>
                                          <p:spTgt spid="36"/>
                                        </p:tgtEl>
                                        <p:attrNameLst>
                                          <p:attrName>ppt_h</p:attrName>
                                        </p:attrNameLst>
                                      </p:cBhvr>
                                      <p:tavLst>
                                        <p:tav tm="0">
                                          <p:val>
                                            <p:fltVal val="0"/>
                                          </p:val>
                                        </p:tav>
                                        <p:tav tm="100000">
                                          <p:val>
                                            <p:strVal val="#ppt_h"/>
                                          </p:val>
                                        </p:tav>
                                      </p:tavLst>
                                    </p:anim>
                                  </p:childTnLst>
                                </p:cTn>
                              </p:par>
                              <p:par>
                                <p:cTn id="71" presetID="23" presetClass="entr" presetSubtype="16" fill="hold" grpId="1"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500" fill="hold"/>
                                        <p:tgtEl>
                                          <p:spTgt spid="37"/>
                                        </p:tgtEl>
                                        <p:attrNameLst>
                                          <p:attrName>ppt_w</p:attrName>
                                        </p:attrNameLst>
                                      </p:cBhvr>
                                      <p:tavLst>
                                        <p:tav tm="0">
                                          <p:val>
                                            <p:fltVal val="0"/>
                                          </p:val>
                                        </p:tav>
                                        <p:tav tm="100000">
                                          <p:val>
                                            <p:strVal val="#ppt_w"/>
                                          </p:val>
                                        </p:tav>
                                      </p:tavLst>
                                    </p:anim>
                                    <p:anim calcmode="lin" valueType="num">
                                      <p:cBhvr>
                                        <p:cTn id="74" dur="500" fill="hold"/>
                                        <p:tgtEl>
                                          <p:spTgt spid="37"/>
                                        </p:tgtEl>
                                        <p:attrNameLst>
                                          <p:attrName>ppt_h</p:attrName>
                                        </p:attrNameLst>
                                      </p:cBhvr>
                                      <p:tavLst>
                                        <p:tav tm="0">
                                          <p:val>
                                            <p:fltVal val="0"/>
                                          </p:val>
                                        </p:tav>
                                        <p:tav tm="100000">
                                          <p:val>
                                            <p:strVal val="#ppt_h"/>
                                          </p:val>
                                        </p:tav>
                                      </p:tavLst>
                                    </p:anim>
                                  </p:childTnLst>
                                </p:cTn>
                              </p:par>
                              <p:par>
                                <p:cTn id="75" presetID="8" presetClass="emph" presetSubtype="0" repeatCount="indefinite" fill="hold" grpId="0" nodeType="withEffect">
                                  <p:stCondLst>
                                    <p:cond delay="0"/>
                                  </p:stCondLst>
                                  <p:childTnLst>
                                    <p:animRot by="-21600000">
                                      <p:cBhvr>
                                        <p:cTn id="76" dur="1000" fill="hold"/>
                                        <p:tgtEl>
                                          <p:spTgt spid="36"/>
                                        </p:tgtEl>
                                        <p:attrNameLst>
                                          <p:attrName>r</p:attrName>
                                        </p:attrNameLst>
                                      </p:cBhvr>
                                    </p:animRot>
                                  </p:childTnLst>
                                </p:cTn>
                              </p:par>
                              <p:par>
                                <p:cTn id="77" presetID="8" presetClass="emph" presetSubtype="0" repeatCount="indefinite" fill="hold" grpId="0" nodeType="withEffect">
                                  <p:stCondLst>
                                    <p:cond delay="0"/>
                                  </p:stCondLst>
                                  <p:childTnLst>
                                    <p:animRot by="21600000">
                                      <p:cBhvr>
                                        <p:cTn id="78" dur="500" fill="hold"/>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0" grpId="0"/>
      <p:bldP spid="30" grpId="1"/>
      <p:bldP spid="30" grpId="2"/>
      <p:bldP spid="31" grpId="0"/>
      <p:bldP spid="31" grpId="1"/>
      <p:bldP spid="31" grpId="2"/>
      <p:bldP spid="32" grpId="0"/>
      <p:bldP spid="32" grpId="1"/>
      <p:bldP spid="32" grpId="2"/>
      <p:bldP spid="33" grpId="0"/>
      <p:bldP spid="33" grpId="1"/>
      <p:bldP spid="34" grpId="0"/>
      <p:bldP spid="36" grpId="0" animBg="1"/>
      <p:bldP spid="36" grpId="1" animBg="1"/>
      <p:bldP spid="37" grpId="0" animBg="1"/>
      <p:bldP spid="3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BFE74B-46C3-488F-AC4A-196AEF6A9A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00" cy="1360264"/>
          </a:xfrm>
          <a:prstGeom prst="rect">
            <a:avLst/>
          </a:prstGeom>
        </p:spPr>
      </p:pic>
      <p:pic>
        <p:nvPicPr>
          <p:cNvPr id="5" name="Picture 4">
            <a:extLst>
              <a:ext uri="{FF2B5EF4-FFF2-40B4-BE49-F238E27FC236}">
                <a16:creationId xmlns:a16="http://schemas.microsoft.com/office/drawing/2014/main" id="{C6E84637-DEB2-4F9E-A43E-9CA0672097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7496" y="-1"/>
            <a:ext cx="1820778" cy="1365585"/>
          </a:xfrm>
          <a:prstGeom prst="rect">
            <a:avLst/>
          </a:prstGeom>
        </p:spPr>
      </p:pic>
      <p:pic>
        <p:nvPicPr>
          <p:cNvPr id="6" name="Picture 5">
            <a:extLst>
              <a:ext uri="{FF2B5EF4-FFF2-40B4-BE49-F238E27FC236}">
                <a16:creationId xmlns:a16="http://schemas.microsoft.com/office/drawing/2014/main" id="{B1BBD278-49FC-49F3-9533-3D93634586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226"/>
          <a:stretch/>
        </p:blipFill>
        <p:spPr>
          <a:xfrm>
            <a:off x="5438274" y="0"/>
            <a:ext cx="1840831" cy="1363348"/>
          </a:xfrm>
          <a:prstGeom prst="rect">
            <a:avLst/>
          </a:prstGeom>
        </p:spPr>
      </p:pic>
      <p:pic>
        <p:nvPicPr>
          <p:cNvPr id="7" name="Picture 6">
            <a:extLst>
              <a:ext uri="{FF2B5EF4-FFF2-40B4-BE49-F238E27FC236}">
                <a16:creationId xmlns:a16="http://schemas.microsoft.com/office/drawing/2014/main" id="{26274CAF-93E0-4223-88FD-F773105810A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217"/>
          <a:stretch/>
        </p:blipFill>
        <p:spPr>
          <a:xfrm>
            <a:off x="7279104" y="0"/>
            <a:ext cx="1864895" cy="1362808"/>
          </a:xfrm>
          <a:prstGeom prst="rect">
            <a:avLst/>
          </a:prstGeom>
        </p:spPr>
      </p:pic>
      <p:pic>
        <p:nvPicPr>
          <p:cNvPr id="8" name="Picture 7">
            <a:extLst>
              <a:ext uri="{FF2B5EF4-FFF2-40B4-BE49-F238E27FC236}">
                <a16:creationId xmlns:a16="http://schemas.microsoft.com/office/drawing/2014/main" id="{2E8E3DE2-4757-4BCC-8D14-2032A3362E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94095" y="1359568"/>
            <a:ext cx="2249905" cy="1689464"/>
          </a:xfrm>
          <a:prstGeom prst="rect">
            <a:avLst/>
          </a:prstGeom>
        </p:spPr>
      </p:pic>
      <p:pic>
        <p:nvPicPr>
          <p:cNvPr id="9" name="Picture 8">
            <a:extLst>
              <a:ext uri="{FF2B5EF4-FFF2-40B4-BE49-F238E27FC236}">
                <a16:creationId xmlns:a16="http://schemas.microsoft.com/office/drawing/2014/main" id="{700BE3DB-4763-4803-9744-7E00CDE297A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779" r="26556"/>
          <a:stretch/>
        </p:blipFill>
        <p:spPr>
          <a:xfrm>
            <a:off x="0" y="1355559"/>
            <a:ext cx="2237874" cy="1678406"/>
          </a:xfrm>
          <a:prstGeom prst="rect">
            <a:avLst/>
          </a:prstGeom>
        </p:spPr>
      </p:pic>
      <p:pic>
        <p:nvPicPr>
          <p:cNvPr id="10" name="Picture 9">
            <a:extLst>
              <a:ext uri="{FF2B5EF4-FFF2-40B4-BE49-F238E27FC236}">
                <a16:creationId xmlns:a16="http://schemas.microsoft.com/office/drawing/2014/main" id="{76F1BF1D-AE2D-4E92-BCEE-4DAB764C8F1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237875" y="1347537"/>
            <a:ext cx="2418346" cy="1684421"/>
          </a:xfrm>
          <a:prstGeom prst="rect">
            <a:avLst/>
          </a:prstGeom>
        </p:spPr>
      </p:pic>
      <p:pic>
        <p:nvPicPr>
          <p:cNvPr id="11" name="Picture 10">
            <a:extLst>
              <a:ext uri="{FF2B5EF4-FFF2-40B4-BE49-F238E27FC236}">
                <a16:creationId xmlns:a16="http://schemas.microsoft.com/office/drawing/2014/main" id="{66E892D7-9F73-4D01-8D08-32263BCAB2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56221" y="1363578"/>
            <a:ext cx="2236536" cy="1684422"/>
          </a:xfrm>
          <a:prstGeom prst="rect">
            <a:avLst/>
          </a:prstGeom>
        </p:spPr>
      </p:pic>
      <p:pic>
        <p:nvPicPr>
          <p:cNvPr id="12" name="Picture 11">
            <a:extLst>
              <a:ext uri="{FF2B5EF4-FFF2-40B4-BE49-F238E27FC236}">
                <a16:creationId xmlns:a16="http://schemas.microsoft.com/office/drawing/2014/main" id="{EE38FA40-06BB-426E-98E1-0EEBCC8F4D9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3031959"/>
            <a:ext cx="1624263" cy="1218197"/>
          </a:xfrm>
          <a:prstGeom prst="rect">
            <a:avLst/>
          </a:prstGeom>
        </p:spPr>
      </p:pic>
      <p:pic>
        <p:nvPicPr>
          <p:cNvPr id="13" name="Picture 12">
            <a:extLst>
              <a:ext uri="{FF2B5EF4-FFF2-40B4-BE49-F238E27FC236}">
                <a16:creationId xmlns:a16="http://schemas.microsoft.com/office/drawing/2014/main" id="{A9818AB6-37A7-4C6A-BC34-71DBE4FA193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58191" y="4247147"/>
            <a:ext cx="1974518" cy="1480889"/>
          </a:xfrm>
          <a:prstGeom prst="rect">
            <a:avLst/>
          </a:prstGeom>
        </p:spPr>
      </p:pic>
      <p:pic>
        <p:nvPicPr>
          <p:cNvPr id="14" name="Picture 13">
            <a:extLst>
              <a:ext uri="{FF2B5EF4-FFF2-40B4-BE49-F238E27FC236}">
                <a16:creationId xmlns:a16="http://schemas.microsoft.com/office/drawing/2014/main" id="{79A419CC-3AE4-46AC-A5A2-6EF8C058FE5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1676" r="11456"/>
          <a:stretch/>
        </p:blipFill>
        <p:spPr>
          <a:xfrm>
            <a:off x="4796591" y="3036742"/>
            <a:ext cx="1654059" cy="1210406"/>
          </a:xfrm>
          <a:prstGeom prst="rect">
            <a:avLst/>
          </a:prstGeom>
        </p:spPr>
      </p:pic>
      <p:pic>
        <p:nvPicPr>
          <p:cNvPr id="15" name="Picture 14">
            <a:extLst>
              <a:ext uri="{FF2B5EF4-FFF2-40B4-BE49-F238E27FC236}">
                <a16:creationId xmlns:a16="http://schemas.microsoft.com/office/drawing/2014/main" id="{E38E8CCA-0362-4ECB-92A2-4FC98E4F3EA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250" r="23750"/>
          <a:stretch/>
        </p:blipFill>
        <p:spPr>
          <a:xfrm>
            <a:off x="1620254" y="3034364"/>
            <a:ext cx="1564881" cy="1212783"/>
          </a:xfrm>
          <a:prstGeom prst="rect">
            <a:avLst/>
          </a:prstGeom>
        </p:spPr>
      </p:pic>
      <p:pic>
        <p:nvPicPr>
          <p:cNvPr id="16" name="Picture 15">
            <a:extLst>
              <a:ext uri="{FF2B5EF4-FFF2-40B4-BE49-F238E27FC236}">
                <a16:creationId xmlns:a16="http://schemas.microsoft.com/office/drawing/2014/main" id="{301D1904-B762-4CD7-BCF6-F1E7DE4D5E8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319336" y="4247147"/>
            <a:ext cx="1251283" cy="1467853"/>
          </a:xfrm>
          <a:prstGeom prst="rect">
            <a:avLst/>
          </a:prstGeom>
        </p:spPr>
      </p:pic>
      <p:pic>
        <p:nvPicPr>
          <p:cNvPr id="17" name="Picture 16">
            <a:extLst>
              <a:ext uri="{FF2B5EF4-FFF2-40B4-BE49-F238E27FC236}">
                <a16:creationId xmlns:a16="http://schemas.microsoft.com/office/drawing/2014/main" id="{E9483BDA-D82E-4465-AAAB-65EE73880B6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12277" t="8929" r="7367" b="10714"/>
          <a:stretch/>
        </p:blipFill>
        <p:spPr>
          <a:xfrm>
            <a:off x="3181165" y="3031958"/>
            <a:ext cx="1631465" cy="1215189"/>
          </a:xfrm>
          <a:prstGeom prst="rect">
            <a:avLst/>
          </a:prstGeom>
        </p:spPr>
      </p:pic>
      <p:pic>
        <p:nvPicPr>
          <p:cNvPr id="18" name="Picture 17">
            <a:extLst>
              <a:ext uri="{FF2B5EF4-FFF2-40B4-BE49-F238E27FC236}">
                <a16:creationId xmlns:a16="http://schemas.microsoft.com/office/drawing/2014/main" id="{F8344A9B-7428-4346-B826-DD8B311A3EB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4238298"/>
            <a:ext cx="2358189" cy="843040"/>
          </a:xfrm>
          <a:prstGeom prst="rect">
            <a:avLst/>
          </a:prstGeom>
        </p:spPr>
      </p:pic>
      <p:pic>
        <p:nvPicPr>
          <p:cNvPr id="19" name="Picture 18">
            <a:extLst>
              <a:ext uri="{FF2B5EF4-FFF2-40B4-BE49-F238E27FC236}">
                <a16:creationId xmlns:a16="http://schemas.microsoft.com/office/drawing/2014/main" id="{C773517C-00E4-4B93-A5A9-2A889D29261D}"/>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b="5264"/>
          <a:stretch/>
        </p:blipFill>
        <p:spPr>
          <a:xfrm>
            <a:off x="6448926" y="3048000"/>
            <a:ext cx="2695074" cy="1824790"/>
          </a:xfrm>
          <a:prstGeom prst="rect">
            <a:avLst/>
          </a:prstGeom>
        </p:spPr>
      </p:pic>
      <p:pic>
        <p:nvPicPr>
          <p:cNvPr id="20" name="Picture 19">
            <a:extLst>
              <a:ext uri="{FF2B5EF4-FFF2-40B4-BE49-F238E27FC236}">
                <a16:creationId xmlns:a16="http://schemas.microsoft.com/office/drawing/2014/main" id="{CFE06570-6114-417A-A5E8-98CF81D3697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22882" y="0"/>
            <a:ext cx="1810655" cy="1354950"/>
          </a:xfrm>
          <a:prstGeom prst="rect">
            <a:avLst/>
          </a:prstGeom>
        </p:spPr>
      </p:pic>
      <p:pic>
        <p:nvPicPr>
          <p:cNvPr id="21" name="Picture 20">
            <a:extLst>
              <a:ext uri="{FF2B5EF4-FFF2-40B4-BE49-F238E27FC236}">
                <a16:creationId xmlns:a16="http://schemas.microsoft.com/office/drawing/2014/main" id="{D331CC51-23F3-418A-96ED-3D557EE541C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796461" y="5859378"/>
            <a:ext cx="1347537" cy="998621"/>
          </a:xfrm>
          <a:prstGeom prst="rect">
            <a:avLst/>
          </a:prstGeom>
        </p:spPr>
      </p:pic>
      <p:pic>
        <p:nvPicPr>
          <p:cNvPr id="22" name="Picture 21">
            <a:extLst>
              <a:ext uri="{FF2B5EF4-FFF2-40B4-BE49-F238E27FC236}">
                <a16:creationId xmlns:a16="http://schemas.microsoft.com/office/drawing/2014/main" id="{E5383559-43E5-4329-8B70-D837BEE140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054642" y="5709078"/>
            <a:ext cx="1515061" cy="1148922"/>
          </a:xfrm>
          <a:prstGeom prst="rect">
            <a:avLst/>
          </a:prstGeom>
        </p:spPr>
      </p:pic>
      <p:pic>
        <p:nvPicPr>
          <p:cNvPr id="23" name="Picture 22">
            <a:extLst>
              <a:ext uri="{FF2B5EF4-FFF2-40B4-BE49-F238E27FC236}">
                <a16:creationId xmlns:a16="http://schemas.microsoft.com/office/drawing/2014/main" id="{75359A0E-D02A-4E20-BCD6-D1B20509BF6D}"/>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382253" y="5739063"/>
            <a:ext cx="1677587" cy="1118937"/>
          </a:xfrm>
          <a:prstGeom prst="rect">
            <a:avLst/>
          </a:prstGeom>
        </p:spPr>
      </p:pic>
      <p:pic>
        <p:nvPicPr>
          <p:cNvPr id="24" name="Picture 23">
            <a:extLst>
              <a:ext uri="{FF2B5EF4-FFF2-40B4-BE49-F238E27FC236}">
                <a16:creationId xmlns:a16="http://schemas.microsoft.com/office/drawing/2014/main" id="{63814186-C00E-4F7D-A671-DAEA07AA2E85}"/>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570621" y="4241134"/>
            <a:ext cx="878305" cy="658729"/>
          </a:xfrm>
          <a:prstGeom prst="rect">
            <a:avLst/>
          </a:prstGeom>
        </p:spPr>
      </p:pic>
      <p:pic>
        <p:nvPicPr>
          <p:cNvPr id="25" name="Picture 24">
            <a:extLst>
              <a:ext uri="{FF2B5EF4-FFF2-40B4-BE49-F238E27FC236}">
                <a16:creationId xmlns:a16="http://schemas.microsoft.com/office/drawing/2014/main" id="{8E17BE29-7EB7-47D9-8322-C1E0C1C1B6DD}"/>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0" y="5077327"/>
            <a:ext cx="2374232" cy="1780674"/>
          </a:xfrm>
          <a:prstGeom prst="rect">
            <a:avLst/>
          </a:prstGeom>
        </p:spPr>
      </p:pic>
      <p:pic>
        <p:nvPicPr>
          <p:cNvPr id="26" name="Picture 25">
            <a:extLst>
              <a:ext uri="{FF2B5EF4-FFF2-40B4-BE49-F238E27FC236}">
                <a16:creationId xmlns:a16="http://schemas.microsoft.com/office/drawing/2014/main" id="{542E4841-0259-448D-83C6-F217E9A5CB1D}"/>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570621" y="4869783"/>
            <a:ext cx="2241883" cy="1988218"/>
          </a:xfrm>
          <a:prstGeom prst="rect">
            <a:avLst/>
          </a:prstGeom>
        </p:spPr>
      </p:pic>
      <p:pic>
        <p:nvPicPr>
          <p:cNvPr id="27" name="Picture 26">
            <a:extLst>
              <a:ext uri="{FF2B5EF4-FFF2-40B4-BE49-F238E27FC236}">
                <a16:creationId xmlns:a16="http://schemas.microsoft.com/office/drawing/2014/main" id="{8D2CA963-CBE5-4E17-A4F9-C87695C4949E}"/>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796464" y="4872790"/>
            <a:ext cx="1347536" cy="1010652"/>
          </a:xfrm>
          <a:prstGeom prst="rect">
            <a:avLst/>
          </a:prstGeom>
        </p:spPr>
      </p:pic>
    </p:spTree>
    <p:extLst>
      <p:ext uri="{BB962C8B-B14F-4D97-AF65-F5344CB8AC3E}">
        <p14:creationId xmlns:p14="http://schemas.microsoft.com/office/powerpoint/2010/main" val="511974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BED5E1-099B-45E2-9082-18A9B2740ADB}"/>
              </a:ext>
            </a:extLst>
          </p:cNvPr>
          <p:cNvPicPr>
            <a:picLocks noChangeAspect="1"/>
          </p:cNvPicPr>
          <p:nvPr/>
        </p:nvPicPr>
        <p:blipFill rotWithShape="1">
          <a:blip r:embed="rId3">
            <a:extLst>
              <a:ext uri="{28A0092B-C50C-407E-A947-70E740481C1C}">
                <a14:useLocalDpi xmlns:a14="http://schemas.microsoft.com/office/drawing/2010/main" val="0"/>
              </a:ext>
            </a:extLst>
          </a:blip>
          <a:srcRect l="5181" r="6002"/>
          <a:stretch/>
        </p:blipFill>
        <p:spPr>
          <a:xfrm>
            <a:off x="1" y="0"/>
            <a:ext cx="9144000" cy="6858000"/>
          </a:xfrm>
          <a:prstGeom prst="rect">
            <a:avLst/>
          </a:prstGeom>
        </p:spPr>
      </p:pic>
      <p:sp>
        <p:nvSpPr>
          <p:cNvPr id="4" name="Content Placeholder 2"/>
          <p:cNvSpPr txBox="1">
            <a:spLocks/>
          </p:cNvSpPr>
          <p:nvPr/>
        </p:nvSpPr>
        <p:spPr>
          <a:xfrm>
            <a:off x="152400" y="152400"/>
            <a:ext cx="88392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God in Christ offers forgiveness to all soft hearted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Pray for forgiveness to those who wrong us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Without a forgiving heart, God will not forgive you</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Forgiveness is a process that never should end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Faith is a course of an improvement upon His word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Those who love little find hollow unforgiving hearts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Brow beating a sinner serves not their recovery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Loving minds are crucial in setting a soul free in Him</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We are made alive in God through His forgiveness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God justifies those who have faith in Jesus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Truth is found in confessing our sins to God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Admitting Jesus has been raised holds salvation</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Repentance is key for sins to be forgiven</a:t>
            </a:r>
          </a:p>
          <a:p>
            <a:pPr algn="l"/>
            <a:endPar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p:txBody>
      </p:sp>
      <p:sp>
        <p:nvSpPr>
          <p:cNvPr id="5" name="Rectangle 4"/>
          <p:cNvSpPr>
            <a:spLocks noChangeArrowheads="1"/>
          </p:cNvSpPr>
          <p:nvPr/>
        </p:nvSpPr>
        <p:spPr bwMode="auto">
          <a:xfrm rot="21029159">
            <a:off x="211153" y="1222160"/>
            <a:ext cx="8667596" cy="400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800" b="1" spc="50" dirty="0">
                <a:ln w="11430">
                  <a:solidFill>
                    <a:schemeClr val="tx1"/>
                  </a:solidFill>
                </a:ln>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101600">
                    <a:srgbClr val="8A0000"/>
                  </a:glow>
                  <a:outerShdw blurRad="76200" dist="50800" dir="5400000" algn="tl" rotWithShape="0">
                    <a:srgbClr val="000000">
                      <a:alpha val="65000"/>
                    </a:srgbClr>
                  </a:outerShdw>
                </a:effectLst>
                <a:latin typeface="Calibri" panose="020F0502020204030204" pitchFamily="34" charset="0"/>
              </a:rPr>
              <a:t>To forgive             is to regain the sense of love</a:t>
            </a:r>
            <a:endParaRPr lang="en-US" sz="8800" b="1" i="1" spc="50" dirty="0">
              <a:ln w="11430">
                <a:solidFill>
                  <a:schemeClr val="tx1"/>
                </a:solidFill>
              </a:ln>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101600">
                  <a:srgbClr val="8A0000"/>
                </a:glow>
                <a:outerShdw blurRad="76200" dist="50800" dir="5400000" algn="tl" rotWithShape="0">
                  <a:srgbClr val="000000">
                    <a:alpha val="65000"/>
                  </a:srgbClr>
                </a:outerShdw>
              </a:effectLst>
              <a:latin typeface="Calibri" panose="020F0502020204030204" pitchFamily="34" charset="0"/>
            </a:endParaRPr>
          </a:p>
        </p:txBody>
      </p:sp>
      <p:sp>
        <p:nvSpPr>
          <p:cNvPr id="7" name="16-Point Star 3">
            <a:extLst>
              <a:ext uri="{FF2B5EF4-FFF2-40B4-BE49-F238E27FC236}">
                <a16:creationId xmlns:a16="http://schemas.microsoft.com/office/drawing/2014/main" id="{790E6EC8-114A-457A-8FB8-5BC010E67357}"/>
              </a:ext>
            </a:extLst>
          </p:cNvPr>
          <p:cNvSpPr/>
          <p:nvPr/>
        </p:nvSpPr>
        <p:spPr>
          <a:xfrm>
            <a:off x="2962745" y="-59975"/>
            <a:ext cx="2743200" cy="2590800"/>
          </a:xfrm>
          <a:prstGeom prst="star16">
            <a:avLst>
              <a:gd name="adj" fmla="val 13850"/>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Point Star 4">
            <a:extLst>
              <a:ext uri="{FF2B5EF4-FFF2-40B4-BE49-F238E27FC236}">
                <a16:creationId xmlns:a16="http://schemas.microsoft.com/office/drawing/2014/main" id="{F0E0D3AB-1853-40D3-B389-778977D1F1DD}"/>
              </a:ext>
            </a:extLst>
          </p:cNvPr>
          <p:cNvSpPr/>
          <p:nvPr/>
        </p:nvSpPr>
        <p:spPr>
          <a:xfrm>
            <a:off x="2982036" y="-153537"/>
            <a:ext cx="2743200" cy="2743200"/>
          </a:xfrm>
          <a:prstGeom prst="star4">
            <a:avLst>
              <a:gd name="adj" fmla="val 3376"/>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4BE9FAB-30E8-4D35-A9F1-373521BF5B34}"/>
              </a:ext>
            </a:extLst>
          </p:cNvPr>
          <p:cNvPicPr>
            <a:picLocks noChangeAspect="1"/>
          </p:cNvPicPr>
          <p:nvPr/>
        </p:nvPicPr>
        <p:blipFill rotWithShape="1">
          <a:blip r:embed="rId3">
            <a:extLst>
              <a:ext uri="{28A0092B-C50C-407E-A947-70E740481C1C}">
                <a14:useLocalDpi xmlns:a14="http://schemas.microsoft.com/office/drawing/2010/main" val="0"/>
              </a:ext>
            </a:extLst>
          </a:blip>
          <a:srcRect l="5181" t="47164" r="6002"/>
          <a:stretch/>
        </p:blipFill>
        <p:spPr>
          <a:xfrm>
            <a:off x="1" y="3234518"/>
            <a:ext cx="9144000" cy="3623481"/>
          </a:xfrm>
          <a:prstGeom prst="rect">
            <a:avLst/>
          </a:prstGeom>
        </p:spPr>
      </p:pic>
    </p:spTree>
    <p:extLst>
      <p:ext uri="{BB962C8B-B14F-4D97-AF65-F5344CB8AC3E}">
        <p14:creationId xmlns:p14="http://schemas.microsoft.com/office/powerpoint/2010/main" val="756670987"/>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2" end="12"/>
                                            </p:txEl>
                                          </p:spTgt>
                                        </p:tgtEl>
                                        <p:attrNameLst>
                                          <p:attrName>style.visibility</p:attrName>
                                        </p:attrNameLst>
                                      </p:cBhvr>
                                      <p:to>
                                        <p:strVal val="visible"/>
                                      </p:to>
                                    </p:set>
                                    <p:animEffect transition="in" filter="wipe(left)">
                                      <p:cBhvr>
                                        <p:cTn id="89" dur="500"/>
                                        <p:tgtEl>
                                          <p:spTgt spid="4">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500" fill="hold"/>
                                        <p:tgtEl>
                                          <p:spTgt spid="4">
                                            <p:txEl>
                                              <p:pRg st="12" end="12"/>
                                            </p:txEl>
                                          </p:spTgt>
                                        </p:tgtEl>
                                        <p:attrNameLst>
                                          <p:attrName>style.color</p:attrName>
                                        </p:attrNameLst>
                                      </p:cBhvr>
                                      <p:to>
                                        <a:srgbClr val="E6CDFF"/>
                                      </p:to>
                                    </p:animClr>
                                  </p:childTnLst>
                                </p:cTn>
                              </p:par>
                              <p:par>
                                <p:cTn id="96" presetID="0" presetClass="entr" presetSubtype="0" fill="hold" grpId="0" nodeType="withEffect">
                                  <p:stCondLst>
                                    <p:cond delay="600"/>
                                  </p:stCondLst>
                                  <p:childTnLst>
                                    <p:set>
                                      <p:cBhvr>
                                        <p:cTn id="97" dur="1" fill="hold">
                                          <p:stCondLst>
                                            <p:cond delay="0"/>
                                          </p:stCondLst>
                                        </p:cTn>
                                        <p:tgtEl>
                                          <p:spTgt spid="5"/>
                                        </p:tgtEl>
                                        <p:attrNameLst>
                                          <p:attrName>style.visibility</p:attrName>
                                        </p:attrNameLst>
                                      </p:cBhvr>
                                      <p:to>
                                        <p:strVal val="visible"/>
                                      </p:to>
                                    </p:set>
                                    <p:animEffect transition="in" filter="dissolve">
                                      <p:cBhvr>
                                        <p:cTn id="98" dur="1250">
                                          <p:stCondLst>
                                            <p:cond delay="0"/>
                                          </p:stCondLst>
                                        </p:cTn>
                                        <p:tgtEl>
                                          <p:spTgt spid="5"/>
                                        </p:tgtEl>
                                      </p:cBhvr>
                                    </p:animEffect>
                                    <p:anim to="" calcmode="lin" valueType="num">
                                      <p:cBhvr>
                                        <p:cTn id="99" dur="125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00" dur="125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3" presetClass="emph" presetSubtype="10" fill="hold" grpId="1" nodeType="clickEffect">
                                  <p:stCondLst>
                                    <p:cond delay="0"/>
                                  </p:stCondLst>
                                  <p:childTnLst>
                                    <p:animClr clrSpc="hsl" dir="ccw">
                                      <p:cBhvr override="childStyle">
                                        <p:cTn id="104" dur="2000" fill="hold"/>
                                        <p:tgtEl>
                                          <p:spTgt spid="4">
                                            <p:txEl>
                                              <p:pRg st="0" end="0"/>
                                            </p:txEl>
                                          </p:spTgt>
                                        </p:tgtEl>
                                        <p:attrNameLst>
                                          <p:attrName>style.color</p:attrName>
                                        </p:attrNameLst>
                                      </p:cBhvr>
                                      <p:to>
                                        <a:srgbClr val="FFFF00"/>
                                      </p:to>
                                    </p:animClr>
                                  </p:childTnLst>
                                </p:cTn>
                              </p:par>
                              <p:par>
                                <p:cTn id="105" presetID="3" presetClass="emph" presetSubtype="10" fill="hold" grpId="1" nodeType="withEffect">
                                  <p:stCondLst>
                                    <p:cond delay="0"/>
                                  </p:stCondLst>
                                  <p:childTnLst>
                                    <p:animClr clrSpc="hsl" dir="ccw">
                                      <p:cBhvr override="childStyle">
                                        <p:cTn id="106" dur="2000" fill="hold"/>
                                        <p:tgtEl>
                                          <p:spTgt spid="4">
                                            <p:txEl>
                                              <p:pRg st="1" end="1"/>
                                            </p:txEl>
                                          </p:spTgt>
                                        </p:tgtEl>
                                        <p:attrNameLst>
                                          <p:attrName>style.color</p:attrName>
                                        </p:attrNameLst>
                                      </p:cBhvr>
                                      <p:to>
                                        <a:srgbClr val="FFFF00"/>
                                      </p:to>
                                    </p:animClr>
                                  </p:childTnLst>
                                </p:cTn>
                              </p:par>
                              <p:par>
                                <p:cTn id="107" presetID="3" presetClass="emph" presetSubtype="10" fill="hold" grpId="1" nodeType="withEffect">
                                  <p:stCondLst>
                                    <p:cond delay="0"/>
                                  </p:stCondLst>
                                  <p:childTnLst>
                                    <p:animClr clrSpc="hsl" dir="ccw">
                                      <p:cBhvr override="childStyle">
                                        <p:cTn id="108" dur="2000" fill="hold"/>
                                        <p:tgtEl>
                                          <p:spTgt spid="4">
                                            <p:txEl>
                                              <p:pRg st="2" end="2"/>
                                            </p:txEl>
                                          </p:spTgt>
                                        </p:tgtEl>
                                        <p:attrNameLst>
                                          <p:attrName>style.color</p:attrName>
                                        </p:attrNameLst>
                                      </p:cBhvr>
                                      <p:to>
                                        <a:srgbClr val="FFFF00"/>
                                      </p:to>
                                    </p:animClr>
                                  </p:childTnLst>
                                </p:cTn>
                              </p:par>
                              <p:par>
                                <p:cTn id="109" presetID="3" presetClass="emph" presetSubtype="10" fill="hold" grpId="1" nodeType="withEffect">
                                  <p:stCondLst>
                                    <p:cond delay="0"/>
                                  </p:stCondLst>
                                  <p:childTnLst>
                                    <p:animClr clrSpc="hsl" dir="ccw">
                                      <p:cBhvr override="childStyle">
                                        <p:cTn id="110" dur="2000" fill="hold"/>
                                        <p:tgtEl>
                                          <p:spTgt spid="4">
                                            <p:txEl>
                                              <p:pRg st="3" end="3"/>
                                            </p:txEl>
                                          </p:spTgt>
                                        </p:tgtEl>
                                        <p:attrNameLst>
                                          <p:attrName>style.color</p:attrName>
                                        </p:attrNameLst>
                                      </p:cBhvr>
                                      <p:to>
                                        <a:srgbClr val="FFFF00"/>
                                      </p:to>
                                    </p:animClr>
                                  </p:childTnLst>
                                </p:cTn>
                              </p:par>
                              <p:par>
                                <p:cTn id="111" presetID="3" presetClass="emph" presetSubtype="10" fill="hold" grpId="1" nodeType="withEffect">
                                  <p:stCondLst>
                                    <p:cond delay="0"/>
                                  </p:stCondLst>
                                  <p:childTnLst>
                                    <p:animClr clrSpc="hsl" dir="ccw">
                                      <p:cBhvr override="childStyle">
                                        <p:cTn id="112" dur="2000" fill="hold"/>
                                        <p:tgtEl>
                                          <p:spTgt spid="4">
                                            <p:txEl>
                                              <p:pRg st="4" end="4"/>
                                            </p:txEl>
                                          </p:spTgt>
                                        </p:tgtEl>
                                        <p:attrNameLst>
                                          <p:attrName>style.color</p:attrName>
                                        </p:attrNameLst>
                                      </p:cBhvr>
                                      <p:to>
                                        <a:srgbClr val="FFFF00"/>
                                      </p:to>
                                    </p:animClr>
                                  </p:childTnLst>
                                </p:cTn>
                              </p:par>
                              <p:par>
                                <p:cTn id="113" presetID="3" presetClass="emph" presetSubtype="10" fill="hold" grpId="1" nodeType="withEffect">
                                  <p:stCondLst>
                                    <p:cond delay="0"/>
                                  </p:stCondLst>
                                  <p:childTnLst>
                                    <p:animClr clrSpc="hsl" dir="ccw">
                                      <p:cBhvr override="childStyle">
                                        <p:cTn id="114" dur="2000" fill="hold"/>
                                        <p:tgtEl>
                                          <p:spTgt spid="4">
                                            <p:txEl>
                                              <p:pRg st="5" end="5"/>
                                            </p:txEl>
                                          </p:spTgt>
                                        </p:tgtEl>
                                        <p:attrNameLst>
                                          <p:attrName>style.color</p:attrName>
                                        </p:attrNameLst>
                                      </p:cBhvr>
                                      <p:to>
                                        <a:srgbClr val="FFFF00"/>
                                      </p:to>
                                    </p:animClr>
                                  </p:childTnLst>
                                </p:cTn>
                              </p:par>
                              <p:par>
                                <p:cTn id="115" presetID="3" presetClass="emph" presetSubtype="10" fill="hold" grpId="1" nodeType="withEffect">
                                  <p:stCondLst>
                                    <p:cond delay="0"/>
                                  </p:stCondLst>
                                  <p:childTnLst>
                                    <p:animClr clrSpc="hsl" dir="ccw">
                                      <p:cBhvr override="childStyle">
                                        <p:cTn id="116" dur="2000" fill="hold"/>
                                        <p:tgtEl>
                                          <p:spTgt spid="4">
                                            <p:txEl>
                                              <p:pRg st="6" end="6"/>
                                            </p:txEl>
                                          </p:spTgt>
                                        </p:tgtEl>
                                        <p:attrNameLst>
                                          <p:attrName>style.color</p:attrName>
                                        </p:attrNameLst>
                                      </p:cBhvr>
                                      <p:to>
                                        <a:srgbClr val="FFFF00"/>
                                      </p:to>
                                    </p:animClr>
                                  </p:childTnLst>
                                </p:cTn>
                              </p:par>
                              <p:par>
                                <p:cTn id="117" presetID="3" presetClass="emph" presetSubtype="10" fill="hold" grpId="1" nodeType="withEffect">
                                  <p:stCondLst>
                                    <p:cond delay="0"/>
                                  </p:stCondLst>
                                  <p:childTnLst>
                                    <p:animClr clrSpc="hsl" dir="ccw">
                                      <p:cBhvr override="childStyle">
                                        <p:cTn id="118" dur="2000" fill="hold"/>
                                        <p:tgtEl>
                                          <p:spTgt spid="4">
                                            <p:txEl>
                                              <p:pRg st="7" end="7"/>
                                            </p:txEl>
                                          </p:spTgt>
                                        </p:tgtEl>
                                        <p:attrNameLst>
                                          <p:attrName>style.color</p:attrName>
                                        </p:attrNameLst>
                                      </p:cBhvr>
                                      <p:to>
                                        <a:srgbClr val="FFFF00"/>
                                      </p:to>
                                    </p:animClr>
                                  </p:childTnLst>
                                </p:cTn>
                              </p:par>
                              <p:par>
                                <p:cTn id="119" presetID="3" presetClass="emph" presetSubtype="10" fill="hold" grpId="1" nodeType="withEffect">
                                  <p:stCondLst>
                                    <p:cond delay="0"/>
                                  </p:stCondLst>
                                  <p:childTnLst>
                                    <p:animClr clrSpc="hsl" dir="ccw">
                                      <p:cBhvr override="childStyle">
                                        <p:cTn id="120" dur="2000" fill="hold"/>
                                        <p:tgtEl>
                                          <p:spTgt spid="4">
                                            <p:txEl>
                                              <p:pRg st="8" end="8"/>
                                            </p:txEl>
                                          </p:spTgt>
                                        </p:tgtEl>
                                        <p:attrNameLst>
                                          <p:attrName>style.color</p:attrName>
                                        </p:attrNameLst>
                                      </p:cBhvr>
                                      <p:to>
                                        <a:srgbClr val="FFFF00"/>
                                      </p:to>
                                    </p:animClr>
                                  </p:childTnLst>
                                </p:cTn>
                              </p:par>
                              <p:par>
                                <p:cTn id="121" presetID="3" presetClass="emph" presetSubtype="10" fill="hold" grpId="1" nodeType="withEffect">
                                  <p:stCondLst>
                                    <p:cond delay="0"/>
                                  </p:stCondLst>
                                  <p:childTnLst>
                                    <p:animClr clrSpc="hsl" dir="ccw">
                                      <p:cBhvr override="childStyle">
                                        <p:cTn id="122" dur="2000" fill="hold"/>
                                        <p:tgtEl>
                                          <p:spTgt spid="4">
                                            <p:txEl>
                                              <p:pRg st="9" end="9"/>
                                            </p:txEl>
                                          </p:spTgt>
                                        </p:tgtEl>
                                        <p:attrNameLst>
                                          <p:attrName>style.color</p:attrName>
                                        </p:attrNameLst>
                                      </p:cBhvr>
                                      <p:to>
                                        <a:srgbClr val="FFFF00"/>
                                      </p:to>
                                    </p:animClr>
                                  </p:childTnLst>
                                </p:cTn>
                              </p:par>
                              <p:par>
                                <p:cTn id="123" presetID="3" presetClass="emph" presetSubtype="10" fill="hold" grpId="1" nodeType="withEffect">
                                  <p:stCondLst>
                                    <p:cond delay="0"/>
                                  </p:stCondLst>
                                  <p:childTnLst>
                                    <p:animClr clrSpc="hsl" dir="ccw">
                                      <p:cBhvr override="childStyle">
                                        <p:cTn id="124" dur="2000" fill="hold"/>
                                        <p:tgtEl>
                                          <p:spTgt spid="4">
                                            <p:txEl>
                                              <p:pRg st="10" end="10"/>
                                            </p:txEl>
                                          </p:spTgt>
                                        </p:tgtEl>
                                        <p:attrNameLst>
                                          <p:attrName>style.color</p:attrName>
                                        </p:attrNameLst>
                                      </p:cBhvr>
                                      <p:to>
                                        <a:srgbClr val="FFFF00"/>
                                      </p:to>
                                    </p:animClr>
                                  </p:childTnLst>
                                </p:cTn>
                              </p:par>
                              <p:par>
                                <p:cTn id="125" presetID="3" presetClass="emph" presetSubtype="10" fill="hold" grpId="1" nodeType="withEffect">
                                  <p:stCondLst>
                                    <p:cond delay="0"/>
                                  </p:stCondLst>
                                  <p:childTnLst>
                                    <p:animClr clrSpc="hsl" dir="ccw">
                                      <p:cBhvr override="childStyle">
                                        <p:cTn id="126" dur="2000" fill="hold"/>
                                        <p:tgtEl>
                                          <p:spTgt spid="4">
                                            <p:txEl>
                                              <p:pRg st="11" end="11"/>
                                            </p:txEl>
                                          </p:spTgt>
                                        </p:tgtEl>
                                        <p:attrNameLst>
                                          <p:attrName>style.color</p:attrName>
                                        </p:attrNameLst>
                                      </p:cBhvr>
                                      <p:to>
                                        <a:srgbClr val="FFFF00"/>
                                      </p:to>
                                    </p:animClr>
                                  </p:childTnLst>
                                </p:cTn>
                              </p:par>
                              <p:par>
                                <p:cTn id="127" presetID="3" presetClass="emph" presetSubtype="10" fill="hold" grpId="1" nodeType="withEffect">
                                  <p:stCondLst>
                                    <p:cond delay="0"/>
                                  </p:stCondLst>
                                  <p:childTnLst>
                                    <p:animClr clrSpc="hsl" dir="ccw">
                                      <p:cBhvr override="childStyle">
                                        <p:cTn id="128" dur="2000" fill="hold"/>
                                        <p:tgtEl>
                                          <p:spTgt spid="4">
                                            <p:txEl>
                                              <p:pRg st="12" end="12"/>
                                            </p:txEl>
                                          </p:spTgt>
                                        </p:tgtEl>
                                        <p:attrNameLst>
                                          <p:attrName>style.color</p:attrName>
                                        </p:attrNameLst>
                                      </p:cBhvr>
                                      <p:to>
                                        <a:srgbClr val="FFFF00"/>
                                      </p:to>
                                    </p:animClr>
                                  </p:childTnLst>
                                </p:cTn>
                              </p:par>
                            </p:childTnLst>
                          </p:cTn>
                        </p:par>
                        <p:par>
                          <p:cTn id="129" fill="hold">
                            <p:stCondLst>
                              <p:cond delay="2000"/>
                            </p:stCondLst>
                            <p:childTnLst>
                              <p:par>
                                <p:cTn id="130" presetID="0" presetClass="exit" presetSubtype="0" fill="hold" grpId="1" nodeType="afterEffect">
                                  <p:stCondLst>
                                    <p:cond delay="300"/>
                                  </p:stCondLst>
                                  <p:childTnLst>
                                    <p:set>
                                      <p:cBhvr>
                                        <p:cTn id="131" dur="1" fill="hold">
                                          <p:stCondLst>
                                            <p:cond delay="1499"/>
                                          </p:stCondLst>
                                        </p:cTn>
                                        <p:tgtEl>
                                          <p:spTgt spid="5"/>
                                        </p:tgtEl>
                                        <p:attrNameLst>
                                          <p:attrName>style.visibility</p:attrName>
                                        </p:attrNameLst>
                                      </p:cBhvr>
                                      <p:to>
                                        <p:strVal val="hidden"/>
                                      </p:to>
                                    </p:set>
                                    <p:animEffect transition="out" filter="dissolve">
                                      <p:cBhvr>
                                        <p:cTn id="132" dur="1500">
                                          <p:stCondLst>
                                            <p:cond delay="0"/>
                                          </p:stCondLst>
                                        </p:cTn>
                                        <p:tgtEl>
                                          <p:spTgt spid="5"/>
                                        </p:tgtEl>
                                      </p:cBhvr>
                                    </p:animEffect>
                                    <p:anim to="" calcmode="lin" valueType="num">
                                      <p:cBhvr>
                                        <p:cTn id="133" dur="15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34" dur="150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par>
                          <p:cTn id="135" fill="hold">
                            <p:stCondLst>
                              <p:cond delay="3800"/>
                            </p:stCondLst>
                            <p:childTnLst>
                              <p:par>
                                <p:cTn id="136" presetID="23" presetClass="exit" presetSubtype="32" fill="hold" nodeType="afterEffect">
                                  <p:stCondLst>
                                    <p:cond delay="0"/>
                                  </p:stCondLst>
                                  <p:childTnLst>
                                    <p:anim calcmode="lin" valueType="num">
                                      <p:cBhvr>
                                        <p:cTn id="137" dur="1750"/>
                                        <p:tgtEl>
                                          <p:spTgt spid="4">
                                            <p:txEl>
                                              <p:pRg st="0" end="0"/>
                                            </p:txEl>
                                          </p:spTgt>
                                        </p:tgtEl>
                                        <p:attrNameLst>
                                          <p:attrName>ppt_w</p:attrName>
                                        </p:attrNameLst>
                                      </p:cBhvr>
                                      <p:tavLst>
                                        <p:tav tm="0">
                                          <p:val>
                                            <p:strVal val="ppt_w"/>
                                          </p:val>
                                        </p:tav>
                                        <p:tav tm="100000">
                                          <p:val>
                                            <p:fltVal val="0"/>
                                          </p:val>
                                        </p:tav>
                                      </p:tavLst>
                                    </p:anim>
                                    <p:anim calcmode="lin" valueType="num">
                                      <p:cBhvr>
                                        <p:cTn id="138" dur="1750"/>
                                        <p:tgtEl>
                                          <p:spTgt spid="4">
                                            <p:txEl>
                                              <p:pRg st="0" end="0"/>
                                            </p:txEl>
                                          </p:spTgt>
                                        </p:tgtEl>
                                        <p:attrNameLst>
                                          <p:attrName>ppt_h</p:attrName>
                                        </p:attrNameLst>
                                      </p:cBhvr>
                                      <p:tavLst>
                                        <p:tav tm="0">
                                          <p:val>
                                            <p:strVal val="ppt_h"/>
                                          </p:val>
                                        </p:tav>
                                        <p:tav tm="100000">
                                          <p:val>
                                            <p:fltVal val="0"/>
                                          </p:val>
                                        </p:tav>
                                      </p:tavLst>
                                    </p:anim>
                                    <p:set>
                                      <p:cBhvr>
                                        <p:cTn id="139" dur="1" fill="hold">
                                          <p:stCondLst>
                                            <p:cond delay="1749"/>
                                          </p:stCondLst>
                                        </p:cTn>
                                        <p:tgtEl>
                                          <p:spTgt spid="4">
                                            <p:txEl>
                                              <p:pRg st="0" end="0"/>
                                            </p:txEl>
                                          </p:spTgt>
                                        </p:tgtEl>
                                        <p:attrNameLst>
                                          <p:attrName>style.visibility</p:attrName>
                                        </p:attrNameLst>
                                      </p:cBhvr>
                                      <p:to>
                                        <p:strVal val="hidden"/>
                                      </p:to>
                                    </p:set>
                                  </p:childTnLst>
                                </p:cTn>
                              </p:par>
                              <p:par>
                                <p:cTn id="140" presetID="23" presetClass="exit" presetSubtype="32" fill="hold" nodeType="withEffect">
                                  <p:stCondLst>
                                    <p:cond delay="0"/>
                                  </p:stCondLst>
                                  <p:childTnLst>
                                    <p:anim calcmode="lin" valueType="num">
                                      <p:cBhvr>
                                        <p:cTn id="141" dur="1750"/>
                                        <p:tgtEl>
                                          <p:spTgt spid="4">
                                            <p:txEl>
                                              <p:pRg st="1" end="1"/>
                                            </p:txEl>
                                          </p:spTgt>
                                        </p:tgtEl>
                                        <p:attrNameLst>
                                          <p:attrName>ppt_w</p:attrName>
                                        </p:attrNameLst>
                                      </p:cBhvr>
                                      <p:tavLst>
                                        <p:tav tm="0">
                                          <p:val>
                                            <p:strVal val="ppt_w"/>
                                          </p:val>
                                        </p:tav>
                                        <p:tav tm="100000">
                                          <p:val>
                                            <p:fltVal val="0"/>
                                          </p:val>
                                        </p:tav>
                                      </p:tavLst>
                                    </p:anim>
                                    <p:anim calcmode="lin" valueType="num">
                                      <p:cBhvr>
                                        <p:cTn id="142" dur="1750"/>
                                        <p:tgtEl>
                                          <p:spTgt spid="4">
                                            <p:txEl>
                                              <p:pRg st="1" end="1"/>
                                            </p:txEl>
                                          </p:spTgt>
                                        </p:tgtEl>
                                        <p:attrNameLst>
                                          <p:attrName>ppt_h</p:attrName>
                                        </p:attrNameLst>
                                      </p:cBhvr>
                                      <p:tavLst>
                                        <p:tav tm="0">
                                          <p:val>
                                            <p:strVal val="ppt_h"/>
                                          </p:val>
                                        </p:tav>
                                        <p:tav tm="100000">
                                          <p:val>
                                            <p:fltVal val="0"/>
                                          </p:val>
                                        </p:tav>
                                      </p:tavLst>
                                    </p:anim>
                                    <p:set>
                                      <p:cBhvr>
                                        <p:cTn id="143" dur="1" fill="hold">
                                          <p:stCondLst>
                                            <p:cond delay="1749"/>
                                          </p:stCondLst>
                                        </p:cTn>
                                        <p:tgtEl>
                                          <p:spTgt spid="4">
                                            <p:txEl>
                                              <p:pRg st="1" end="1"/>
                                            </p:txEl>
                                          </p:spTgt>
                                        </p:tgtEl>
                                        <p:attrNameLst>
                                          <p:attrName>style.visibility</p:attrName>
                                        </p:attrNameLst>
                                      </p:cBhvr>
                                      <p:to>
                                        <p:strVal val="hidden"/>
                                      </p:to>
                                    </p:set>
                                  </p:childTnLst>
                                </p:cTn>
                              </p:par>
                              <p:par>
                                <p:cTn id="144" presetID="23" presetClass="exit" presetSubtype="32" fill="hold" nodeType="withEffect">
                                  <p:stCondLst>
                                    <p:cond delay="0"/>
                                  </p:stCondLst>
                                  <p:childTnLst>
                                    <p:anim calcmode="lin" valueType="num">
                                      <p:cBhvr>
                                        <p:cTn id="145" dur="1750"/>
                                        <p:tgtEl>
                                          <p:spTgt spid="4">
                                            <p:txEl>
                                              <p:pRg st="2" end="2"/>
                                            </p:txEl>
                                          </p:spTgt>
                                        </p:tgtEl>
                                        <p:attrNameLst>
                                          <p:attrName>ppt_w</p:attrName>
                                        </p:attrNameLst>
                                      </p:cBhvr>
                                      <p:tavLst>
                                        <p:tav tm="0">
                                          <p:val>
                                            <p:strVal val="ppt_w"/>
                                          </p:val>
                                        </p:tav>
                                        <p:tav tm="100000">
                                          <p:val>
                                            <p:fltVal val="0"/>
                                          </p:val>
                                        </p:tav>
                                      </p:tavLst>
                                    </p:anim>
                                    <p:anim calcmode="lin" valueType="num">
                                      <p:cBhvr>
                                        <p:cTn id="146" dur="1750"/>
                                        <p:tgtEl>
                                          <p:spTgt spid="4">
                                            <p:txEl>
                                              <p:pRg st="2" end="2"/>
                                            </p:txEl>
                                          </p:spTgt>
                                        </p:tgtEl>
                                        <p:attrNameLst>
                                          <p:attrName>ppt_h</p:attrName>
                                        </p:attrNameLst>
                                      </p:cBhvr>
                                      <p:tavLst>
                                        <p:tav tm="0">
                                          <p:val>
                                            <p:strVal val="ppt_h"/>
                                          </p:val>
                                        </p:tav>
                                        <p:tav tm="100000">
                                          <p:val>
                                            <p:fltVal val="0"/>
                                          </p:val>
                                        </p:tav>
                                      </p:tavLst>
                                    </p:anim>
                                    <p:set>
                                      <p:cBhvr>
                                        <p:cTn id="147" dur="1" fill="hold">
                                          <p:stCondLst>
                                            <p:cond delay="1749"/>
                                          </p:stCondLst>
                                        </p:cTn>
                                        <p:tgtEl>
                                          <p:spTgt spid="4">
                                            <p:txEl>
                                              <p:pRg st="2" end="2"/>
                                            </p:txEl>
                                          </p:spTgt>
                                        </p:tgtEl>
                                        <p:attrNameLst>
                                          <p:attrName>style.visibility</p:attrName>
                                        </p:attrNameLst>
                                      </p:cBhvr>
                                      <p:to>
                                        <p:strVal val="hidden"/>
                                      </p:to>
                                    </p:set>
                                  </p:childTnLst>
                                </p:cTn>
                              </p:par>
                              <p:par>
                                <p:cTn id="148" presetID="23" presetClass="exit" presetSubtype="32" fill="hold" nodeType="withEffect">
                                  <p:stCondLst>
                                    <p:cond delay="0"/>
                                  </p:stCondLst>
                                  <p:childTnLst>
                                    <p:anim calcmode="lin" valueType="num">
                                      <p:cBhvr>
                                        <p:cTn id="149" dur="1750"/>
                                        <p:tgtEl>
                                          <p:spTgt spid="4">
                                            <p:txEl>
                                              <p:pRg st="3" end="3"/>
                                            </p:txEl>
                                          </p:spTgt>
                                        </p:tgtEl>
                                        <p:attrNameLst>
                                          <p:attrName>ppt_w</p:attrName>
                                        </p:attrNameLst>
                                      </p:cBhvr>
                                      <p:tavLst>
                                        <p:tav tm="0">
                                          <p:val>
                                            <p:strVal val="ppt_w"/>
                                          </p:val>
                                        </p:tav>
                                        <p:tav tm="100000">
                                          <p:val>
                                            <p:fltVal val="0"/>
                                          </p:val>
                                        </p:tav>
                                      </p:tavLst>
                                    </p:anim>
                                    <p:anim calcmode="lin" valueType="num">
                                      <p:cBhvr>
                                        <p:cTn id="150" dur="1750"/>
                                        <p:tgtEl>
                                          <p:spTgt spid="4">
                                            <p:txEl>
                                              <p:pRg st="3" end="3"/>
                                            </p:txEl>
                                          </p:spTgt>
                                        </p:tgtEl>
                                        <p:attrNameLst>
                                          <p:attrName>ppt_h</p:attrName>
                                        </p:attrNameLst>
                                      </p:cBhvr>
                                      <p:tavLst>
                                        <p:tav tm="0">
                                          <p:val>
                                            <p:strVal val="ppt_h"/>
                                          </p:val>
                                        </p:tav>
                                        <p:tav tm="100000">
                                          <p:val>
                                            <p:fltVal val="0"/>
                                          </p:val>
                                        </p:tav>
                                      </p:tavLst>
                                    </p:anim>
                                    <p:set>
                                      <p:cBhvr>
                                        <p:cTn id="151" dur="1" fill="hold">
                                          <p:stCondLst>
                                            <p:cond delay="1749"/>
                                          </p:stCondLst>
                                        </p:cTn>
                                        <p:tgtEl>
                                          <p:spTgt spid="4">
                                            <p:txEl>
                                              <p:pRg st="3" end="3"/>
                                            </p:txEl>
                                          </p:spTgt>
                                        </p:tgtEl>
                                        <p:attrNameLst>
                                          <p:attrName>style.visibility</p:attrName>
                                        </p:attrNameLst>
                                      </p:cBhvr>
                                      <p:to>
                                        <p:strVal val="hidden"/>
                                      </p:to>
                                    </p:set>
                                  </p:childTnLst>
                                </p:cTn>
                              </p:par>
                              <p:par>
                                <p:cTn id="152" presetID="23" presetClass="exit" presetSubtype="32" fill="hold" nodeType="withEffect">
                                  <p:stCondLst>
                                    <p:cond delay="0"/>
                                  </p:stCondLst>
                                  <p:childTnLst>
                                    <p:anim calcmode="lin" valueType="num">
                                      <p:cBhvr>
                                        <p:cTn id="153" dur="1750"/>
                                        <p:tgtEl>
                                          <p:spTgt spid="4">
                                            <p:txEl>
                                              <p:pRg st="4" end="4"/>
                                            </p:txEl>
                                          </p:spTgt>
                                        </p:tgtEl>
                                        <p:attrNameLst>
                                          <p:attrName>ppt_w</p:attrName>
                                        </p:attrNameLst>
                                      </p:cBhvr>
                                      <p:tavLst>
                                        <p:tav tm="0">
                                          <p:val>
                                            <p:strVal val="ppt_w"/>
                                          </p:val>
                                        </p:tav>
                                        <p:tav tm="100000">
                                          <p:val>
                                            <p:fltVal val="0"/>
                                          </p:val>
                                        </p:tav>
                                      </p:tavLst>
                                    </p:anim>
                                    <p:anim calcmode="lin" valueType="num">
                                      <p:cBhvr>
                                        <p:cTn id="154" dur="1750"/>
                                        <p:tgtEl>
                                          <p:spTgt spid="4">
                                            <p:txEl>
                                              <p:pRg st="4" end="4"/>
                                            </p:txEl>
                                          </p:spTgt>
                                        </p:tgtEl>
                                        <p:attrNameLst>
                                          <p:attrName>ppt_h</p:attrName>
                                        </p:attrNameLst>
                                      </p:cBhvr>
                                      <p:tavLst>
                                        <p:tav tm="0">
                                          <p:val>
                                            <p:strVal val="ppt_h"/>
                                          </p:val>
                                        </p:tav>
                                        <p:tav tm="100000">
                                          <p:val>
                                            <p:fltVal val="0"/>
                                          </p:val>
                                        </p:tav>
                                      </p:tavLst>
                                    </p:anim>
                                    <p:set>
                                      <p:cBhvr>
                                        <p:cTn id="155" dur="1" fill="hold">
                                          <p:stCondLst>
                                            <p:cond delay="1749"/>
                                          </p:stCondLst>
                                        </p:cTn>
                                        <p:tgtEl>
                                          <p:spTgt spid="4">
                                            <p:txEl>
                                              <p:pRg st="4" end="4"/>
                                            </p:txEl>
                                          </p:spTgt>
                                        </p:tgtEl>
                                        <p:attrNameLst>
                                          <p:attrName>style.visibility</p:attrName>
                                        </p:attrNameLst>
                                      </p:cBhvr>
                                      <p:to>
                                        <p:strVal val="hidden"/>
                                      </p:to>
                                    </p:set>
                                  </p:childTnLst>
                                </p:cTn>
                              </p:par>
                              <p:par>
                                <p:cTn id="156" presetID="23" presetClass="exit" presetSubtype="32" fill="hold" nodeType="withEffect">
                                  <p:stCondLst>
                                    <p:cond delay="0"/>
                                  </p:stCondLst>
                                  <p:childTnLst>
                                    <p:anim calcmode="lin" valueType="num">
                                      <p:cBhvr>
                                        <p:cTn id="157" dur="1750"/>
                                        <p:tgtEl>
                                          <p:spTgt spid="4">
                                            <p:txEl>
                                              <p:pRg st="5" end="5"/>
                                            </p:txEl>
                                          </p:spTgt>
                                        </p:tgtEl>
                                        <p:attrNameLst>
                                          <p:attrName>ppt_w</p:attrName>
                                        </p:attrNameLst>
                                      </p:cBhvr>
                                      <p:tavLst>
                                        <p:tav tm="0">
                                          <p:val>
                                            <p:strVal val="ppt_w"/>
                                          </p:val>
                                        </p:tav>
                                        <p:tav tm="100000">
                                          <p:val>
                                            <p:fltVal val="0"/>
                                          </p:val>
                                        </p:tav>
                                      </p:tavLst>
                                    </p:anim>
                                    <p:anim calcmode="lin" valueType="num">
                                      <p:cBhvr>
                                        <p:cTn id="158" dur="1750"/>
                                        <p:tgtEl>
                                          <p:spTgt spid="4">
                                            <p:txEl>
                                              <p:pRg st="5" end="5"/>
                                            </p:txEl>
                                          </p:spTgt>
                                        </p:tgtEl>
                                        <p:attrNameLst>
                                          <p:attrName>ppt_h</p:attrName>
                                        </p:attrNameLst>
                                      </p:cBhvr>
                                      <p:tavLst>
                                        <p:tav tm="0">
                                          <p:val>
                                            <p:strVal val="ppt_h"/>
                                          </p:val>
                                        </p:tav>
                                        <p:tav tm="100000">
                                          <p:val>
                                            <p:fltVal val="0"/>
                                          </p:val>
                                        </p:tav>
                                      </p:tavLst>
                                    </p:anim>
                                    <p:set>
                                      <p:cBhvr>
                                        <p:cTn id="159" dur="1" fill="hold">
                                          <p:stCondLst>
                                            <p:cond delay="1749"/>
                                          </p:stCondLst>
                                        </p:cTn>
                                        <p:tgtEl>
                                          <p:spTgt spid="4">
                                            <p:txEl>
                                              <p:pRg st="5" end="5"/>
                                            </p:txEl>
                                          </p:spTgt>
                                        </p:tgtEl>
                                        <p:attrNameLst>
                                          <p:attrName>style.visibility</p:attrName>
                                        </p:attrNameLst>
                                      </p:cBhvr>
                                      <p:to>
                                        <p:strVal val="hidden"/>
                                      </p:to>
                                    </p:set>
                                  </p:childTnLst>
                                </p:cTn>
                              </p:par>
                              <p:par>
                                <p:cTn id="160" presetID="23" presetClass="exit" presetSubtype="32" fill="hold" nodeType="withEffect">
                                  <p:stCondLst>
                                    <p:cond delay="0"/>
                                  </p:stCondLst>
                                  <p:childTnLst>
                                    <p:anim calcmode="lin" valueType="num">
                                      <p:cBhvr>
                                        <p:cTn id="161" dur="1750"/>
                                        <p:tgtEl>
                                          <p:spTgt spid="4">
                                            <p:txEl>
                                              <p:pRg st="6" end="6"/>
                                            </p:txEl>
                                          </p:spTgt>
                                        </p:tgtEl>
                                        <p:attrNameLst>
                                          <p:attrName>ppt_w</p:attrName>
                                        </p:attrNameLst>
                                      </p:cBhvr>
                                      <p:tavLst>
                                        <p:tav tm="0">
                                          <p:val>
                                            <p:strVal val="ppt_w"/>
                                          </p:val>
                                        </p:tav>
                                        <p:tav tm="100000">
                                          <p:val>
                                            <p:fltVal val="0"/>
                                          </p:val>
                                        </p:tav>
                                      </p:tavLst>
                                    </p:anim>
                                    <p:anim calcmode="lin" valueType="num">
                                      <p:cBhvr>
                                        <p:cTn id="162" dur="1750"/>
                                        <p:tgtEl>
                                          <p:spTgt spid="4">
                                            <p:txEl>
                                              <p:pRg st="6" end="6"/>
                                            </p:txEl>
                                          </p:spTgt>
                                        </p:tgtEl>
                                        <p:attrNameLst>
                                          <p:attrName>ppt_h</p:attrName>
                                        </p:attrNameLst>
                                      </p:cBhvr>
                                      <p:tavLst>
                                        <p:tav tm="0">
                                          <p:val>
                                            <p:strVal val="ppt_h"/>
                                          </p:val>
                                        </p:tav>
                                        <p:tav tm="100000">
                                          <p:val>
                                            <p:fltVal val="0"/>
                                          </p:val>
                                        </p:tav>
                                      </p:tavLst>
                                    </p:anim>
                                    <p:set>
                                      <p:cBhvr>
                                        <p:cTn id="163" dur="1" fill="hold">
                                          <p:stCondLst>
                                            <p:cond delay="1749"/>
                                          </p:stCondLst>
                                        </p:cTn>
                                        <p:tgtEl>
                                          <p:spTgt spid="4">
                                            <p:txEl>
                                              <p:pRg st="6" end="6"/>
                                            </p:txEl>
                                          </p:spTgt>
                                        </p:tgtEl>
                                        <p:attrNameLst>
                                          <p:attrName>style.visibility</p:attrName>
                                        </p:attrNameLst>
                                      </p:cBhvr>
                                      <p:to>
                                        <p:strVal val="hidden"/>
                                      </p:to>
                                    </p:set>
                                  </p:childTnLst>
                                </p:cTn>
                              </p:par>
                              <p:par>
                                <p:cTn id="164" presetID="23" presetClass="exit" presetSubtype="32" fill="hold" nodeType="withEffect">
                                  <p:stCondLst>
                                    <p:cond delay="0"/>
                                  </p:stCondLst>
                                  <p:childTnLst>
                                    <p:anim calcmode="lin" valueType="num">
                                      <p:cBhvr>
                                        <p:cTn id="165" dur="1750"/>
                                        <p:tgtEl>
                                          <p:spTgt spid="4">
                                            <p:txEl>
                                              <p:pRg st="7" end="7"/>
                                            </p:txEl>
                                          </p:spTgt>
                                        </p:tgtEl>
                                        <p:attrNameLst>
                                          <p:attrName>ppt_w</p:attrName>
                                        </p:attrNameLst>
                                      </p:cBhvr>
                                      <p:tavLst>
                                        <p:tav tm="0">
                                          <p:val>
                                            <p:strVal val="ppt_w"/>
                                          </p:val>
                                        </p:tav>
                                        <p:tav tm="100000">
                                          <p:val>
                                            <p:fltVal val="0"/>
                                          </p:val>
                                        </p:tav>
                                      </p:tavLst>
                                    </p:anim>
                                    <p:anim calcmode="lin" valueType="num">
                                      <p:cBhvr>
                                        <p:cTn id="166" dur="1750"/>
                                        <p:tgtEl>
                                          <p:spTgt spid="4">
                                            <p:txEl>
                                              <p:pRg st="7" end="7"/>
                                            </p:txEl>
                                          </p:spTgt>
                                        </p:tgtEl>
                                        <p:attrNameLst>
                                          <p:attrName>ppt_h</p:attrName>
                                        </p:attrNameLst>
                                      </p:cBhvr>
                                      <p:tavLst>
                                        <p:tav tm="0">
                                          <p:val>
                                            <p:strVal val="ppt_h"/>
                                          </p:val>
                                        </p:tav>
                                        <p:tav tm="100000">
                                          <p:val>
                                            <p:fltVal val="0"/>
                                          </p:val>
                                        </p:tav>
                                      </p:tavLst>
                                    </p:anim>
                                    <p:set>
                                      <p:cBhvr>
                                        <p:cTn id="167" dur="1" fill="hold">
                                          <p:stCondLst>
                                            <p:cond delay="1749"/>
                                          </p:stCondLst>
                                        </p:cTn>
                                        <p:tgtEl>
                                          <p:spTgt spid="4">
                                            <p:txEl>
                                              <p:pRg st="7" end="7"/>
                                            </p:txEl>
                                          </p:spTgt>
                                        </p:tgtEl>
                                        <p:attrNameLst>
                                          <p:attrName>style.visibility</p:attrName>
                                        </p:attrNameLst>
                                      </p:cBhvr>
                                      <p:to>
                                        <p:strVal val="hidden"/>
                                      </p:to>
                                    </p:set>
                                  </p:childTnLst>
                                </p:cTn>
                              </p:par>
                              <p:par>
                                <p:cTn id="168" presetID="23" presetClass="exit" presetSubtype="32" fill="hold" nodeType="withEffect">
                                  <p:stCondLst>
                                    <p:cond delay="0"/>
                                  </p:stCondLst>
                                  <p:childTnLst>
                                    <p:anim calcmode="lin" valueType="num">
                                      <p:cBhvr>
                                        <p:cTn id="169" dur="1750"/>
                                        <p:tgtEl>
                                          <p:spTgt spid="4">
                                            <p:txEl>
                                              <p:pRg st="8" end="8"/>
                                            </p:txEl>
                                          </p:spTgt>
                                        </p:tgtEl>
                                        <p:attrNameLst>
                                          <p:attrName>ppt_w</p:attrName>
                                        </p:attrNameLst>
                                      </p:cBhvr>
                                      <p:tavLst>
                                        <p:tav tm="0">
                                          <p:val>
                                            <p:strVal val="ppt_w"/>
                                          </p:val>
                                        </p:tav>
                                        <p:tav tm="100000">
                                          <p:val>
                                            <p:fltVal val="0"/>
                                          </p:val>
                                        </p:tav>
                                      </p:tavLst>
                                    </p:anim>
                                    <p:anim calcmode="lin" valueType="num">
                                      <p:cBhvr>
                                        <p:cTn id="170" dur="1750"/>
                                        <p:tgtEl>
                                          <p:spTgt spid="4">
                                            <p:txEl>
                                              <p:pRg st="8" end="8"/>
                                            </p:txEl>
                                          </p:spTgt>
                                        </p:tgtEl>
                                        <p:attrNameLst>
                                          <p:attrName>ppt_h</p:attrName>
                                        </p:attrNameLst>
                                      </p:cBhvr>
                                      <p:tavLst>
                                        <p:tav tm="0">
                                          <p:val>
                                            <p:strVal val="ppt_h"/>
                                          </p:val>
                                        </p:tav>
                                        <p:tav tm="100000">
                                          <p:val>
                                            <p:fltVal val="0"/>
                                          </p:val>
                                        </p:tav>
                                      </p:tavLst>
                                    </p:anim>
                                    <p:set>
                                      <p:cBhvr>
                                        <p:cTn id="171" dur="1" fill="hold">
                                          <p:stCondLst>
                                            <p:cond delay="1749"/>
                                          </p:stCondLst>
                                        </p:cTn>
                                        <p:tgtEl>
                                          <p:spTgt spid="4">
                                            <p:txEl>
                                              <p:pRg st="8" end="8"/>
                                            </p:txEl>
                                          </p:spTgt>
                                        </p:tgtEl>
                                        <p:attrNameLst>
                                          <p:attrName>style.visibility</p:attrName>
                                        </p:attrNameLst>
                                      </p:cBhvr>
                                      <p:to>
                                        <p:strVal val="hidden"/>
                                      </p:to>
                                    </p:set>
                                  </p:childTnLst>
                                </p:cTn>
                              </p:par>
                              <p:par>
                                <p:cTn id="172" presetID="23" presetClass="exit" presetSubtype="32" fill="hold" nodeType="withEffect">
                                  <p:stCondLst>
                                    <p:cond delay="0"/>
                                  </p:stCondLst>
                                  <p:childTnLst>
                                    <p:anim calcmode="lin" valueType="num">
                                      <p:cBhvr>
                                        <p:cTn id="173" dur="1750"/>
                                        <p:tgtEl>
                                          <p:spTgt spid="4">
                                            <p:txEl>
                                              <p:pRg st="9" end="9"/>
                                            </p:txEl>
                                          </p:spTgt>
                                        </p:tgtEl>
                                        <p:attrNameLst>
                                          <p:attrName>ppt_w</p:attrName>
                                        </p:attrNameLst>
                                      </p:cBhvr>
                                      <p:tavLst>
                                        <p:tav tm="0">
                                          <p:val>
                                            <p:strVal val="ppt_w"/>
                                          </p:val>
                                        </p:tav>
                                        <p:tav tm="100000">
                                          <p:val>
                                            <p:fltVal val="0"/>
                                          </p:val>
                                        </p:tav>
                                      </p:tavLst>
                                    </p:anim>
                                    <p:anim calcmode="lin" valueType="num">
                                      <p:cBhvr>
                                        <p:cTn id="174" dur="1750"/>
                                        <p:tgtEl>
                                          <p:spTgt spid="4">
                                            <p:txEl>
                                              <p:pRg st="9" end="9"/>
                                            </p:txEl>
                                          </p:spTgt>
                                        </p:tgtEl>
                                        <p:attrNameLst>
                                          <p:attrName>ppt_h</p:attrName>
                                        </p:attrNameLst>
                                      </p:cBhvr>
                                      <p:tavLst>
                                        <p:tav tm="0">
                                          <p:val>
                                            <p:strVal val="ppt_h"/>
                                          </p:val>
                                        </p:tav>
                                        <p:tav tm="100000">
                                          <p:val>
                                            <p:fltVal val="0"/>
                                          </p:val>
                                        </p:tav>
                                      </p:tavLst>
                                    </p:anim>
                                    <p:set>
                                      <p:cBhvr>
                                        <p:cTn id="175" dur="1" fill="hold">
                                          <p:stCondLst>
                                            <p:cond delay="1749"/>
                                          </p:stCondLst>
                                        </p:cTn>
                                        <p:tgtEl>
                                          <p:spTgt spid="4">
                                            <p:txEl>
                                              <p:pRg st="9" end="9"/>
                                            </p:txEl>
                                          </p:spTgt>
                                        </p:tgtEl>
                                        <p:attrNameLst>
                                          <p:attrName>style.visibility</p:attrName>
                                        </p:attrNameLst>
                                      </p:cBhvr>
                                      <p:to>
                                        <p:strVal val="hidden"/>
                                      </p:to>
                                    </p:set>
                                  </p:childTnLst>
                                </p:cTn>
                              </p:par>
                              <p:par>
                                <p:cTn id="176" presetID="23" presetClass="exit" presetSubtype="32" fill="hold" nodeType="withEffect">
                                  <p:stCondLst>
                                    <p:cond delay="0"/>
                                  </p:stCondLst>
                                  <p:childTnLst>
                                    <p:anim calcmode="lin" valueType="num">
                                      <p:cBhvr>
                                        <p:cTn id="177" dur="1750"/>
                                        <p:tgtEl>
                                          <p:spTgt spid="4">
                                            <p:txEl>
                                              <p:pRg st="10" end="10"/>
                                            </p:txEl>
                                          </p:spTgt>
                                        </p:tgtEl>
                                        <p:attrNameLst>
                                          <p:attrName>ppt_w</p:attrName>
                                        </p:attrNameLst>
                                      </p:cBhvr>
                                      <p:tavLst>
                                        <p:tav tm="0">
                                          <p:val>
                                            <p:strVal val="ppt_w"/>
                                          </p:val>
                                        </p:tav>
                                        <p:tav tm="100000">
                                          <p:val>
                                            <p:fltVal val="0"/>
                                          </p:val>
                                        </p:tav>
                                      </p:tavLst>
                                    </p:anim>
                                    <p:anim calcmode="lin" valueType="num">
                                      <p:cBhvr>
                                        <p:cTn id="178" dur="1750"/>
                                        <p:tgtEl>
                                          <p:spTgt spid="4">
                                            <p:txEl>
                                              <p:pRg st="10" end="10"/>
                                            </p:txEl>
                                          </p:spTgt>
                                        </p:tgtEl>
                                        <p:attrNameLst>
                                          <p:attrName>ppt_h</p:attrName>
                                        </p:attrNameLst>
                                      </p:cBhvr>
                                      <p:tavLst>
                                        <p:tav tm="0">
                                          <p:val>
                                            <p:strVal val="ppt_h"/>
                                          </p:val>
                                        </p:tav>
                                        <p:tav tm="100000">
                                          <p:val>
                                            <p:fltVal val="0"/>
                                          </p:val>
                                        </p:tav>
                                      </p:tavLst>
                                    </p:anim>
                                    <p:set>
                                      <p:cBhvr>
                                        <p:cTn id="179" dur="1" fill="hold">
                                          <p:stCondLst>
                                            <p:cond delay="1749"/>
                                          </p:stCondLst>
                                        </p:cTn>
                                        <p:tgtEl>
                                          <p:spTgt spid="4">
                                            <p:txEl>
                                              <p:pRg st="10" end="10"/>
                                            </p:txEl>
                                          </p:spTgt>
                                        </p:tgtEl>
                                        <p:attrNameLst>
                                          <p:attrName>style.visibility</p:attrName>
                                        </p:attrNameLst>
                                      </p:cBhvr>
                                      <p:to>
                                        <p:strVal val="hidden"/>
                                      </p:to>
                                    </p:set>
                                  </p:childTnLst>
                                </p:cTn>
                              </p:par>
                              <p:par>
                                <p:cTn id="180" presetID="23" presetClass="exit" presetSubtype="32" fill="hold" nodeType="withEffect">
                                  <p:stCondLst>
                                    <p:cond delay="0"/>
                                  </p:stCondLst>
                                  <p:childTnLst>
                                    <p:anim calcmode="lin" valueType="num">
                                      <p:cBhvr>
                                        <p:cTn id="181" dur="1750"/>
                                        <p:tgtEl>
                                          <p:spTgt spid="4">
                                            <p:txEl>
                                              <p:pRg st="11" end="11"/>
                                            </p:txEl>
                                          </p:spTgt>
                                        </p:tgtEl>
                                        <p:attrNameLst>
                                          <p:attrName>ppt_w</p:attrName>
                                        </p:attrNameLst>
                                      </p:cBhvr>
                                      <p:tavLst>
                                        <p:tav tm="0">
                                          <p:val>
                                            <p:strVal val="ppt_w"/>
                                          </p:val>
                                        </p:tav>
                                        <p:tav tm="100000">
                                          <p:val>
                                            <p:fltVal val="0"/>
                                          </p:val>
                                        </p:tav>
                                      </p:tavLst>
                                    </p:anim>
                                    <p:anim calcmode="lin" valueType="num">
                                      <p:cBhvr>
                                        <p:cTn id="182" dur="1750"/>
                                        <p:tgtEl>
                                          <p:spTgt spid="4">
                                            <p:txEl>
                                              <p:pRg st="11" end="11"/>
                                            </p:txEl>
                                          </p:spTgt>
                                        </p:tgtEl>
                                        <p:attrNameLst>
                                          <p:attrName>ppt_h</p:attrName>
                                        </p:attrNameLst>
                                      </p:cBhvr>
                                      <p:tavLst>
                                        <p:tav tm="0">
                                          <p:val>
                                            <p:strVal val="ppt_h"/>
                                          </p:val>
                                        </p:tav>
                                        <p:tav tm="100000">
                                          <p:val>
                                            <p:fltVal val="0"/>
                                          </p:val>
                                        </p:tav>
                                      </p:tavLst>
                                    </p:anim>
                                    <p:set>
                                      <p:cBhvr>
                                        <p:cTn id="183" dur="1" fill="hold">
                                          <p:stCondLst>
                                            <p:cond delay="1749"/>
                                          </p:stCondLst>
                                        </p:cTn>
                                        <p:tgtEl>
                                          <p:spTgt spid="4">
                                            <p:txEl>
                                              <p:pRg st="11" end="11"/>
                                            </p:txEl>
                                          </p:spTgt>
                                        </p:tgtEl>
                                        <p:attrNameLst>
                                          <p:attrName>style.visibility</p:attrName>
                                        </p:attrNameLst>
                                      </p:cBhvr>
                                      <p:to>
                                        <p:strVal val="hidden"/>
                                      </p:to>
                                    </p:set>
                                  </p:childTnLst>
                                </p:cTn>
                              </p:par>
                              <p:par>
                                <p:cTn id="184" presetID="23" presetClass="exit" presetSubtype="32" fill="hold" nodeType="withEffect">
                                  <p:stCondLst>
                                    <p:cond delay="0"/>
                                  </p:stCondLst>
                                  <p:childTnLst>
                                    <p:anim calcmode="lin" valueType="num">
                                      <p:cBhvr>
                                        <p:cTn id="185" dur="1750"/>
                                        <p:tgtEl>
                                          <p:spTgt spid="4">
                                            <p:txEl>
                                              <p:pRg st="12" end="12"/>
                                            </p:txEl>
                                          </p:spTgt>
                                        </p:tgtEl>
                                        <p:attrNameLst>
                                          <p:attrName>ppt_w</p:attrName>
                                        </p:attrNameLst>
                                      </p:cBhvr>
                                      <p:tavLst>
                                        <p:tav tm="0">
                                          <p:val>
                                            <p:strVal val="ppt_w"/>
                                          </p:val>
                                        </p:tav>
                                        <p:tav tm="100000">
                                          <p:val>
                                            <p:fltVal val="0"/>
                                          </p:val>
                                        </p:tav>
                                      </p:tavLst>
                                    </p:anim>
                                    <p:anim calcmode="lin" valueType="num">
                                      <p:cBhvr>
                                        <p:cTn id="186" dur="1750"/>
                                        <p:tgtEl>
                                          <p:spTgt spid="4">
                                            <p:txEl>
                                              <p:pRg st="12" end="12"/>
                                            </p:txEl>
                                          </p:spTgt>
                                        </p:tgtEl>
                                        <p:attrNameLst>
                                          <p:attrName>ppt_h</p:attrName>
                                        </p:attrNameLst>
                                      </p:cBhvr>
                                      <p:tavLst>
                                        <p:tav tm="0">
                                          <p:val>
                                            <p:strVal val="ppt_h"/>
                                          </p:val>
                                        </p:tav>
                                        <p:tav tm="100000">
                                          <p:val>
                                            <p:fltVal val="0"/>
                                          </p:val>
                                        </p:tav>
                                      </p:tavLst>
                                    </p:anim>
                                    <p:set>
                                      <p:cBhvr>
                                        <p:cTn id="187" dur="1" fill="hold">
                                          <p:stCondLst>
                                            <p:cond delay="1749"/>
                                          </p:stCondLst>
                                        </p:cTn>
                                        <p:tgtEl>
                                          <p:spTgt spid="4">
                                            <p:txEl>
                                              <p:pRg st="12" end="12"/>
                                            </p:txEl>
                                          </p:spTgt>
                                        </p:tgtEl>
                                        <p:attrNameLst>
                                          <p:attrName>style.visibility</p:attrName>
                                        </p:attrNameLst>
                                      </p:cBhvr>
                                      <p:to>
                                        <p:strVal val="hidden"/>
                                      </p:to>
                                    </p:set>
                                  </p:childTnLst>
                                </p:cTn>
                              </p:par>
                              <p:par>
                                <p:cTn id="188" presetID="0" presetClass="path" presetSubtype="0" accel="50000" decel="50000" fill="hold" nodeType="withEffect">
                                  <p:stCondLst>
                                    <p:cond delay="0"/>
                                  </p:stCondLst>
                                  <p:childTnLst>
                                    <p:animMotion origin="layout" path="M 1.11111E-6 3.7037E-6 L -0.00035 0.10555 " pathEditMode="relative" rAng="0" ptsTypes="AA">
                                      <p:cBhvr>
                                        <p:cTn id="189" dur="1750" fill="hold"/>
                                        <p:tgtEl>
                                          <p:spTgt spid="4">
                                            <p:txEl>
                                              <p:pRg st="0" end="0"/>
                                            </p:txEl>
                                          </p:spTgt>
                                        </p:tgtEl>
                                        <p:attrNameLst>
                                          <p:attrName>ppt_x</p:attrName>
                                          <p:attrName>ppt_y</p:attrName>
                                        </p:attrNameLst>
                                      </p:cBhvr>
                                      <p:rCtr x="-17" y="5278"/>
                                    </p:animMotion>
                                  </p:childTnLst>
                                </p:cTn>
                              </p:par>
                              <p:par>
                                <p:cTn id="190" presetID="0" presetClass="path" presetSubtype="0" accel="50000" decel="50000" fill="hold" nodeType="withEffect">
                                  <p:stCondLst>
                                    <p:cond delay="0"/>
                                  </p:stCondLst>
                                  <p:childTnLst>
                                    <p:animMotion origin="layout" path="M -4.16667E-6 -2.96296E-6 L 0.05469 0.03889 " pathEditMode="relative" rAng="0" ptsTypes="AA">
                                      <p:cBhvr>
                                        <p:cTn id="191" dur="1750" fill="hold"/>
                                        <p:tgtEl>
                                          <p:spTgt spid="4">
                                            <p:txEl>
                                              <p:pRg st="1" end="1"/>
                                            </p:txEl>
                                          </p:spTgt>
                                        </p:tgtEl>
                                        <p:attrNameLst>
                                          <p:attrName>ppt_x</p:attrName>
                                          <p:attrName>ppt_y</p:attrName>
                                        </p:attrNameLst>
                                      </p:cBhvr>
                                      <p:rCtr x="2726" y="1944"/>
                                    </p:animMotion>
                                  </p:childTnLst>
                                </p:cTn>
                              </p:par>
                              <p:par>
                                <p:cTn id="192" presetID="0" presetClass="path" presetSubtype="0" accel="50000" decel="50000" fill="hold" nodeType="withEffect">
                                  <p:stCondLst>
                                    <p:cond delay="0"/>
                                  </p:stCondLst>
                                  <p:childTnLst>
                                    <p:animMotion origin="layout" path="M -1.38889E-6 0.00023 L -0.00816 -0.03541 " pathEditMode="relative" rAng="0" ptsTypes="AA">
                                      <p:cBhvr>
                                        <p:cTn id="193" dur="1750" fill="hold"/>
                                        <p:tgtEl>
                                          <p:spTgt spid="4">
                                            <p:txEl>
                                              <p:pRg st="2" end="2"/>
                                            </p:txEl>
                                          </p:spTgt>
                                        </p:tgtEl>
                                        <p:attrNameLst>
                                          <p:attrName>ppt_x</p:attrName>
                                          <p:attrName>ppt_y</p:attrName>
                                        </p:attrNameLst>
                                      </p:cBhvr>
                                      <p:rCtr x="-417" y="-1782"/>
                                    </p:animMotion>
                                  </p:childTnLst>
                                </p:cTn>
                              </p:par>
                              <p:par>
                                <p:cTn id="194" presetID="0" presetClass="path" presetSubtype="0" accel="50000" decel="50000" fill="hold" nodeType="withEffect">
                                  <p:stCondLst>
                                    <p:cond delay="0"/>
                                  </p:stCondLst>
                                  <p:childTnLst>
                                    <p:animMotion origin="layout" path="M -3.05556E-6 0.00023 L 0.02761 -0.10833 " pathEditMode="relative" rAng="0" ptsTypes="AA">
                                      <p:cBhvr>
                                        <p:cTn id="195" dur="1750" fill="hold"/>
                                        <p:tgtEl>
                                          <p:spTgt spid="4">
                                            <p:txEl>
                                              <p:pRg st="3" end="3"/>
                                            </p:txEl>
                                          </p:spTgt>
                                        </p:tgtEl>
                                        <p:attrNameLst>
                                          <p:attrName>ppt_x</p:attrName>
                                          <p:attrName>ppt_y</p:attrName>
                                        </p:attrNameLst>
                                      </p:cBhvr>
                                      <p:rCtr x="1372" y="-5440"/>
                                    </p:animMotion>
                                  </p:childTnLst>
                                </p:cTn>
                              </p:par>
                              <p:par>
                                <p:cTn id="196" presetID="0" presetClass="path" presetSubtype="0" accel="50000" decel="50000" fill="hold" nodeType="withEffect">
                                  <p:stCondLst>
                                    <p:cond delay="0"/>
                                  </p:stCondLst>
                                  <p:childTnLst>
                                    <p:animMotion origin="layout" path="M 8.33333E-7 0.00069 L -0.01094 -0.18148 " pathEditMode="relative" rAng="0" ptsTypes="AA">
                                      <p:cBhvr>
                                        <p:cTn id="197" dur="1750" fill="hold"/>
                                        <p:tgtEl>
                                          <p:spTgt spid="4">
                                            <p:txEl>
                                              <p:pRg st="4" end="4"/>
                                            </p:txEl>
                                          </p:spTgt>
                                        </p:tgtEl>
                                        <p:attrNameLst>
                                          <p:attrName>ppt_x</p:attrName>
                                          <p:attrName>ppt_y</p:attrName>
                                        </p:attrNameLst>
                                      </p:cBhvr>
                                      <p:rCtr x="-556" y="-9120"/>
                                    </p:animMotion>
                                  </p:childTnLst>
                                </p:cTn>
                              </p:par>
                              <p:par>
                                <p:cTn id="198" presetID="0" presetClass="path" presetSubtype="0" accel="50000" decel="50000" fill="hold" nodeType="withEffect">
                                  <p:stCondLst>
                                    <p:cond delay="0"/>
                                  </p:stCondLst>
                                  <p:childTnLst>
                                    <p:animMotion origin="layout" path="M 0 0.00046 L -0.01667 -0.25532 " pathEditMode="relative" rAng="0" ptsTypes="AA">
                                      <p:cBhvr>
                                        <p:cTn id="199" dur="1750" fill="hold"/>
                                        <p:tgtEl>
                                          <p:spTgt spid="4">
                                            <p:txEl>
                                              <p:pRg st="5" end="5"/>
                                            </p:txEl>
                                          </p:spTgt>
                                        </p:tgtEl>
                                        <p:attrNameLst>
                                          <p:attrName>ppt_x</p:attrName>
                                          <p:attrName>ppt_y</p:attrName>
                                        </p:attrNameLst>
                                      </p:cBhvr>
                                      <p:rCtr x="-833" y="-12801"/>
                                    </p:animMotion>
                                  </p:childTnLst>
                                </p:cTn>
                              </p:par>
                              <p:par>
                                <p:cTn id="200" presetID="0" presetClass="path" presetSubtype="0" accel="50000" decel="50000" fill="hold" nodeType="withEffect">
                                  <p:stCondLst>
                                    <p:cond delay="0"/>
                                  </p:stCondLst>
                                  <p:childTnLst>
                                    <p:animMotion origin="layout" path="M -4.44444E-6 0.00046 L 0.01928 -0.3294 " pathEditMode="relative" rAng="0" ptsTypes="AA">
                                      <p:cBhvr>
                                        <p:cTn id="201" dur="1750" fill="hold"/>
                                        <p:tgtEl>
                                          <p:spTgt spid="4">
                                            <p:txEl>
                                              <p:pRg st="6" end="6"/>
                                            </p:txEl>
                                          </p:spTgt>
                                        </p:tgtEl>
                                        <p:attrNameLst>
                                          <p:attrName>ppt_x</p:attrName>
                                          <p:attrName>ppt_y</p:attrName>
                                        </p:attrNameLst>
                                      </p:cBhvr>
                                      <p:rCtr x="955" y="-16505"/>
                                    </p:animMotion>
                                  </p:childTnLst>
                                </p:cTn>
                              </p:par>
                              <p:par>
                                <p:cTn id="202" presetID="0" presetClass="path" presetSubtype="0" accel="50000" decel="50000" fill="hold" nodeType="withEffect">
                                  <p:stCondLst>
                                    <p:cond delay="0"/>
                                  </p:stCondLst>
                                  <p:childTnLst>
                                    <p:animMotion origin="layout" path="M -4.16667E-6 0.00023 L -0.02013 -0.40116 " pathEditMode="relative" rAng="0" ptsTypes="AA">
                                      <p:cBhvr>
                                        <p:cTn id="203" dur="1750" fill="hold"/>
                                        <p:tgtEl>
                                          <p:spTgt spid="4">
                                            <p:txEl>
                                              <p:pRg st="7" end="7"/>
                                            </p:txEl>
                                          </p:spTgt>
                                        </p:tgtEl>
                                        <p:attrNameLst>
                                          <p:attrName>ppt_x</p:attrName>
                                          <p:attrName>ppt_y</p:attrName>
                                        </p:attrNameLst>
                                      </p:cBhvr>
                                      <p:rCtr x="-1007" y="-20069"/>
                                    </p:animMotion>
                                  </p:childTnLst>
                                </p:cTn>
                              </p:par>
                              <p:par>
                                <p:cTn id="204" presetID="0" presetClass="path" presetSubtype="0" accel="50000" decel="50000" fill="hold" nodeType="withEffect">
                                  <p:stCondLst>
                                    <p:cond delay="0"/>
                                  </p:stCondLst>
                                  <p:childTnLst>
                                    <p:animMotion origin="layout" path="M 5E-6 0.00069 L -0.00243 -0.4757 " pathEditMode="relative" rAng="0" ptsTypes="AA">
                                      <p:cBhvr>
                                        <p:cTn id="205" dur="1750" fill="hold"/>
                                        <p:tgtEl>
                                          <p:spTgt spid="4">
                                            <p:txEl>
                                              <p:pRg st="8" end="8"/>
                                            </p:txEl>
                                          </p:spTgt>
                                        </p:tgtEl>
                                        <p:attrNameLst>
                                          <p:attrName>ppt_x</p:attrName>
                                          <p:attrName>ppt_y</p:attrName>
                                        </p:attrNameLst>
                                      </p:cBhvr>
                                      <p:rCtr x="-122" y="-23819"/>
                                    </p:animMotion>
                                  </p:childTnLst>
                                </p:cTn>
                              </p:par>
                              <p:par>
                                <p:cTn id="206" presetID="0" presetClass="path" presetSubtype="0" accel="50000" decel="50000" fill="hold" nodeType="withEffect">
                                  <p:stCondLst>
                                    <p:cond delay="0"/>
                                  </p:stCondLst>
                                  <p:childTnLst>
                                    <p:animMotion origin="layout" path="M 1.11111E-6 0.00023 L 0.06215 -0.55047 " pathEditMode="relative" rAng="0" ptsTypes="AA">
                                      <p:cBhvr>
                                        <p:cTn id="207" dur="1750" fill="hold"/>
                                        <p:tgtEl>
                                          <p:spTgt spid="4">
                                            <p:txEl>
                                              <p:pRg st="9" end="9"/>
                                            </p:txEl>
                                          </p:spTgt>
                                        </p:tgtEl>
                                        <p:attrNameLst>
                                          <p:attrName>ppt_x</p:attrName>
                                          <p:attrName>ppt_y</p:attrName>
                                        </p:attrNameLst>
                                      </p:cBhvr>
                                      <p:rCtr x="3108" y="-27546"/>
                                    </p:animMotion>
                                  </p:childTnLst>
                                </p:cTn>
                              </p:par>
                              <p:par>
                                <p:cTn id="208" presetID="0" presetClass="path" presetSubtype="0" accel="50000" decel="50000" fill="hold" nodeType="withEffect">
                                  <p:stCondLst>
                                    <p:cond delay="0"/>
                                  </p:stCondLst>
                                  <p:childTnLst>
                                    <p:animMotion origin="layout" path="M -2.5E-6 0.00023 L 0.05591 -0.62153 " pathEditMode="relative" rAng="0" ptsTypes="AA">
                                      <p:cBhvr>
                                        <p:cTn id="209" dur="1750" fill="hold"/>
                                        <p:tgtEl>
                                          <p:spTgt spid="4">
                                            <p:txEl>
                                              <p:pRg st="10" end="10"/>
                                            </p:txEl>
                                          </p:spTgt>
                                        </p:tgtEl>
                                        <p:attrNameLst>
                                          <p:attrName>ppt_x</p:attrName>
                                          <p:attrName>ppt_y</p:attrName>
                                        </p:attrNameLst>
                                      </p:cBhvr>
                                      <p:rCtr x="2795" y="-31088"/>
                                    </p:animMotion>
                                  </p:childTnLst>
                                </p:cTn>
                              </p:par>
                              <p:par>
                                <p:cTn id="210" presetID="0" presetClass="path" presetSubtype="0" accel="50000" decel="50000" fill="hold" nodeType="withEffect">
                                  <p:stCondLst>
                                    <p:cond delay="0"/>
                                  </p:stCondLst>
                                  <p:childTnLst>
                                    <p:animMotion origin="layout" path="M -4.16667E-6 0.00069 L 0.01737 -0.69422 " pathEditMode="relative" rAng="0" ptsTypes="AA">
                                      <p:cBhvr>
                                        <p:cTn id="211" dur="1750" fill="hold"/>
                                        <p:tgtEl>
                                          <p:spTgt spid="4">
                                            <p:txEl>
                                              <p:pRg st="11" end="11"/>
                                            </p:txEl>
                                          </p:spTgt>
                                        </p:tgtEl>
                                        <p:attrNameLst>
                                          <p:attrName>ppt_x</p:attrName>
                                          <p:attrName>ppt_y</p:attrName>
                                        </p:attrNameLst>
                                      </p:cBhvr>
                                      <p:rCtr x="868" y="-34745"/>
                                    </p:animMotion>
                                  </p:childTnLst>
                                </p:cTn>
                              </p:par>
                              <p:par>
                                <p:cTn id="212" presetID="0" presetClass="path" presetSubtype="0" accel="50000" decel="50000" fill="hold" nodeType="withEffect">
                                  <p:stCondLst>
                                    <p:cond delay="0"/>
                                  </p:stCondLst>
                                  <p:childTnLst>
                                    <p:animMotion origin="layout" path="M 3.88889E-6 0.00046 L 0.07986 -0.76945 " pathEditMode="relative" rAng="0" ptsTypes="AA">
                                      <p:cBhvr>
                                        <p:cTn id="213" dur="1750" fill="hold"/>
                                        <p:tgtEl>
                                          <p:spTgt spid="4">
                                            <p:txEl>
                                              <p:pRg st="12" end="12"/>
                                            </p:txEl>
                                          </p:spTgt>
                                        </p:tgtEl>
                                        <p:attrNameLst>
                                          <p:attrName>ppt_x</p:attrName>
                                          <p:attrName>ppt_y</p:attrName>
                                        </p:attrNameLst>
                                      </p:cBhvr>
                                      <p:rCtr x="3993" y="-38495"/>
                                    </p:animMotion>
                                  </p:childTnLst>
                                </p:cTn>
                              </p:par>
                            </p:childTnLst>
                          </p:cTn>
                        </p:par>
                        <p:par>
                          <p:cTn id="214" fill="hold">
                            <p:stCondLst>
                              <p:cond delay="5550"/>
                            </p:stCondLst>
                            <p:childTnLst>
                              <p:par>
                                <p:cTn id="215" presetID="1" presetClass="entr" presetSubtype="0" fill="hold" nodeType="afterEffect">
                                  <p:stCondLst>
                                    <p:cond delay="0"/>
                                  </p:stCondLst>
                                  <p:childTnLst>
                                    <p:set>
                                      <p:cBhvr>
                                        <p:cTn id="216" dur="1" fill="hold">
                                          <p:stCondLst>
                                            <p:cond delay="0"/>
                                          </p:stCondLst>
                                        </p:cTn>
                                        <p:tgtEl>
                                          <p:spTgt spid="6"/>
                                        </p:tgtEl>
                                        <p:attrNameLst>
                                          <p:attrName>style.visibility</p:attrName>
                                        </p:attrNameLst>
                                      </p:cBhvr>
                                      <p:to>
                                        <p:strVal val="visible"/>
                                      </p:to>
                                    </p:set>
                                  </p:childTnLst>
                                </p:cTn>
                              </p:par>
                              <p:par>
                                <p:cTn id="217" presetID="23" presetClass="entr" presetSubtype="16" fill="hold" grpId="2" nodeType="withEffect">
                                  <p:stCondLst>
                                    <p:cond delay="0"/>
                                  </p:stCondLst>
                                  <p:childTnLst>
                                    <p:set>
                                      <p:cBhvr>
                                        <p:cTn id="218" dur="1" fill="hold">
                                          <p:stCondLst>
                                            <p:cond delay="0"/>
                                          </p:stCondLst>
                                        </p:cTn>
                                        <p:tgtEl>
                                          <p:spTgt spid="7"/>
                                        </p:tgtEl>
                                        <p:attrNameLst>
                                          <p:attrName>style.visibility</p:attrName>
                                        </p:attrNameLst>
                                      </p:cBhvr>
                                      <p:to>
                                        <p:strVal val="visible"/>
                                      </p:to>
                                    </p:set>
                                    <p:anim calcmode="lin" valueType="num">
                                      <p:cBhvr>
                                        <p:cTn id="219" dur="500" fill="hold"/>
                                        <p:tgtEl>
                                          <p:spTgt spid="7"/>
                                        </p:tgtEl>
                                        <p:attrNameLst>
                                          <p:attrName>ppt_w</p:attrName>
                                        </p:attrNameLst>
                                      </p:cBhvr>
                                      <p:tavLst>
                                        <p:tav tm="0">
                                          <p:val>
                                            <p:fltVal val="0"/>
                                          </p:val>
                                        </p:tav>
                                        <p:tav tm="100000">
                                          <p:val>
                                            <p:strVal val="#ppt_w"/>
                                          </p:val>
                                        </p:tav>
                                      </p:tavLst>
                                    </p:anim>
                                    <p:anim calcmode="lin" valueType="num">
                                      <p:cBhvr>
                                        <p:cTn id="220" dur="500" fill="hold"/>
                                        <p:tgtEl>
                                          <p:spTgt spid="7"/>
                                        </p:tgtEl>
                                        <p:attrNameLst>
                                          <p:attrName>ppt_h</p:attrName>
                                        </p:attrNameLst>
                                      </p:cBhvr>
                                      <p:tavLst>
                                        <p:tav tm="0">
                                          <p:val>
                                            <p:fltVal val="0"/>
                                          </p:val>
                                        </p:tav>
                                        <p:tav tm="100000">
                                          <p:val>
                                            <p:strVal val="#ppt_h"/>
                                          </p:val>
                                        </p:tav>
                                      </p:tavLst>
                                    </p:anim>
                                  </p:childTnLst>
                                </p:cTn>
                              </p:par>
                              <p:par>
                                <p:cTn id="221" presetID="23" presetClass="entr" presetSubtype="16" fill="hold" grpId="2" nodeType="withEffect">
                                  <p:stCondLst>
                                    <p:cond delay="0"/>
                                  </p:stCondLst>
                                  <p:childTnLst>
                                    <p:set>
                                      <p:cBhvr>
                                        <p:cTn id="222" dur="1" fill="hold">
                                          <p:stCondLst>
                                            <p:cond delay="0"/>
                                          </p:stCondLst>
                                        </p:cTn>
                                        <p:tgtEl>
                                          <p:spTgt spid="8"/>
                                        </p:tgtEl>
                                        <p:attrNameLst>
                                          <p:attrName>style.visibility</p:attrName>
                                        </p:attrNameLst>
                                      </p:cBhvr>
                                      <p:to>
                                        <p:strVal val="visible"/>
                                      </p:to>
                                    </p:set>
                                    <p:anim calcmode="lin" valueType="num">
                                      <p:cBhvr>
                                        <p:cTn id="223" dur="500" fill="hold"/>
                                        <p:tgtEl>
                                          <p:spTgt spid="8"/>
                                        </p:tgtEl>
                                        <p:attrNameLst>
                                          <p:attrName>ppt_w</p:attrName>
                                        </p:attrNameLst>
                                      </p:cBhvr>
                                      <p:tavLst>
                                        <p:tav tm="0">
                                          <p:val>
                                            <p:fltVal val="0"/>
                                          </p:val>
                                        </p:tav>
                                        <p:tav tm="100000">
                                          <p:val>
                                            <p:strVal val="#ppt_w"/>
                                          </p:val>
                                        </p:tav>
                                      </p:tavLst>
                                    </p:anim>
                                    <p:anim calcmode="lin" valueType="num">
                                      <p:cBhvr>
                                        <p:cTn id="224" dur="500" fill="hold"/>
                                        <p:tgtEl>
                                          <p:spTgt spid="8"/>
                                        </p:tgtEl>
                                        <p:attrNameLst>
                                          <p:attrName>ppt_h</p:attrName>
                                        </p:attrNameLst>
                                      </p:cBhvr>
                                      <p:tavLst>
                                        <p:tav tm="0">
                                          <p:val>
                                            <p:fltVal val="0"/>
                                          </p:val>
                                        </p:tav>
                                        <p:tav tm="100000">
                                          <p:val>
                                            <p:strVal val="#ppt_h"/>
                                          </p:val>
                                        </p:tav>
                                      </p:tavLst>
                                    </p:anim>
                                  </p:childTnLst>
                                </p:cTn>
                              </p:par>
                              <p:par>
                                <p:cTn id="225" presetID="8" presetClass="emph" presetSubtype="0" repeatCount="indefinite" fill="hold" grpId="0" nodeType="withEffect">
                                  <p:stCondLst>
                                    <p:cond delay="0"/>
                                  </p:stCondLst>
                                  <p:childTnLst>
                                    <p:animRot by="-21600000">
                                      <p:cBhvr>
                                        <p:cTn id="226" dur="1000" fill="hold"/>
                                        <p:tgtEl>
                                          <p:spTgt spid="7"/>
                                        </p:tgtEl>
                                        <p:attrNameLst>
                                          <p:attrName>r</p:attrName>
                                        </p:attrNameLst>
                                      </p:cBhvr>
                                    </p:animRot>
                                  </p:childTnLst>
                                </p:cTn>
                              </p:par>
                              <p:par>
                                <p:cTn id="227" presetID="8" presetClass="emph" presetSubtype="0" repeatCount="indefinite" fill="hold" grpId="0" nodeType="withEffect">
                                  <p:stCondLst>
                                    <p:cond delay="0"/>
                                  </p:stCondLst>
                                  <p:childTnLst>
                                    <p:animRot by="21600000">
                                      <p:cBhvr>
                                        <p:cTn id="228" dur="500" fill="hold"/>
                                        <p:tgtEl>
                                          <p:spTgt spid="8"/>
                                        </p:tgtEl>
                                        <p:attrNameLst>
                                          <p:attrName>r</p:attrName>
                                        </p:attrNameLst>
                                      </p:cBhvr>
                                    </p:animRot>
                                  </p:childTnLst>
                                </p:cTn>
                              </p:par>
                            </p:childTnLst>
                          </p:cTn>
                        </p:par>
                      </p:childTnLst>
                    </p:cTn>
                  </p:par>
                  <p:par>
                    <p:cTn id="229" fill="hold">
                      <p:stCondLst>
                        <p:cond delay="indefinite"/>
                      </p:stCondLst>
                      <p:childTnLst>
                        <p:par>
                          <p:cTn id="230" fill="hold">
                            <p:stCondLst>
                              <p:cond delay="0"/>
                            </p:stCondLst>
                            <p:childTnLst>
                              <p:par>
                                <p:cTn id="231" presetID="42" presetClass="path" presetSubtype="0" accel="50000" decel="50000" fill="hold" grpId="1" nodeType="clickEffect">
                                  <p:stCondLst>
                                    <p:cond delay="0"/>
                                  </p:stCondLst>
                                  <p:childTnLst>
                                    <p:animMotion origin="layout" path="M 1.66667E-6 -2.59259E-6 L 0.01701 0.4507 " pathEditMode="relative" rAng="0" ptsTypes="AA">
                                      <p:cBhvr>
                                        <p:cTn id="232" dur="2000" fill="hold"/>
                                        <p:tgtEl>
                                          <p:spTgt spid="7"/>
                                        </p:tgtEl>
                                        <p:attrNameLst>
                                          <p:attrName>ppt_x</p:attrName>
                                          <p:attrName>ppt_y</p:attrName>
                                        </p:attrNameLst>
                                      </p:cBhvr>
                                      <p:rCtr x="851" y="22523"/>
                                    </p:animMotion>
                                  </p:childTnLst>
                                </p:cTn>
                              </p:par>
                              <p:par>
                                <p:cTn id="233" presetID="42" presetClass="path" presetSubtype="0" accel="50000" decel="50000" fill="hold" grpId="1" nodeType="withEffect">
                                  <p:stCondLst>
                                    <p:cond delay="0"/>
                                  </p:stCondLst>
                                  <p:childTnLst>
                                    <p:animMotion origin="layout" path="M -1.66667E-6 3.7037E-6 L 0.01649 0.45324 " pathEditMode="relative" rAng="0" ptsTypes="AA">
                                      <p:cBhvr>
                                        <p:cTn id="234" dur="2000" fill="hold"/>
                                        <p:tgtEl>
                                          <p:spTgt spid="8"/>
                                        </p:tgtEl>
                                        <p:attrNameLst>
                                          <p:attrName>ppt_x</p:attrName>
                                          <p:attrName>ppt_y</p:attrName>
                                        </p:attrNameLst>
                                      </p:cBhvr>
                                      <p:rCtr x="816" y="226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allAtOnce"/>
      <p:bldP spid="5" grpId="0"/>
      <p:bldP spid="5" grpId="1"/>
      <p:bldP spid="7" grpId="0" animBg="1"/>
      <p:bldP spid="7" grpId="1" animBg="1"/>
      <p:bldP spid="7" grpId="2" animBg="1"/>
      <p:bldP spid="8" grpId="0" animBg="1"/>
      <p:bldP spid="8" grpId="1" animBg="1"/>
      <p:bldP spid="8"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AB299B-AE66-4FFE-8D7E-C4ED7ABC3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C0A4DEE7-F1ED-4A60-9E95-21330EAB04E9}"/>
              </a:ext>
            </a:extLst>
          </p:cNvPr>
          <p:cNvSpPr txBox="1">
            <a:spLocks/>
          </p:cNvSpPr>
          <p:nvPr/>
        </p:nvSpPr>
        <p:spPr>
          <a:xfrm>
            <a:off x="4683919" y="3659981"/>
            <a:ext cx="3444608"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forgiving one</a:t>
            </a:r>
          </a:p>
        </p:txBody>
      </p:sp>
      <p:sp>
        <p:nvSpPr>
          <p:cNvPr id="5" name="Title 1">
            <a:extLst>
              <a:ext uri="{FF2B5EF4-FFF2-40B4-BE49-F238E27FC236}">
                <a16:creationId xmlns:a16="http://schemas.microsoft.com/office/drawing/2014/main" id="{4D1298CE-BE40-484F-B8B3-5D5C5880F64A}"/>
              </a:ext>
            </a:extLst>
          </p:cNvPr>
          <p:cNvSpPr txBox="1">
            <a:spLocks/>
          </p:cNvSpPr>
          <p:nvPr/>
        </p:nvSpPr>
        <p:spPr>
          <a:xfrm>
            <a:off x="1040606" y="4329112"/>
            <a:ext cx="217583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another</a:t>
            </a:r>
          </a:p>
        </p:txBody>
      </p:sp>
      <p:sp>
        <p:nvSpPr>
          <p:cNvPr id="3074" name="Rectangle 2"/>
          <p:cNvSpPr>
            <a:spLocks noGrp="1" noChangeArrowheads="1"/>
          </p:cNvSpPr>
          <p:nvPr>
            <p:ph type="title"/>
          </p:nvPr>
        </p:nvSpPr>
        <p:spPr>
          <a:xfrm>
            <a:off x="457200" y="927622"/>
            <a:ext cx="8229600" cy="500275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Let all bitterness, wrath, anger, clamor, and evil speaking be put away from you, with all malice. And be kind to one another, tenderhearted, forgiving one another, just as God in Christ forgave you.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Ephesians 4:31-32</a:t>
            </a:r>
          </a:p>
        </p:txBody>
      </p:sp>
      <p:sp>
        <p:nvSpPr>
          <p:cNvPr id="6" name="Rectangle 2">
            <a:extLst>
              <a:ext uri="{FF2B5EF4-FFF2-40B4-BE49-F238E27FC236}">
                <a16:creationId xmlns:a16="http://schemas.microsoft.com/office/drawing/2014/main" id="{B8D31365-5970-41BA-9223-EFE3C6E0713A}"/>
              </a:ext>
            </a:extLst>
          </p:cNvPr>
          <p:cNvSpPr txBox="1">
            <a:spLocks noChangeArrowheads="1"/>
          </p:cNvSpPr>
          <p:nvPr/>
        </p:nvSpPr>
        <p:spPr bwMode="auto">
          <a:xfrm>
            <a:off x="1049789" y="5001486"/>
            <a:ext cx="2278743"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forgave</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166BA1E3-0AEF-4F79-ADD1-97A5D61AB7DA}"/>
              </a:ext>
            </a:extLst>
          </p:cNvPr>
          <p:cNvSpPr txBox="1">
            <a:spLocks noChangeArrowheads="1"/>
          </p:cNvSpPr>
          <p:nvPr/>
        </p:nvSpPr>
        <p:spPr bwMode="auto">
          <a:xfrm>
            <a:off x="457200" y="927622"/>
            <a:ext cx="8229600" cy="500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chemeClr val="bg1">
                      <a:lumMod val="65000"/>
                    </a:schemeClr>
                  </a:solidFill>
                  <a:prstDash val="solid"/>
                  <a:miter lim="800000"/>
                </a:ln>
                <a:solidFill>
                  <a:schemeClr val="tx1"/>
                </a:solidFill>
                <a:effectLst>
                  <a:glow rad="101600">
                    <a:schemeClr val="tx1"/>
                  </a:glow>
                  <a:outerShdw blurRad="50800" algn="tl" rotWithShape="0">
                    <a:srgbClr val="000000"/>
                  </a:outerShdw>
                </a:effectLst>
                <a:latin typeface="Calibri" panose="020F0502020204030204" pitchFamily="34" charset="0"/>
              </a:rPr>
              <a:t>Let all bitterness, wrath, anger, clamor, and evil speaking be put away from you, with all malice. </a:t>
            </a:r>
            <a:r>
              <a:rPr lang="en-US" altLang="en-US" b="1" kern="0"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And be kind to one another, tenderhearted, forgiving one another, just as God in Christ forgave you. </a:t>
            </a:r>
            <a:r>
              <a:rPr lang="en-US" altLang="en-US" sz="3200" b="1" kern="0" dirty="0">
                <a:ln w="17780" cmpd="sng">
                  <a:solidFill>
                    <a:schemeClr val="bg1">
                      <a:lumMod val="65000"/>
                    </a:schemeClr>
                  </a:solidFill>
                  <a:prstDash val="solid"/>
                  <a:miter lim="800000"/>
                </a:ln>
                <a:solidFill>
                  <a:schemeClr val="tx1"/>
                </a:solidFill>
                <a:effectLst>
                  <a:glow rad="101600">
                    <a:schemeClr val="tx1"/>
                  </a:glow>
                  <a:outerShdw blurRad="50800" algn="tl" rotWithShape="0">
                    <a:srgbClr val="000000"/>
                  </a:outerShdw>
                </a:effectLst>
                <a:latin typeface="Calibri" panose="020F0502020204030204" pitchFamily="34" charset="0"/>
              </a:rPr>
              <a:t>— </a:t>
            </a:r>
            <a:r>
              <a:rPr lang="en-US" altLang="en-US" sz="3200" b="1" i="1" kern="0" dirty="0">
                <a:ln w="17780" cmpd="sng">
                  <a:solidFill>
                    <a:schemeClr val="bg1">
                      <a:lumMod val="65000"/>
                    </a:schemeClr>
                  </a:solidFill>
                  <a:prstDash val="solid"/>
                  <a:miter lim="800000"/>
                </a:ln>
                <a:solidFill>
                  <a:schemeClr val="tx1"/>
                </a:solidFill>
                <a:effectLst>
                  <a:glow rad="101600">
                    <a:schemeClr val="tx1"/>
                  </a:glow>
                  <a:outerShdw blurRad="50800" algn="tl" rotWithShape="0">
                    <a:srgbClr val="000000"/>
                  </a:outerShdw>
                </a:effectLst>
                <a:latin typeface="Calibri" panose="020F0502020204030204" pitchFamily="34" charset="0"/>
              </a:rPr>
              <a:t>Ephesians 4:31-32</a:t>
            </a:r>
          </a:p>
        </p:txBody>
      </p:sp>
      <p:sp>
        <p:nvSpPr>
          <p:cNvPr id="8" name="Rectangle 2" hidden="1">
            <a:extLst>
              <a:ext uri="{FF2B5EF4-FFF2-40B4-BE49-F238E27FC236}">
                <a16:creationId xmlns:a16="http://schemas.microsoft.com/office/drawing/2014/main" id="{A3965009-270E-4DFE-8CDF-0483F690AC6F}"/>
              </a:ext>
            </a:extLst>
          </p:cNvPr>
          <p:cNvSpPr txBox="1">
            <a:spLocks noChangeArrowheads="1"/>
          </p:cNvSpPr>
          <p:nvPr/>
        </p:nvSpPr>
        <p:spPr bwMode="auto">
          <a:xfrm rot="19558827">
            <a:off x="3120011" y="2152961"/>
            <a:ext cx="2278743"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forgave</a:t>
            </a:r>
            <a:endParaRPr lang="en-US" altLang="en-US" sz="32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538857800"/>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2" nodeType="withEffect">
                                  <p:stCondLst>
                                    <p:cond delay="0"/>
                                  </p:stCondLst>
                                  <p:childTnLst>
                                    <p:animMotion origin="layout" path="M 0 0 L 0.375 -0.36667 " pathEditMode="relative" rAng="0" ptsTypes="AA">
                                      <p:cBhvr>
                                        <p:cTn id="10" dur="1000" spd="-100000" fill="hold"/>
                                        <p:tgtEl>
                                          <p:spTgt spid="3074"/>
                                        </p:tgtEl>
                                        <p:attrNameLst>
                                          <p:attrName>ppt_x</p:attrName>
                                          <p:attrName>ppt_y</p:attrName>
                                        </p:attrNameLst>
                                      </p:cBhvr>
                                      <p:rCtr x="18750" y="-18333"/>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18" presetClass="emph" presetSubtype="0" fill="hold" grpId="1" nodeType="withEffect">
                                  <p:stCondLst>
                                    <p:cond delay="0"/>
                                  </p:stCondLst>
                                  <p:childTnLst>
                                    <p:set>
                                      <p:cBhvr override="childStyle">
                                        <p:cTn id="22" dur="500" fill="hold"/>
                                        <p:tgtEl>
                                          <p:spTgt spid="4"/>
                                        </p:tgtEl>
                                        <p:attrNameLst>
                                          <p:attrName>style.textDecorationUnderline</p:attrName>
                                        </p:attrNameLst>
                                      </p:cBhvr>
                                      <p:to>
                                        <p:strVal val="true"/>
                                      </p:to>
                                    </p:set>
                                  </p:childTnLst>
                                </p:cTn>
                              </p:par>
                              <p:par>
                                <p:cTn id="23" presetID="22" presetClass="entr" presetSubtype="8" fill="hold" grpId="0" nodeType="withEffect">
                                  <p:stCondLst>
                                    <p:cond delay="40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par>
                                <p:cTn id="26" presetID="18" presetClass="emph" presetSubtype="0" fill="hold" grpId="1" nodeType="withEffect">
                                  <p:stCondLst>
                                    <p:cond delay="400"/>
                                  </p:stCondLst>
                                  <p:childTnLst>
                                    <p:set>
                                      <p:cBhvr override="childStyle">
                                        <p:cTn id="27" dur="500" fill="hold"/>
                                        <p:tgtEl>
                                          <p:spTgt spid="5"/>
                                        </p:tgtEl>
                                        <p:attrNameLst>
                                          <p:attrName>style.textDecorationUnderline</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25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50"/>
                                        <p:tgtEl>
                                          <p:spTgt spid="6"/>
                                        </p:tgtEl>
                                      </p:cBhvr>
                                    </p:animEffect>
                                  </p:childTnLst>
                                </p:cTn>
                              </p:par>
                              <p:par>
                                <p:cTn id="33" presetID="8" presetClass="emph" presetSubtype="0" fill="hold" grpId="2" nodeType="withEffect">
                                  <p:stCondLst>
                                    <p:cond delay="250"/>
                                  </p:stCondLst>
                                  <p:childTnLst>
                                    <p:animRot by="-2040000">
                                      <p:cBhvr>
                                        <p:cTn id="34" dur="2000" fill="hold"/>
                                        <p:tgtEl>
                                          <p:spTgt spid="6"/>
                                        </p:tgtEl>
                                        <p:attrNameLst>
                                          <p:attrName>r</p:attrName>
                                        </p:attrNameLst>
                                      </p:cBhvr>
                                    </p:animRot>
                                  </p:childTnLst>
                                </p:cTn>
                              </p:par>
                              <p:par>
                                <p:cTn id="35" presetID="42" presetClass="path" presetSubtype="0" accel="50000" decel="50000" fill="hold" grpId="1" nodeType="withEffect">
                                  <p:stCondLst>
                                    <p:cond delay="250"/>
                                  </p:stCondLst>
                                  <p:childTnLst>
                                    <p:animMotion origin="layout" path="M 2.77778E-7 2.96296E-6 L 0.22604 -0.41389 " pathEditMode="relative" rAng="0" ptsTypes="AA">
                                      <p:cBhvr>
                                        <p:cTn id="36" dur="2000" fill="hold"/>
                                        <p:tgtEl>
                                          <p:spTgt spid="6"/>
                                        </p:tgtEl>
                                        <p:attrNameLst>
                                          <p:attrName>ppt_x</p:attrName>
                                          <p:attrName>ppt_y</p:attrName>
                                        </p:attrNameLst>
                                      </p:cBhvr>
                                      <p:rCtr x="11302" y="-20694"/>
                                    </p:animMotion>
                                  </p:childTnLst>
                                </p:cTn>
                              </p:par>
                              <p:par>
                                <p:cTn id="37" presetID="10" presetClass="exit" presetSubtype="0" fill="hold" grpId="1" nodeType="withEffect">
                                  <p:stCondLst>
                                    <p:cond delay="250"/>
                                  </p:stCondLst>
                                  <p:childTnLst>
                                    <p:animEffect transition="out" filter="fade">
                                      <p:cBhvr>
                                        <p:cTn id="38" dur="1250"/>
                                        <p:tgtEl>
                                          <p:spTgt spid="3074"/>
                                        </p:tgtEl>
                                      </p:cBhvr>
                                    </p:animEffect>
                                    <p:set>
                                      <p:cBhvr>
                                        <p:cTn id="39" dur="1" fill="hold">
                                          <p:stCondLst>
                                            <p:cond delay="1249"/>
                                          </p:stCondLst>
                                        </p:cTn>
                                        <p:tgtEl>
                                          <p:spTgt spid="3074"/>
                                        </p:tgtEl>
                                        <p:attrNameLst>
                                          <p:attrName>style.visibility</p:attrName>
                                        </p:attrNameLst>
                                      </p:cBhvr>
                                      <p:to>
                                        <p:strVal val="hidden"/>
                                      </p:to>
                                    </p:set>
                                  </p:childTnLst>
                                </p:cTn>
                              </p:par>
                              <p:par>
                                <p:cTn id="40" presetID="10" presetClass="exit" presetSubtype="0" fill="hold" grpId="2" nodeType="withEffect">
                                  <p:stCondLst>
                                    <p:cond delay="250"/>
                                  </p:stCondLst>
                                  <p:childTnLst>
                                    <p:animEffect transition="out" filter="fade">
                                      <p:cBhvr>
                                        <p:cTn id="41" dur="500"/>
                                        <p:tgtEl>
                                          <p:spTgt spid="4"/>
                                        </p:tgtEl>
                                      </p:cBhvr>
                                    </p:animEffect>
                                    <p:set>
                                      <p:cBhvr>
                                        <p:cTn id="42" dur="1" fill="hold">
                                          <p:stCondLst>
                                            <p:cond delay="499"/>
                                          </p:stCondLst>
                                        </p:cTn>
                                        <p:tgtEl>
                                          <p:spTgt spid="4"/>
                                        </p:tgtEl>
                                        <p:attrNameLst>
                                          <p:attrName>style.visibility</p:attrName>
                                        </p:attrNameLst>
                                      </p:cBhvr>
                                      <p:to>
                                        <p:strVal val="hidden"/>
                                      </p:to>
                                    </p:set>
                                  </p:childTnLst>
                                </p:cTn>
                              </p:par>
                              <p:par>
                                <p:cTn id="43" presetID="10" presetClass="exit" presetSubtype="0" fill="hold" grpId="2" nodeType="withEffect">
                                  <p:stCondLst>
                                    <p:cond delay="250"/>
                                  </p:stCondLst>
                                  <p:childTnLst>
                                    <p:animEffect transition="out" filter="fade">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3074" grpId="0"/>
      <p:bldP spid="3074" grpId="1"/>
      <p:bldP spid="3074" grpId="2"/>
      <p:bldP spid="6" grpId="0"/>
      <p:bldP spid="6" grpId="1"/>
      <p:bldP spid="6" grpId="2"/>
      <p:bldP spid="9" grpId="0"/>
      <p:bldP spid="9"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85800" y="609600"/>
            <a:ext cx="7772400" cy="5334000"/>
          </a:xfrm>
        </p:spPr>
        <p:txBody>
          <a:bodyPr/>
          <a:lstStyle/>
          <a:p>
            <a:pPr eaLnBrk="1" hangingPunct="1"/>
            <a:endParaRPr lang="en-US" altLang="en-US"/>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b="1" u="sng" dirty="0">
                <a:solidFill>
                  <a:srgbClr val="3333FF"/>
                </a:solidFill>
              </a:rPr>
              <a:t>http://www.LoveFromGod.com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r>
              <a:rPr lang="en-US" sz="4800" b="1" dirty="0">
                <a:solidFill>
                  <a:srgbClr val="0070C0"/>
                </a:solidFill>
              </a:rPr>
              <a:t>Ronald Bert </a:t>
            </a:r>
            <a:r>
              <a:rPr lang="en-US" sz="3200" dirty="0"/>
              <a:t>Channel on</a:t>
            </a:r>
          </a:p>
        </p:txBody>
      </p:sp>
    </p:spTree>
    <p:extLst>
      <p:ext uri="{BB962C8B-B14F-4D97-AF65-F5344CB8AC3E}">
        <p14:creationId xmlns:p14="http://schemas.microsoft.com/office/powerpoint/2010/main" val="1551380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FF2E1A-4354-436E-8CF4-C482E565840D}"/>
              </a:ext>
            </a:extLst>
          </p:cNvPr>
          <p:cNvPicPr>
            <a:picLocks noChangeAspect="1"/>
          </p:cNvPicPr>
          <p:nvPr/>
        </p:nvPicPr>
        <p:blipFill rotWithShape="1">
          <a:blip r:embed="rId3">
            <a:extLst>
              <a:ext uri="{28A0092B-C50C-407E-A947-70E740481C1C}">
                <a14:useLocalDpi xmlns:a14="http://schemas.microsoft.com/office/drawing/2010/main" val="0"/>
              </a:ext>
            </a:extLst>
          </a:blip>
          <a:srcRect t="3226"/>
          <a:stretch/>
        </p:blipFill>
        <p:spPr>
          <a:xfrm>
            <a:off x="-1" y="0"/>
            <a:ext cx="9259867" cy="6858000"/>
          </a:xfrm>
          <a:prstGeom prst="rect">
            <a:avLst/>
          </a:prstGeom>
        </p:spPr>
      </p:pic>
      <p:sp>
        <p:nvSpPr>
          <p:cNvPr id="6" name="Title 1">
            <a:extLst>
              <a:ext uri="{FF2B5EF4-FFF2-40B4-BE49-F238E27FC236}">
                <a16:creationId xmlns:a16="http://schemas.microsoft.com/office/drawing/2014/main" id="{D170B04A-D74E-4DB5-84A6-EDAB09A169CD}"/>
              </a:ext>
            </a:extLst>
          </p:cNvPr>
          <p:cNvSpPr txBox="1">
            <a:spLocks/>
          </p:cNvSpPr>
          <p:nvPr/>
        </p:nvSpPr>
        <p:spPr>
          <a:xfrm>
            <a:off x="4939993" y="1976803"/>
            <a:ext cx="73389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us</a:t>
            </a:r>
          </a:p>
        </p:txBody>
      </p:sp>
      <p:sp>
        <p:nvSpPr>
          <p:cNvPr id="7" name="Title 1">
            <a:extLst>
              <a:ext uri="{FF2B5EF4-FFF2-40B4-BE49-F238E27FC236}">
                <a16:creationId xmlns:a16="http://schemas.microsoft.com/office/drawing/2014/main" id="{04453BA3-8A36-4D5D-9395-703ECAB72D38}"/>
              </a:ext>
            </a:extLst>
          </p:cNvPr>
          <p:cNvSpPr txBox="1">
            <a:spLocks/>
          </p:cNvSpPr>
          <p:nvPr/>
        </p:nvSpPr>
        <p:spPr>
          <a:xfrm>
            <a:off x="4325633" y="2759868"/>
            <a:ext cx="2492354" cy="6992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everyone</a:t>
            </a:r>
          </a:p>
        </p:txBody>
      </p:sp>
      <p:sp>
        <p:nvSpPr>
          <p:cNvPr id="9" name="Title 1">
            <a:extLst>
              <a:ext uri="{FF2B5EF4-FFF2-40B4-BE49-F238E27FC236}">
                <a16:creationId xmlns:a16="http://schemas.microsoft.com/office/drawing/2014/main" id="{965712F1-6D09-4466-9AAF-981F40364F5F}"/>
              </a:ext>
            </a:extLst>
          </p:cNvPr>
          <p:cNvSpPr txBox="1">
            <a:spLocks/>
          </p:cNvSpPr>
          <p:nvPr/>
        </p:nvSpPr>
        <p:spPr>
          <a:xfrm>
            <a:off x="3022012" y="2088452"/>
            <a:ext cx="2185814" cy="6992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forgive</a:t>
            </a:r>
          </a:p>
        </p:txBody>
      </p:sp>
      <p:sp>
        <p:nvSpPr>
          <p:cNvPr id="10" name="Title 1">
            <a:extLst>
              <a:ext uri="{FF2B5EF4-FFF2-40B4-BE49-F238E27FC236}">
                <a16:creationId xmlns:a16="http://schemas.microsoft.com/office/drawing/2014/main" id="{4EC267D3-DF6D-41FA-A502-513C24CC947A}"/>
              </a:ext>
            </a:extLst>
          </p:cNvPr>
          <p:cNvSpPr txBox="1">
            <a:spLocks/>
          </p:cNvSpPr>
          <p:nvPr/>
        </p:nvSpPr>
        <p:spPr>
          <a:xfrm>
            <a:off x="2458341" y="2763717"/>
            <a:ext cx="2185814" cy="6992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forgive</a:t>
            </a:r>
          </a:p>
        </p:txBody>
      </p:sp>
      <p:sp>
        <p:nvSpPr>
          <p:cNvPr id="4" name="Rectangle 2">
            <a:extLst>
              <a:ext uri="{FF2B5EF4-FFF2-40B4-BE49-F238E27FC236}">
                <a16:creationId xmlns:a16="http://schemas.microsoft.com/office/drawing/2014/main" id="{97303DAE-6267-4366-B812-994A009DB2C9}"/>
              </a:ext>
            </a:extLst>
          </p:cNvPr>
          <p:cNvSpPr txBox="1">
            <a:spLocks noChangeArrowheads="1"/>
          </p:cNvSpPr>
          <p:nvPr/>
        </p:nvSpPr>
        <p:spPr bwMode="auto">
          <a:xfrm rot="19560000">
            <a:off x="3117521" y="2151059"/>
            <a:ext cx="2278743"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forgave</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756988C1-CF24-4737-AFB7-73901D04A9F7}"/>
              </a:ext>
            </a:extLst>
          </p:cNvPr>
          <p:cNvSpPr txBox="1">
            <a:spLocks noChangeArrowheads="1"/>
          </p:cNvSpPr>
          <p:nvPr/>
        </p:nvSpPr>
        <p:spPr bwMode="auto">
          <a:xfrm rot="19560000">
            <a:off x="3117521" y="2151059"/>
            <a:ext cx="2278743"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forgave</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3074" name="Rectangle 2"/>
          <p:cNvSpPr>
            <a:spLocks noGrp="1" noChangeArrowheads="1"/>
          </p:cNvSpPr>
          <p:nvPr>
            <p:ph type="title"/>
          </p:nvPr>
        </p:nvSpPr>
        <p:spPr>
          <a:xfrm>
            <a:off x="457200" y="1242219"/>
            <a:ext cx="8229600" cy="4373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"Give us day by day our daily bread. And forgive us our sins, For we also forgive everyone who is indebted to us. And do not lead us into temptation, But deliver us from the evil one."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Luke 11: 3-4 </a:t>
            </a:r>
          </a:p>
        </p:txBody>
      </p:sp>
      <p:sp>
        <p:nvSpPr>
          <p:cNvPr id="13" name="Rectangle 2">
            <a:extLst>
              <a:ext uri="{FF2B5EF4-FFF2-40B4-BE49-F238E27FC236}">
                <a16:creationId xmlns:a16="http://schemas.microsoft.com/office/drawing/2014/main" id="{38F13605-A413-44A8-B27D-B82A720BBCCA}"/>
              </a:ext>
            </a:extLst>
          </p:cNvPr>
          <p:cNvSpPr txBox="1">
            <a:spLocks noChangeArrowheads="1"/>
          </p:cNvSpPr>
          <p:nvPr/>
        </p:nvSpPr>
        <p:spPr bwMode="auto">
          <a:xfrm>
            <a:off x="5682402" y="4067494"/>
            <a:ext cx="2676391" cy="736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deliver us</a:t>
            </a:r>
            <a:endParaRPr lang="en-US" altLang="en-US" sz="32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11" name="Rectangle 2" hidden="1">
            <a:extLst>
              <a:ext uri="{FF2B5EF4-FFF2-40B4-BE49-F238E27FC236}">
                <a16:creationId xmlns:a16="http://schemas.microsoft.com/office/drawing/2014/main" id="{D1577767-3165-4974-AABD-EB4C6EBB8D22}"/>
              </a:ext>
            </a:extLst>
          </p:cNvPr>
          <p:cNvSpPr txBox="1">
            <a:spLocks noChangeArrowheads="1"/>
          </p:cNvSpPr>
          <p:nvPr/>
        </p:nvSpPr>
        <p:spPr bwMode="auto">
          <a:xfrm>
            <a:off x="661935" y="3395189"/>
            <a:ext cx="2676391" cy="736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deliver us</a:t>
            </a:r>
            <a:endParaRPr lang="en-US" altLang="en-US" sz="32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5" name="Rectangle 2" hidden="1">
            <a:extLst>
              <a:ext uri="{FF2B5EF4-FFF2-40B4-BE49-F238E27FC236}">
                <a16:creationId xmlns:a16="http://schemas.microsoft.com/office/drawing/2014/main" id="{AE64993D-C560-4AE3-992B-AC1BEBBB56FA}"/>
              </a:ext>
            </a:extLst>
          </p:cNvPr>
          <p:cNvSpPr txBox="1">
            <a:spLocks noChangeArrowheads="1"/>
          </p:cNvSpPr>
          <p:nvPr/>
        </p:nvSpPr>
        <p:spPr bwMode="auto">
          <a:xfrm rot="19558827">
            <a:off x="3120011" y="2152961"/>
            <a:ext cx="2278743"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forgave</a:t>
            </a:r>
            <a:endParaRPr lang="en-US" altLang="en-US" sz="32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14" name="Title 1">
            <a:extLst>
              <a:ext uri="{FF2B5EF4-FFF2-40B4-BE49-F238E27FC236}">
                <a16:creationId xmlns:a16="http://schemas.microsoft.com/office/drawing/2014/main" id="{AE3BEF5E-D1AD-4846-A962-C56258EABC29}"/>
              </a:ext>
            </a:extLst>
          </p:cNvPr>
          <p:cNvSpPr txBox="1">
            <a:spLocks/>
          </p:cNvSpPr>
          <p:nvPr/>
        </p:nvSpPr>
        <p:spPr>
          <a:xfrm>
            <a:off x="2034146" y="1968347"/>
            <a:ext cx="1310303" cy="895219"/>
          </a:xfrm>
          <a:prstGeom prst="rect">
            <a:avLst/>
          </a:prstGeom>
        </p:spPr>
        <p:txBody>
          <a:bodyPr vert="horz" lIns="91440" tIns="45720" rIns="91440" bIns="45720" rtlCol="0" anchor="ctr">
            <a:normAutofit/>
            <a:scene3d>
              <a:camera prst="orthographicFront"/>
              <a:lightRig rig="flat" dir="t"/>
            </a:scene3d>
            <a:sp3d extrusionH="57150" prstMaterial="plastic">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solidFill>
                  <a:srgbClr val="FFC000"/>
                </a:solidFill>
                <a:effectLst>
                  <a:glow rad="127000">
                    <a:schemeClr val="tx1"/>
                  </a:glow>
                  <a:outerShdw blurRad="50800" algn="tl" rotWithShape="0">
                    <a:srgbClr val="000000"/>
                  </a:outerShdw>
                </a:effectLst>
                <a:latin typeface="Calibri" panose="020F0502020204030204" pitchFamily="34" charset="0"/>
              </a:rPr>
              <a:t>Ask</a:t>
            </a:r>
          </a:p>
        </p:txBody>
      </p:sp>
      <p:sp>
        <p:nvSpPr>
          <p:cNvPr id="15" name="Rectangle 4">
            <a:extLst>
              <a:ext uri="{FF2B5EF4-FFF2-40B4-BE49-F238E27FC236}">
                <a16:creationId xmlns:a16="http://schemas.microsoft.com/office/drawing/2014/main" id="{6344BB91-4A71-4CDC-AEBE-DD403AD418EB}"/>
              </a:ext>
            </a:extLst>
          </p:cNvPr>
          <p:cNvSpPr>
            <a:spLocks noChangeArrowheads="1"/>
          </p:cNvSpPr>
          <p:nvPr/>
        </p:nvSpPr>
        <p:spPr bwMode="auto">
          <a:xfrm rot="20901355">
            <a:off x="1119212" y="2246491"/>
            <a:ext cx="2380343" cy="1553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800" b="1" dirty="0">
                <a:ln w="11430">
                  <a:noFill/>
                </a:ln>
                <a:solidFill>
                  <a:srgbClr val="FF0000"/>
                </a:solidFill>
                <a:effectLst>
                  <a:glow rad="127000">
                    <a:schemeClr val="tx1"/>
                  </a:glow>
                  <a:outerShdw blurRad="80000" dist="40000" dir="5040000" algn="tl">
                    <a:srgbClr val="000000">
                      <a:alpha val="30000"/>
                    </a:srgbClr>
                  </a:outerShdw>
                </a:effectLst>
                <a:latin typeface="Parry Hotter" pitchFamily="2" charset="0"/>
              </a:rPr>
              <a:t>SIN</a:t>
            </a:r>
            <a:endParaRPr lang="en-US" sz="3600" b="1" i="1" dirty="0">
              <a:ln w="11430">
                <a:noFill/>
              </a:ln>
              <a:solidFill>
                <a:srgbClr val="FF0000"/>
              </a:solidFill>
              <a:effectLst>
                <a:glow rad="127000">
                  <a:schemeClr val="tx1"/>
                </a:glow>
                <a:outerShdw blurRad="80000" dist="40000" dir="5040000" algn="tl">
                  <a:srgbClr val="000000">
                    <a:alpha val="30000"/>
                  </a:srgbClr>
                </a:outerShdw>
              </a:effectLst>
              <a:latin typeface="Parry Hotter" pitchFamily="2" charset="0"/>
            </a:endParaRPr>
          </a:p>
        </p:txBody>
      </p:sp>
    </p:spTree>
    <p:extLst>
      <p:ext uri="{BB962C8B-B14F-4D97-AF65-F5344CB8AC3E}">
        <p14:creationId xmlns:p14="http://schemas.microsoft.com/office/powerpoint/2010/main" val="3070861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2"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8" presetClass="emph" presetSubtype="0" fill="hold" grpId="3" nodeType="withEffect">
                                  <p:stCondLst>
                                    <p:cond delay="0"/>
                                  </p:stCondLst>
                                  <p:childTnLst>
                                    <p:animRot by="2040000">
                                      <p:cBhvr>
                                        <p:cTn id="14" dur="1000" fill="hold"/>
                                        <p:tgtEl>
                                          <p:spTgt spid="8"/>
                                        </p:tgtEl>
                                        <p:attrNameLst>
                                          <p:attrName>r</p:attrName>
                                        </p:attrNameLst>
                                      </p:cBhvr>
                                    </p:animRot>
                                  </p:childTnLst>
                                </p:cTn>
                              </p:par>
                              <p:par>
                                <p:cTn id="15" presetID="8" presetClass="emph" presetSubtype="0" fill="hold" grpId="3" nodeType="withEffect">
                                  <p:stCondLst>
                                    <p:cond delay="0"/>
                                  </p:stCondLst>
                                  <p:childTnLst>
                                    <p:animRot by="2040000">
                                      <p:cBhvr>
                                        <p:cTn id="16" dur="1000" fill="hold"/>
                                        <p:tgtEl>
                                          <p:spTgt spid="4"/>
                                        </p:tgtEl>
                                        <p:attrNameLst>
                                          <p:attrName>r</p:attrName>
                                        </p:attrNameLst>
                                      </p:cBhvr>
                                    </p:animRot>
                                  </p:childTnLst>
                                </p:cTn>
                              </p:par>
                              <p:par>
                                <p:cTn id="17" presetID="42" presetClass="path" presetSubtype="0" accel="50000" decel="50000" fill="hold" grpId="1" nodeType="withEffect">
                                  <p:stCondLst>
                                    <p:cond delay="0"/>
                                  </p:stCondLst>
                                  <p:childTnLst>
                                    <p:animMotion origin="layout" path="M -1.38889E-6 2.22222E-6 L -0.00798 -0.02593 " pathEditMode="relative" rAng="0" ptsTypes="AA">
                                      <p:cBhvr>
                                        <p:cTn id="18" dur="1000" fill="hold"/>
                                        <p:tgtEl>
                                          <p:spTgt spid="8"/>
                                        </p:tgtEl>
                                        <p:attrNameLst>
                                          <p:attrName>ppt_x</p:attrName>
                                          <p:attrName>ppt_y</p:attrName>
                                        </p:attrNameLst>
                                      </p:cBhvr>
                                      <p:rCtr x="-399" y="-1296"/>
                                    </p:animMotion>
                                  </p:childTnLst>
                                </p:cTn>
                              </p:par>
                              <p:par>
                                <p:cTn id="19" presetID="42" presetClass="path" presetSubtype="0" accel="50000" decel="50000" fill="hold" grpId="1" nodeType="withEffect">
                                  <p:stCondLst>
                                    <p:cond delay="0"/>
                                  </p:stCondLst>
                                  <p:childTnLst>
                                    <p:animMotion origin="layout" path="M -1.38889E-6 2.22222E-6 L -0.06649 0.07407 " pathEditMode="relative" rAng="0" ptsTypes="AA">
                                      <p:cBhvr>
                                        <p:cTn id="20" dur="1000" fill="hold"/>
                                        <p:tgtEl>
                                          <p:spTgt spid="4"/>
                                        </p:tgtEl>
                                        <p:attrNameLst>
                                          <p:attrName>ppt_x</p:attrName>
                                          <p:attrName>ppt_y</p:attrName>
                                        </p:attrNameLst>
                                      </p:cBhvr>
                                      <p:rCtr x="-3333" y="3704"/>
                                    </p:animMotion>
                                  </p:childTnLst>
                                </p:cTn>
                              </p:par>
                              <p:par>
                                <p:cTn id="21" presetID="52" presetClass="entr" presetSubtype="0" fill="hold" grpId="0" nodeType="withEffect">
                                  <p:stCondLst>
                                    <p:cond delay="750"/>
                                  </p:stCondLst>
                                  <p:childTnLst>
                                    <p:set>
                                      <p:cBhvr>
                                        <p:cTn id="22" dur="1" fill="hold">
                                          <p:stCondLst>
                                            <p:cond delay="0"/>
                                          </p:stCondLst>
                                        </p:cTn>
                                        <p:tgtEl>
                                          <p:spTgt spid="3074"/>
                                        </p:tgtEl>
                                        <p:attrNameLst>
                                          <p:attrName>style.visibility</p:attrName>
                                        </p:attrNameLst>
                                      </p:cBhvr>
                                      <p:to>
                                        <p:strVal val="visible"/>
                                      </p:to>
                                    </p:set>
                                    <p:animScale>
                                      <p:cBhvr>
                                        <p:cTn id="23"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3074"/>
                                        </p:tgtEl>
                                        <p:attrNameLst>
                                          <p:attrName>ppt_x</p:attrName>
                                          <p:attrName>ppt_y</p:attrName>
                                        </p:attrNameLst>
                                      </p:cBhvr>
                                    </p:animMotion>
                                    <p:animEffect transition="in" filter="fade">
                                      <p:cBhvr>
                                        <p:cTn id="25" dur="1000"/>
                                        <p:tgtEl>
                                          <p:spTgt spid="3074"/>
                                        </p:tgtEl>
                                      </p:cBhvr>
                                    </p:animEffect>
                                  </p:childTnLst>
                                </p:cTn>
                              </p:par>
                              <p:par>
                                <p:cTn id="26" presetID="50" presetClass="exit" presetSubtype="0" accel="100000" fill="hold" grpId="4" nodeType="withEffect">
                                  <p:stCondLst>
                                    <p:cond delay="1500"/>
                                  </p:stCondLst>
                                  <p:childTnLst>
                                    <p:anim calcmode="lin" valueType="num">
                                      <p:cBhvr>
                                        <p:cTn id="27" dur="1000"/>
                                        <p:tgtEl>
                                          <p:spTgt spid="8"/>
                                        </p:tgtEl>
                                        <p:attrNameLst>
                                          <p:attrName>ppt_w</p:attrName>
                                        </p:attrNameLst>
                                      </p:cBhvr>
                                      <p:tavLst>
                                        <p:tav tm="0">
                                          <p:val>
                                            <p:strVal val="ppt_w"/>
                                          </p:val>
                                        </p:tav>
                                        <p:tav tm="100000">
                                          <p:val>
                                            <p:strVal val="ppt_w+.3"/>
                                          </p:val>
                                        </p:tav>
                                      </p:tavLst>
                                    </p:anim>
                                    <p:anim calcmode="lin" valueType="num">
                                      <p:cBhvr>
                                        <p:cTn id="28" dur="1000"/>
                                        <p:tgtEl>
                                          <p:spTgt spid="8"/>
                                        </p:tgtEl>
                                        <p:attrNameLst>
                                          <p:attrName>ppt_h</p:attrName>
                                        </p:attrNameLst>
                                      </p:cBhvr>
                                      <p:tavLst>
                                        <p:tav tm="0">
                                          <p:val>
                                            <p:strVal val="ppt_h"/>
                                          </p:val>
                                        </p:tav>
                                        <p:tav tm="100000">
                                          <p:val>
                                            <p:strVal val="ppt_h"/>
                                          </p:val>
                                        </p:tav>
                                      </p:tavLst>
                                    </p:anim>
                                    <p:animEffect transition="out" filter="fade">
                                      <p:cBhvr>
                                        <p:cTn id="29" dur="1000"/>
                                        <p:tgtEl>
                                          <p:spTgt spid="8"/>
                                        </p:tgtEl>
                                      </p:cBhvr>
                                    </p:animEffect>
                                    <p:set>
                                      <p:cBhvr>
                                        <p:cTn id="30" dur="1" fill="hold">
                                          <p:stCondLst>
                                            <p:cond delay="999"/>
                                          </p:stCondLst>
                                        </p:cTn>
                                        <p:tgtEl>
                                          <p:spTgt spid="8"/>
                                        </p:tgtEl>
                                        <p:attrNameLst>
                                          <p:attrName>style.visibility</p:attrName>
                                        </p:attrNameLst>
                                      </p:cBhvr>
                                      <p:to>
                                        <p:strVal val="hidden"/>
                                      </p:to>
                                    </p:set>
                                  </p:childTnLst>
                                </p:cTn>
                              </p:par>
                              <p:par>
                                <p:cTn id="31" presetID="50" presetClass="exit" presetSubtype="0" accel="100000" fill="hold" grpId="4" nodeType="withEffect">
                                  <p:stCondLst>
                                    <p:cond delay="1500"/>
                                  </p:stCondLst>
                                  <p:childTnLst>
                                    <p:anim calcmode="lin" valueType="num">
                                      <p:cBhvr>
                                        <p:cTn id="32" dur="1000"/>
                                        <p:tgtEl>
                                          <p:spTgt spid="4"/>
                                        </p:tgtEl>
                                        <p:attrNameLst>
                                          <p:attrName>ppt_w</p:attrName>
                                        </p:attrNameLst>
                                      </p:cBhvr>
                                      <p:tavLst>
                                        <p:tav tm="0">
                                          <p:val>
                                            <p:strVal val="ppt_w"/>
                                          </p:val>
                                        </p:tav>
                                        <p:tav tm="100000">
                                          <p:val>
                                            <p:strVal val="ppt_w+.3"/>
                                          </p:val>
                                        </p:tav>
                                      </p:tavLst>
                                    </p:anim>
                                    <p:anim calcmode="lin" valueType="num">
                                      <p:cBhvr>
                                        <p:cTn id="33" dur="1000"/>
                                        <p:tgtEl>
                                          <p:spTgt spid="4"/>
                                        </p:tgtEl>
                                        <p:attrNameLst>
                                          <p:attrName>ppt_h</p:attrName>
                                        </p:attrNameLst>
                                      </p:cBhvr>
                                      <p:tavLst>
                                        <p:tav tm="0">
                                          <p:val>
                                            <p:strVal val="ppt_h"/>
                                          </p:val>
                                        </p:tav>
                                        <p:tav tm="100000">
                                          <p:val>
                                            <p:strVal val="ppt_h"/>
                                          </p:val>
                                        </p:tav>
                                      </p:tavLst>
                                    </p:anim>
                                    <p:animEffect transition="out" filter="fade">
                                      <p:cBhvr>
                                        <p:cTn id="34" dur="1000"/>
                                        <p:tgtEl>
                                          <p:spTgt spid="4"/>
                                        </p:tgtEl>
                                      </p:cBhvr>
                                    </p:animEffect>
                                    <p:set>
                                      <p:cBhvr>
                                        <p:cTn id="35" dur="1" fill="hold">
                                          <p:stCondLst>
                                            <p:cond delay="999"/>
                                          </p:stCondLst>
                                        </p:cTn>
                                        <p:tgtEl>
                                          <p:spTgt spid="4"/>
                                        </p:tgtEl>
                                        <p:attrNameLst>
                                          <p:attrName>style.visibility</p:attrName>
                                        </p:attrNameLst>
                                      </p:cBhvr>
                                      <p:to>
                                        <p:strVal val="hidden"/>
                                      </p:to>
                                    </p:se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par>
                                <p:cTn id="40" presetID="18" presetClass="emph" presetSubtype="0" fill="hold" grpId="1" nodeType="withEffect">
                                  <p:stCondLst>
                                    <p:cond delay="0"/>
                                  </p:stCondLst>
                                  <p:childTnLst>
                                    <p:set>
                                      <p:cBhvr override="childStyle">
                                        <p:cTn id="41" dur="500" fill="hold"/>
                                        <p:tgtEl>
                                          <p:spTgt spid="9"/>
                                        </p:tgtEl>
                                        <p:attrNameLst>
                                          <p:attrName>style.textDecorationUnderline</p:attrName>
                                        </p:attrNameLst>
                                      </p:cBhvr>
                                      <p:to>
                                        <p:strVal val="true"/>
                                      </p:to>
                                    </p:set>
                                  </p:childTnLst>
                                </p:cTn>
                              </p:par>
                              <p:par>
                                <p:cTn id="42" presetID="22" presetClass="entr" presetSubtype="8"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par>
                                <p:cTn id="45" presetID="18" presetClass="emph" presetSubtype="0" fill="hold" grpId="1" nodeType="withEffect">
                                  <p:stCondLst>
                                    <p:cond delay="0"/>
                                  </p:stCondLst>
                                  <p:childTnLst>
                                    <p:set>
                                      <p:cBhvr override="childStyle">
                                        <p:cTn id="46" dur="500" fill="hold"/>
                                        <p:tgtEl>
                                          <p:spTgt spid="10"/>
                                        </p:tgtEl>
                                        <p:attrNameLst>
                                          <p:attrName>style.textDecorationUnderline</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0"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dissolve">
                                      <p:cBhvr>
                                        <p:cTn id="51" dur="500">
                                          <p:stCondLst>
                                            <p:cond delay="0"/>
                                          </p:stCondLst>
                                        </p:cTn>
                                        <p:tgtEl>
                                          <p:spTgt spid="14"/>
                                        </p:tgtEl>
                                      </p:cBhvr>
                                    </p:animEffect>
                                    <p:anim to="" calcmode="lin" valueType="num">
                                      <p:cBhvr>
                                        <p:cTn id="52" dur="500" fill="hold">
                                          <p:stCondLst>
                                            <p:cond delay="0"/>
                                          </p:stCondLst>
                                        </p:cTn>
                                        <p:tgtEl>
                                          <p:spTgt spid="14"/>
                                        </p:tgtEl>
                                        <p:attrNameLst>
                                          <p:attrName>ppt_w</p:attrName>
                                        </p:attrNameLst>
                                      </p:cBhvr>
                                      <p:tavLst>
                                        <p:tav tm="0">
                                          <p:val>
                                            <p:strVal val="#ppt_w*4"/>
                                          </p:val>
                                        </p:tav>
                                        <p:tav tm="100000">
                                          <p:val>
                                            <p:strVal val="#ppt_w"/>
                                          </p:val>
                                        </p:tav>
                                      </p:tavLst>
                                    </p:anim>
                                    <p:anim to="" calcmode="lin" valueType="num">
                                      <p:cBhvr>
                                        <p:cTn id="53" dur="500" fill="hold">
                                          <p:stCondLst>
                                            <p:cond delay="0"/>
                                          </p:stCondLst>
                                        </p:cTn>
                                        <p:tgtEl>
                                          <p:spTgt spid="14"/>
                                        </p:tgtEl>
                                        <p:attrNameLst>
                                          <p:attrName>ppt_h</p:attrName>
                                        </p:attrNameLst>
                                      </p:cBhvr>
                                      <p:tavLst>
                                        <p:tav tm="0">
                                          <p:val>
                                            <p:strVal val="#ppt_h*4"/>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xit" presetSubtype="8" fill="hold" grpId="1" nodeType="clickEffect">
                                  <p:stCondLst>
                                    <p:cond delay="0"/>
                                  </p:stCondLst>
                                  <p:childTnLst>
                                    <p:animEffect transition="out" filter="wipe(left)">
                                      <p:cBhvr>
                                        <p:cTn id="57" dur="500"/>
                                        <p:tgtEl>
                                          <p:spTgt spid="14"/>
                                        </p:tgtEl>
                                      </p:cBhvr>
                                    </p:animEffect>
                                    <p:set>
                                      <p:cBhvr>
                                        <p:cTn id="58" dur="1" fill="hold">
                                          <p:stCondLst>
                                            <p:cond delay="499"/>
                                          </p:stCondLst>
                                        </p:cTn>
                                        <p:tgtEl>
                                          <p:spTgt spid="14"/>
                                        </p:tgtEl>
                                        <p:attrNameLst>
                                          <p:attrName>style.visibility</p:attrName>
                                        </p:attrNameLst>
                                      </p:cBhvr>
                                      <p:to>
                                        <p:strVal val="hidden"/>
                                      </p:to>
                                    </p:set>
                                  </p:childTnLst>
                                </p:cTn>
                              </p:par>
                              <p:par>
                                <p:cTn id="59" presetID="22" presetClass="exit" presetSubtype="8" fill="hold" grpId="2" nodeType="withEffect">
                                  <p:stCondLst>
                                    <p:cond delay="250"/>
                                  </p:stCondLst>
                                  <p:childTnLst>
                                    <p:animEffect transition="out" filter="wipe(left)">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par>
                                <p:cTn id="62" presetID="22" presetClass="entr" presetSubtype="8" fill="hold" grpId="0" nodeType="withEffect">
                                  <p:stCondLst>
                                    <p:cond delay="500"/>
                                  </p:stCondLst>
                                  <p:childTnLst>
                                    <p:set>
                                      <p:cBhvr>
                                        <p:cTn id="63" dur="1" fill="hold">
                                          <p:stCondLst>
                                            <p:cond delay="0"/>
                                          </p:stCondLst>
                                        </p:cTn>
                                        <p:tgtEl>
                                          <p:spTgt spid="6"/>
                                        </p:tgtEl>
                                        <p:attrNameLst>
                                          <p:attrName>style.visibility</p:attrName>
                                        </p:attrNameLst>
                                      </p:cBhvr>
                                      <p:to>
                                        <p:strVal val="visible"/>
                                      </p:to>
                                    </p:set>
                                    <p:animEffect transition="in" filter="wipe(left)">
                                      <p:cBhvr>
                                        <p:cTn id="64" dur="500"/>
                                        <p:tgtEl>
                                          <p:spTgt spid="6"/>
                                        </p:tgtEl>
                                      </p:cBhvr>
                                    </p:animEffect>
                                  </p:childTnLst>
                                </p:cTn>
                              </p:par>
                              <p:par>
                                <p:cTn id="65" presetID="18" presetClass="emph" presetSubtype="0" fill="hold" grpId="1" nodeType="withEffect">
                                  <p:stCondLst>
                                    <p:cond delay="500"/>
                                  </p:stCondLst>
                                  <p:childTnLst>
                                    <p:set>
                                      <p:cBhvr override="childStyle">
                                        <p:cTn id="66" dur="500" fill="hold"/>
                                        <p:tgtEl>
                                          <p:spTgt spid="6"/>
                                        </p:tgtEl>
                                        <p:attrNameLst>
                                          <p:attrName>style.textDecorationUnderline</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22" presetClass="exit" presetSubtype="8" fill="hold" grpId="2" nodeType="clickEffect">
                                  <p:stCondLst>
                                    <p:cond delay="0"/>
                                  </p:stCondLst>
                                  <p:childTnLst>
                                    <p:animEffect transition="out" filter="wipe(left)">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par>
                                <p:cTn id="72" presetID="22" presetClass="entr" presetSubtype="8" fill="hold" grpId="0" nodeType="withEffect">
                                  <p:stCondLst>
                                    <p:cond delay="25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500"/>
                                        <p:tgtEl>
                                          <p:spTgt spid="7"/>
                                        </p:tgtEl>
                                      </p:cBhvr>
                                    </p:animEffect>
                                  </p:childTnLst>
                                </p:cTn>
                              </p:par>
                              <p:par>
                                <p:cTn id="75" presetID="18" presetClass="emph" presetSubtype="0" fill="hold" grpId="1" nodeType="withEffect">
                                  <p:stCondLst>
                                    <p:cond delay="250"/>
                                  </p:stCondLst>
                                  <p:childTnLst>
                                    <p:set>
                                      <p:cBhvr override="childStyle">
                                        <p:cTn id="76" dur="500" fill="hold"/>
                                        <p:tgtEl>
                                          <p:spTgt spid="7"/>
                                        </p:tgtEl>
                                        <p:attrNameLst>
                                          <p:attrName>style.textDecorationUnderline</p:attrName>
                                        </p:attrNameLst>
                                      </p:cBhvr>
                                      <p:to>
                                        <p:strVal val="true"/>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250"/>
                                        <p:tgtEl>
                                          <p:spTgt spid="13"/>
                                        </p:tgtEl>
                                      </p:cBhvr>
                                    </p:animEffect>
                                  </p:childTnLst>
                                </p:cTn>
                              </p:par>
                              <p:par>
                                <p:cTn id="82" presetID="42" presetClass="path" presetSubtype="0" accel="50000" decel="50000" fill="hold" grpId="1" nodeType="withEffect">
                                  <p:stCondLst>
                                    <p:cond delay="0"/>
                                  </p:stCondLst>
                                  <p:childTnLst>
                                    <p:animMotion origin="layout" path="M 1.66667E-6 7.40741E-7 L -0.54948 -0.09815 " pathEditMode="relative" rAng="0" ptsTypes="AA">
                                      <p:cBhvr>
                                        <p:cTn id="83" dur="2000" fill="hold"/>
                                        <p:tgtEl>
                                          <p:spTgt spid="13"/>
                                        </p:tgtEl>
                                        <p:attrNameLst>
                                          <p:attrName>ppt_x</p:attrName>
                                          <p:attrName>ppt_y</p:attrName>
                                        </p:attrNameLst>
                                      </p:cBhvr>
                                      <p:rCtr x="-27483" y="-4907"/>
                                    </p:animMotion>
                                  </p:childTnLst>
                                </p:cTn>
                              </p:par>
                              <p:par>
                                <p:cTn id="84" presetID="10" presetClass="exit" presetSubtype="0" fill="hold" grpId="1" nodeType="withEffect">
                                  <p:stCondLst>
                                    <p:cond delay="0"/>
                                  </p:stCondLst>
                                  <p:childTnLst>
                                    <p:animEffect transition="out" filter="fade">
                                      <p:cBhvr>
                                        <p:cTn id="85" dur="1250"/>
                                        <p:tgtEl>
                                          <p:spTgt spid="3074"/>
                                        </p:tgtEl>
                                      </p:cBhvr>
                                    </p:animEffect>
                                    <p:set>
                                      <p:cBhvr>
                                        <p:cTn id="86" dur="1" fill="hold">
                                          <p:stCondLst>
                                            <p:cond delay="1249"/>
                                          </p:stCondLst>
                                        </p:cTn>
                                        <p:tgtEl>
                                          <p:spTgt spid="3074"/>
                                        </p:tgtEl>
                                        <p:attrNameLst>
                                          <p:attrName>style.visibility</p:attrName>
                                        </p:attrNameLst>
                                      </p:cBhvr>
                                      <p:to>
                                        <p:strVal val="hidden"/>
                                      </p:to>
                                    </p:set>
                                  </p:childTnLst>
                                </p:cTn>
                              </p:par>
                              <p:par>
                                <p:cTn id="87" presetID="10" presetClass="exit" presetSubtype="0" fill="hold" grpId="2" nodeType="withEffect">
                                  <p:stCondLst>
                                    <p:cond delay="0"/>
                                  </p:stCondLst>
                                  <p:childTnLst>
                                    <p:animEffect transition="out" filter="fade">
                                      <p:cBhvr>
                                        <p:cTn id="88" dur="500"/>
                                        <p:tgtEl>
                                          <p:spTgt spid="6"/>
                                        </p:tgtEl>
                                      </p:cBhvr>
                                    </p:animEffect>
                                    <p:set>
                                      <p:cBhvr>
                                        <p:cTn id="89" dur="1" fill="hold">
                                          <p:stCondLst>
                                            <p:cond delay="499"/>
                                          </p:stCondLst>
                                        </p:cTn>
                                        <p:tgtEl>
                                          <p:spTgt spid="6"/>
                                        </p:tgtEl>
                                        <p:attrNameLst>
                                          <p:attrName>style.visibility</p:attrName>
                                        </p:attrNameLst>
                                      </p:cBhvr>
                                      <p:to>
                                        <p:strVal val="hidden"/>
                                      </p:to>
                                    </p:set>
                                  </p:childTnLst>
                                </p:cTn>
                              </p:par>
                              <p:par>
                                <p:cTn id="90" presetID="10" presetClass="exit" presetSubtype="0" fill="hold" grpId="2" nodeType="withEffect">
                                  <p:stCondLst>
                                    <p:cond delay="0"/>
                                  </p:stCondLst>
                                  <p:childTnLst>
                                    <p:animEffect transition="out" filter="fade">
                                      <p:cBhvr>
                                        <p:cTn id="91" dur="500"/>
                                        <p:tgtEl>
                                          <p:spTgt spid="7"/>
                                        </p:tgtEl>
                                      </p:cBhvr>
                                    </p:animEffect>
                                    <p:set>
                                      <p:cBhvr>
                                        <p:cTn id="92" dur="1" fill="hold">
                                          <p:stCondLst>
                                            <p:cond delay="499"/>
                                          </p:stCondLst>
                                        </p:cTn>
                                        <p:tgtEl>
                                          <p:spTgt spid="7"/>
                                        </p:tgtEl>
                                        <p:attrNameLst>
                                          <p:attrName>style.visibility</p:attrName>
                                        </p:attrNameLst>
                                      </p:cBhvr>
                                      <p:to>
                                        <p:strVal val="hidden"/>
                                      </p:to>
                                    </p:set>
                                  </p:childTnLst>
                                </p:cTn>
                              </p:par>
                              <p:par>
                                <p:cTn id="93" presetID="0" presetClass="entr" presetSubtype="0" fill="hold" grpId="0" nodeType="withEffect">
                                  <p:stCondLst>
                                    <p:cond delay="1250"/>
                                  </p:stCondLst>
                                  <p:childTnLst>
                                    <p:set>
                                      <p:cBhvr>
                                        <p:cTn id="94" dur="1" fill="hold">
                                          <p:stCondLst>
                                            <p:cond delay="0"/>
                                          </p:stCondLst>
                                        </p:cTn>
                                        <p:tgtEl>
                                          <p:spTgt spid="15"/>
                                        </p:tgtEl>
                                        <p:attrNameLst>
                                          <p:attrName>style.visibility</p:attrName>
                                        </p:attrNameLst>
                                      </p:cBhvr>
                                      <p:to>
                                        <p:strVal val="visible"/>
                                      </p:to>
                                    </p:set>
                                    <p:animEffect transition="in" filter="dissolve">
                                      <p:cBhvr>
                                        <p:cTn id="95" dur="500">
                                          <p:stCondLst>
                                            <p:cond delay="0"/>
                                          </p:stCondLst>
                                        </p:cTn>
                                        <p:tgtEl>
                                          <p:spTgt spid="15"/>
                                        </p:tgtEl>
                                      </p:cBhvr>
                                    </p:animEffect>
                                    <p:anim to="" calcmode="lin" valueType="num">
                                      <p:cBhvr>
                                        <p:cTn id="96" dur="500" fill="hold">
                                          <p:stCondLst>
                                            <p:cond delay="0"/>
                                          </p:stCondLst>
                                        </p:cTn>
                                        <p:tgtEl>
                                          <p:spTgt spid="15"/>
                                        </p:tgtEl>
                                        <p:attrNameLst>
                                          <p:attrName>ppt_w</p:attrName>
                                        </p:attrNameLst>
                                      </p:cBhvr>
                                      <p:tavLst>
                                        <p:tav tm="0">
                                          <p:val>
                                            <p:strVal val="#ppt_w*4"/>
                                          </p:val>
                                        </p:tav>
                                        <p:tav tm="100000">
                                          <p:val>
                                            <p:strVal val="#ppt_w"/>
                                          </p:val>
                                        </p:tav>
                                      </p:tavLst>
                                    </p:anim>
                                    <p:anim to="" calcmode="lin" valueType="num">
                                      <p:cBhvr>
                                        <p:cTn id="97" dur="500" fill="hold">
                                          <p:stCondLst>
                                            <p:cond delay="0"/>
                                          </p:stCondLst>
                                        </p:cTn>
                                        <p:tgtEl>
                                          <p:spTgt spid="15"/>
                                        </p:tgtEl>
                                        <p:attrNameLst>
                                          <p:attrName>ppt_h</p:attrName>
                                        </p:attrNameLst>
                                      </p:cBhvr>
                                      <p:tavLst>
                                        <p:tav tm="0">
                                          <p:val>
                                            <p:strVal val="#ppt_h*4"/>
                                          </p:val>
                                        </p:tav>
                                        <p:tav tm="100000">
                                          <p:val>
                                            <p:strVal val="#ppt_h"/>
                                          </p:val>
                                        </p:tav>
                                      </p:tavLst>
                                    </p:anim>
                                  </p:childTnLst>
                                </p:cTn>
                              </p:par>
                            </p:childTnLst>
                          </p:cTn>
                        </p:par>
                        <p:par>
                          <p:cTn id="98" fill="hold">
                            <p:stCondLst>
                              <p:cond delay="2000"/>
                            </p:stCondLst>
                            <p:childTnLst>
                              <p:par>
                                <p:cTn id="99" presetID="23" presetClass="exit" presetSubtype="32" fill="hold" grpId="1" nodeType="afterEffect">
                                  <p:stCondLst>
                                    <p:cond delay="750"/>
                                  </p:stCondLst>
                                  <p:childTnLst>
                                    <p:anim calcmode="lin" valueType="num">
                                      <p:cBhvr>
                                        <p:cTn id="100" dur="750"/>
                                        <p:tgtEl>
                                          <p:spTgt spid="15"/>
                                        </p:tgtEl>
                                        <p:attrNameLst>
                                          <p:attrName>ppt_w</p:attrName>
                                        </p:attrNameLst>
                                      </p:cBhvr>
                                      <p:tavLst>
                                        <p:tav tm="0">
                                          <p:val>
                                            <p:strVal val="ppt_w"/>
                                          </p:val>
                                        </p:tav>
                                        <p:tav tm="100000">
                                          <p:val>
                                            <p:fltVal val="0"/>
                                          </p:val>
                                        </p:tav>
                                      </p:tavLst>
                                    </p:anim>
                                    <p:anim calcmode="lin" valueType="num">
                                      <p:cBhvr>
                                        <p:cTn id="101" dur="750"/>
                                        <p:tgtEl>
                                          <p:spTgt spid="15"/>
                                        </p:tgtEl>
                                        <p:attrNameLst>
                                          <p:attrName>ppt_h</p:attrName>
                                        </p:attrNameLst>
                                      </p:cBhvr>
                                      <p:tavLst>
                                        <p:tav tm="0">
                                          <p:val>
                                            <p:strVal val="ppt_h"/>
                                          </p:val>
                                        </p:tav>
                                        <p:tav tm="100000">
                                          <p:val>
                                            <p:fltVal val="0"/>
                                          </p:val>
                                        </p:tav>
                                      </p:tavLst>
                                    </p:anim>
                                    <p:set>
                                      <p:cBhvr>
                                        <p:cTn id="102" dur="1" fill="hold">
                                          <p:stCondLst>
                                            <p:cond delay="749"/>
                                          </p:stCondLst>
                                        </p:cTn>
                                        <p:tgtEl>
                                          <p:spTgt spid="15"/>
                                        </p:tgtEl>
                                        <p:attrNameLst>
                                          <p:attrName>style.visibility</p:attrName>
                                        </p:attrNameLst>
                                      </p:cBhvr>
                                      <p:to>
                                        <p:strVal val="hidden"/>
                                      </p:to>
                                    </p:set>
                                  </p:childTnLst>
                                </p:cTn>
                              </p:par>
                              <p:par>
                                <p:cTn id="103" presetID="42" presetClass="path" presetSubtype="0" accel="50000" decel="50000" fill="hold" grpId="2" nodeType="withEffect">
                                  <p:stCondLst>
                                    <p:cond delay="750"/>
                                  </p:stCondLst>
                                  <p:childTnLst>
                                    <p:animMotion origin="layout" path="M -5.55556E-7 -7.40741E-7 L 0.01754 0.0507 " pathEditMode="relative" rAng="0" ptsTypes="AA">
                                      <p:cBhvr>
                                        <p:cTn id="104" dur="750" fill="hold"/>
                                        <p:tgtEl>
                                          <p:spTgt spid="15"/>
                                        </p:tgtEl>
                                        <p:attrNameLst>
                                          <p:attrName>ppt_x</p:attrName>
                                          <p:attrName>ppt_y</p:attrName>
                                        </p:attrNameLst>
                                      </p:cBhvr>
                                      <p:rCtr x="868" y="2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7" grpId="0"/>
      <p:bldP spid="7" grpId="1"/>
      <p:bldP spid="7" grpId="2"/>
      <p:bldP spid="9" grpId="0"/>
      <p:bldP spid="9" grpId="1"/>
      <p:bldP spid="9" grpId="2"/>
      <p:bldP spid="10" grpId="0"/>
      <p:bldP spid="10" grpId="1"/>
      <p:bldP spid="10" grpId="2"/>
      <p:bldP spid="4" grpId="0"/>
      <p:bldP spid="4" grpId="1"/>
      <p:bldP spid="4" grpId="2"/>
      <p:bldP spid="4" grpId="3"/>
      <p:bldP spid="4" grpId="4"/>
      <p:bldP spid="8" grpId="0"/>
      <p:bldP spid="8" grpId="1"/>
      <p:bldP spid="8" grpId="2"/>
      <p:bldP spid="8" grpId="3"/>
      <p:bldP spid="8" grpId="4"/>
      <p:bldP spid="3074" grpId="0"/>
      <p:bldP spid="3074" grpId="1"/>
      <p:bldP spid="13" grpId="0"/>
      <p:bldP spid="13" grpId="1"/>
      <p:bldP spid="14" grpId="0"/>
      <p:bldP spid="14" grpId="1"/>
      <p:bldP spid="15" grpId="0"/>
      <p:bldP spid="15" grpId="1"/>
      <p:bldP spid="15"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141B0D-52AE-474C-BAB9-782D59E982C7}"/>
              </a:ext>
            </a:extLst>
          </p:cNvPr>
          <p:cNvPicPr>
            <a:picLocks noChangeAspect="1"/>
          </p:cNvPicPr>
          <p:nvPr/>
        </p:nvPicPr>
        <p:blipFill rotWithShape="1">
          <a:blip r:embed="rId2">
            <a:extLst>
              <a:ext uri="{28A0092B-C50C-407E-A947-70E740481C1C}">
                <a14:useLocalDpi xmlns:a14="http://schemas.microsoft.com/office/drawing/2010/main" val="0"/>
              </a:ext>
            </a:extLst>
          </a:blip>
          <a:srcRect t="7217"/>
          <a:stretch/>
        </p:blipFill>
        <p:spPr>
          <a:xfrm>
            <a:off x="0" y="0"/>
            <a:ext cx="9144000" cy="6858000"/>
          </a:xfrm>
          <a:prstGeom prst="rect">
            <a:avLst/>
          </a:prstGeom>
        </p:spPr>
      </p:pic>
      <p:sp>
        <p:nvSpPr>
          <p:cNvPr id="4" name="Title 1">
            <a:extLst>
              <a:ext uri="{FF2B5EF4-FFF2-40B4-BE49-F238E27FC236}">
                <a16:creationId xmlns:a16="http://schemas.microsoft.com/office/drawing/2014/main" id="{4EA8EB2A-2072-4791-87E9-5326ED97393B}"/>
              </a:ext>
            </a:extLst>
          </p:cNvPr>
          <p:cNvSpPr txBox="1">
            <a:spLocks/>
          </p:cNvSpPr>
          <p:nvPr/>
        </p:nvSpPr>
        <p:spPr>
          <a:xfrm>
            <a:off x="980314" y="4101033"/>
            <a:ext cx="5269230" cy="6992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Y</a:t>
            </a:r>
            <a:r>
              <a:rPr lang="en-US"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a:t>
            </a:r>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urs is the kingdom</a:t>
            </a:r>
          </a:p>
        </p:txBody>
      </p:sp>
      <p:sp>
        <p:nvSpPr>
          <p:cNvPr id="3074" name="Rectangle 2"/>
          <p:cNvSpPr>
            <a:spLocks noGrp="1" noChangeArrowheads="1"/>
          </p:cNvSpPr>
          <p:nvPr>
            <p:ph type="title"/>
          </p:nvPr>
        </p:nvSpPr>
        <p:spPr>
          <a:xfrm>
            <a:off x="457200" y="670719"/>
            <a:ext cx="8229600" cy="5516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Give us this day our daily bread. And forgive us our debts, As we forgive our debtors. And do not lead us into temptation, But deliver us from the evil one. For Yours is the kingdom and the power and the glory forever. Amen.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Matthew 6:11-13</a:t>
            </a:r>
          </a:p>
        </p:txBody>
      </p:sp>
      <p:sp>
        <p:nvSpPr>
          <p:cNvPr id="5" name="Rectangle 2">
            <a:extLst>
              <a:ext uri="{FF2B5EF4-FFF2-40B4-BE49-F238E27FC236}">
                <a16:creationId xmlns:a16="http://schemas.microsoft.com/office/drawing/2014/main" id="{BD1584E5-AA0C-443C-9CB0-0178C7CDB592}"/>
              </a:ext>
            </a:extLst>
          </p:cNvPr>
          <p:cNvSpPr txBox="1">
            <a:spLocks noChangeArrowheads="1"/>
          </p:cNvSpPr>
          <p:nvPr/>
        </p:nvSpPr>
        <p:spPr bwMode="auto">
          <a:xfrm>
            <a:off x="661935" y="3395189"/>
            <a:ext cx="2676391" cy="736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deliver us</a:t>
            </a:r>
            <a:endParaRPr lang="en-US" altLang="en-US" sz="32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31255F58-B28A-40A3-88FF-D89514E901C7}"/>
              </a:ext>
            </a:extLst>
          </p:cNvPr>
          <p:cNvSpPr txBox="1">
            <a:spLocks noChangeArrowheads="1"/>
          </p:cNvSpPr>
          <p:nvPr/>
        </p:nvSpPr>
        <p:spPr bwMode="auto">
          <a:xfrm>
            <a:off x="984010" y="4664468"/>
            <a:ext cx="7029204"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power and the glory forever</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6586493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0" presetClass="exit" presetSubtype="0" fill="hold" grpId="0" nodeType="afterEffect">
                                  <p:stCondLst>
                                    <p:cond delay="0"/>
                                  </p:stCondLst>
                                  <p:childTnLst>
                                    <p:animEffect transition="out" filter="fade">
                                      <p:cBhvr>
                                        <p:cTn id="11" dur="250"/>
                                        <p:tgtEl>
                                          <p:spTgt spid="5"/>
                                        </p:tgtEl>
                                      </p:cBhvr>
                                    </p:animEffect>
                                    <p:set>
                                      <p:cBhvr>
                                        <p:cTn id="12" dur="1" fill="hold">
                                          <p:stCondLst>
                                            <p:cond delay="24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18" presetClass="emph" presetSubtype="0" fill="hold" grpId="1" nodeType="withEffect">
                                  <p:stCondLst>
                                    <p:cond delay="0"/>
                                  </p:stCondLst>
                                  <p:childTnLst>
                                    <p:set>
                                      <p:cBhvr override="childStyle">
                                        <p:cTn id="19" dur="500" fill="hold"/>
                                        <p:tgtEl>
                                          <p:spTgt spid="4"/>
                                        </p:tgtEl>
                                        <p:attrNameLst>
                                          <p:attrName>style.textDecorationUnderline</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50"/>
                                        <p:tgtEl>
                                          <p:spTgt spid="6"/>
                                        </p:tgtEl>
                                      </p:cBhvr>
                                    </p:animEffect>
                                  </p:childTnLst>
                                </p:cTn>
                              </p:par>
                              <p:par>
                                <p:cTn id="25" presetID="8" presetClass="emph" presetSubtype="0" fill="hold" grpId="2" nodeType="withEffect">
                                  <p:stCondLst>
                                    <p:cond delay="0"/>
                                  </p:stCondLst>
                                  <p:childTnLst>
                                    <p:animRot by="-5400000">
                                      <p:cBhvr>
                                        <p:cTn id="26" dur="2000" fill="hold"/>
                                        <p:tgtEl>
                                          <p:spTgt spid="6"/>
                                        </p:tgtEl>
                                        <p:attrNameLst>
                                          <p:attrName>r</p:attrName>
                                        </p:attrNameLst>
                                      </p:cBhvr>
                                    </p:animRot>
                                  </p:childTnLst>
                                </p:cTn>
                              </p:par>
                              <p:par>
                                <p:cTn id="27" presetID="42" presetClass="path" presetSubtype="0" accel="50000" decel="50000" fill="hold" grpId="1" nodeType="withEffect">
                                  <p:stCondLst>
                                    <p:cond delay="0"/>
                                  </p:stCondLst>
                                  <p:childTnLst>
                                    <p:animMotion origin="layout" path="M -3.88889E-6 -2.96296E-6 L -0.0875 -0.24791 " pathEditMode="relative" rAng="0" ptsTypes="AA">
                                      <p:cBhvr>
                                        <p:cTn id="28" dur="2000" fill="hold"/>
                                        <p:tgtEl>
                                          <p:spTgt spid="6"/>
                                        </p:tgtEl>
                                        <p:attrNameLst>
                                          <p:attrName>ppt_x</p:attrName>
                                          <p:attrName>ppt_y</p:attrName>
                                        </p:attrNameLst>
                                      </p:cBhvr>
                                      <p:rCtr x="-4375" y="-12407"/>
                                    </p:animMotion>
                                  </p:childTnLst>
                                </p:cTn>
                              </p:par>
                              <p:par>
                                <p:cTn id="29" presetID="10" presetClass="exit" presetSubtype="0" fill="hold" grpId="1" nodeType="withEffect">
                                  <p:stCondLst>
                                    <p:cond delay="0"/>
                                  </p:stCondLst>
                                  <p:childTnLst>
                                    <p:animEffect transition="out" filter="fade">
                                      <p:cBhvr>
                                        <p:cTn id="30" dur="1250"/>
                                        <p:tgtEl>
                                          <p:spTgt spid="3074"/>
                                        </p:tgtEl>
                                      </p:cBhvr>
                                    </p:animEffect>
                                    <p:set>
                                      <p:cBhvr>
                                        <p:cTn id="31" dur="1" fill="hold">
                                          <p:stCondLst>
                                            <p:cond delay="1249"/>
                                          </p:stCondLst>
                                        </p:cTn>
                                        <p:tgtEl>
                                          <p:spTgt spid="3074"/>
                                        </p:tgtEl>
                                        <p:attrNameLst>
                                          <p:attrName>style.visibility</p:attrName>
                                        </p:attrNameLst>
                                      </p:cBhvr>
                                      <p:to>
                                        <p:strVal val="hidden"/>
                                      </p:to>
                                    </p:set>
                                  </p:childTnLst>
                                </p:cTn>
                              </p:par>
                              <p:par>
                                <p:cTn id="32" presetID="10" presetClass="exit" presetSubtype="0" fill="hold" grpId="2" nodeType="withEffect">
                                  <p:stCondLst>
                                    <p:cond delay="0"/>
                                  </p:stCondLst>
                                  <p:childTnLst>
                                    <p:animEffect transition="out" filter="fad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childTnLst>
                          </p:cTn>
                        </p:par>
                        <p:par>
                          <p:cTn id="35" fill="hold">
                            <p:stCondLst>
                              <p:cond delay="2000"/>
                            </p:stCondLst>
                            <p:childTnLst>
                              <p:par>
                                <p:cTn id="36" presetID="6" presetClass="emph" presetSubtype="0" fill="hold" grpId="3" nodeType="afterEffect">
                                  <p:stCondLst>
                                    <p:cond delay="0"/>
                                  </p:stCondLst>
                                  <p:childTnLst>
                                    <p:animScale>
                                      <p:cBhvr>
                                        <p:cTn id="37" dur="2000" fill="hold"/>
                                        <p:tgtEl>
                                          <p:spTgt spid="6"/>
                                        </p:tgtEl>
                                      </p:cBhvr>
                                      <p:by x="1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074" grpId="0"/>
      <p:bldP spid="3074" grpId="1"/>
      <p:bldP spid="5" grpId="0"/>
      <p:bldP spid="6" grpId="0"/>
      <p:bldP spid="6" grpId="1"/>
      <p:bldP spid="6" grpId="2"/>
      <p:bldP spid="6" grpId="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59A02C-F6DE-440E-A877-912BF85EE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7" y="0"/>
            <a:ext cx="9132983" cy="6858000"/>
          </a:xfrm>
          <a:prstGeom prst="rect">
            <a:avLst/>
          </a:prstGeom>
        </p:spPr>
      </p:pic>
      <p:sp>
        <p:nvSpPr>
          <p:cNvPr id="5" name="Title 1">
            <a:extLst>
              <a:ext uri="{FF2B5EF4-FFF2-40B4-BE49-F238E27FC236}">
                <a16:creationId xmlns:a16="http://schemas.microsoft.com/office/drawing/2014/main" id="{3A1EDFA2-0025-4C87-A577-4B78569797A6}"/>
              </a:ext>
            </a:extLst>
          </p:cNvPr>
          <p:cNvSpPr txBox="1">
            <a:spLocks/>
          </p:cNvSpPr>
          <p:nvPr/>
        </p:nvSpPr>
        <p:spPr>
          <a:xfrm>
            <a:off x="557515" y="3989471"/>
            <a:ext cx="509481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if you do not forgive</a:t>
            </a:r>
          </a:p>
        </p:txBody>
      </p:sp>
      <p:sp>
        <p:nvSpPr>
          <p:cNvPr id="3074" name="Rectangle 2"/>
          <p:cNvSpPr>
            <a:spLocks noGrp="1" noChangeArrowheads="1"/>
          </p:cNvSpPr>
          <p:nvPr>
            <p:ph type="title"/>
          </p:nvPr>
        </p:nvSpPr>
        <p:spPr>
          <a:xfrm>
            <a:off x="457200" y="708819"/>
            <a:ext cx="8229600" cy="5440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"And whenever you stand praying, if you have anything against anyone, forgive him, that your Father in heaven may also forgive you your trespasses. But   if you do not forgive, neither will your Father in heaven forgive your trespasses."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Mark 11:25-26 </a:t>
            </a:r>
          </a:p>
        </p:txBody>
      </p:sp>
      <p:sp>
        <p:nvSpPr>
          <p:cNvPr id="7" name="Rectangle 2">
            <a:extLst>
              <a:ext uri="{FF2B5EF4-FFF2-40B4-BE49-F238E27FC236}">
                <a16:creationId xmlns:a16="http://schemas.microsoft.com/office/drawing/2014/main" id="{50E47037-CA3A-434A-86E7-E00A4145CB65}"/>
              </a:ext>
            </a:extLst>
          </p:cNvPr>
          <p:cNvSpPr txBox="1">
            <a:spLocks noChangeArrowheads="1"/>
          </p:cNvSpPr>
          <p:nvPr/>
        </p:nvSpPr>
        <p:spPr bwMode="auto">
          <a:xfrm>
            <a:off x="4327090" y="1984583"/>
            <a:ext cx="3051564"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forgive him</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3F4AD0FA-A154-4ED5-BBB6-70DEF31AD4B3}"/>
              </a:ext>
            </a:extLst>
          </p:cNvPr>
          <p:cNvSpPr txBox="1">
            <a:spLocks noChangeArrowheads="1"/>
          </p:cNvSpPr>
          <p:nvPr/>
        </p:nvSpPr>
        <p:spPr bwMode="auto">
          <a:xfrm>
            <a:off x="4037418" y="2653014"/>
            <a:ext cx="2278743"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heaven</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6" name="Title 1">
            <a:extLst>
              <a:ext uri="{FF2B5EF4-FFF2-40B4-BE49-F238E27FC236}">
                <a16:creationId xmlns:a16="http://schemas.microsoft.com/office/drawing/2014/main" id="{C7C9FE1D-D30F-4707-B39D-7FB3E4D8383F}"/>
              </a:ext>
            </a:extLst>
          </p:cNvPr>
          <p:cNvSpPr txBox="1">
            <a:spLocks/>
          </p:cNvSpPr>
          <p:nvPr/>
        </p:nvSpPr>
        <p:spPr>
          <a:xfrm>
            <a:off x="4352773" y="4706047"/>
            <a:ext cx="79321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a:ln w="3175" cmpd="sng">
                  <a:solidFill>
                    <a:srgbClr val="FFFFFF"/>
                  </a:solidFill>
                  <a:prstDash val="solid"/>
                </a:ln>
                <a:solidFill>
                  <a:srgbClr val="FF0000"/>
                </a:solidFill>
                <a:effectLst>
                  <a:glow rad="101600">
                    <a:schemeClr val="tx1"/>
                  </a:glow>
                  <a:outerShdw blurRad="63500" dir="3600000" algn="tl" rotWithShape="0">
                    <a:srgbClr val="000000">
                      <a:alpha val="70000"/>
                    </a:srgbClr>
                  </a:outerShdw>
                </a:effectLst>
                <a:uLnTx/>
                <a:uFillTx/>
                <a:latin typeface="Calibri" panose="020F0502020204030204" pitchFamily="34" charset="0"/>
                <a:ea typeface="+mj-ea"/>
                <a:cs typeface="+mj-cs"/>
              </a:rPr>
              <a:t>X</a:t>
            </a:r>
          </a:p>
        </p:txBody>
      </p:sp>
    </p:spTree>
    <p:extLst>
      <p:ext uri="{BB962C8B-B14F-4D97-AF65-F5344CB8AC3E}">
        <p14:creationId xmlns:p14="http://schemas.microsoft.com/office/powerpoint/2010/main" val="25967860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18" presetClass="emph" presetSubtype="0" fill="hold" grpId="1" nodeType="withEffect">
                                  <p:stCondLst>
                                    <p:cond delay="0"/>
                                  </p:stCondLst>
                                  <p:childTnLst>
                                    <p:set>
                                      <p:cBhvr override="childStyle">
                                        <p:cTn id="17" dur="500" fill="hold"/>
                                        <p:tgtEl>
                                          <p:spTgt spid="5"/>
                                        </p:tgtEl>
                                        <p:attrNameLst>
                                          <p:attrName>style.textDecorationUnderline</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stCondLst>
                                            <p:cond delay="0"/>
                                          </p:stCondLst>
                                        </p:cTn>
                                        <p:tgtEl>
                                          <p:spTgt spid="6"/>
                                        </p:tgtEl>
                                      </p:cBhvr>
                                    </p:animEffect>
                                    <p:anim to="" calcmode="lin" valueType="num">
                                      <p:cBhvr>
                                        <p:cTn id="23"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24" dur="500" fill="hold">
                                          <p:stCondLst>
                                            <p:cond delay="0"/>
                                          </p:stCondLst>
                                        </p:cTn>
                                        <p:tgtEl>
                                          <p:spTgt spid="6"/>
                                        </p:tgtEl>
                                        <p:attrNameLst>
                                          <p:attrName>ppt_h</p:attrName>
                                        </p:attrNameLst>
                                      </p:cBhvr>
                                      <p:tavLst>
                                        <p:tav tm="0">
                                          <p:val>
                                            <p:strVal val="#ppt_h*4"/>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5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
                                        <p:tgtEl>
                                          <p:spTgt spid="8"/>
                                        </p:tgtEl>
                                      </p:cBhvr>
                                    </p:animEffect>
                                  </p:childTnLst>
                                </p:cTn>
                              </p:par>
                              <p:par>
                                <p:cTn id="33" presetID="10" presetClass="exit" presetSubtype="0" fill="hold" grpId="1" nodeType="withEffect">
                                  <p:stCondLst>
                                    <p:cond delay="0"/>
                                  </p:stCondLst>
                                  <p:childTnLst>
                                    <p:animEffect transition="out" filter="fade">
                                      <p:cBhvr>
                                        <p:cTn id="34" dur="1250"/>
                                        <p:tgtEl>
                                          <p:spTgt spid="3074"/>
                                        </p:tgtEl>
                                      </p:cBhvr>
                                    </p:animEffect>
                                    <p:set>
                                      <p:cBhvr>
                                        <p:cTn id="35" dur="1" fill="hold">
                                          <p:stCondLst>
                                            <p:cond delay="1249"/>
                                          </p:stCondLst>
                                        </p:cTn>
                                        <p:tgtEl>
                                          <p:spTgt spid="3074"/>
                                        </p:tgtEl>
                                        <p:attrNameLst>
                                          <p:attrName>style.visibility</p:attrName>
                                        </p:attrNameLst>
                                      </p:cBhvr>
                                      <p:to>
                                        <p:strVal val="hidden"/>
                                      </p:to>
                                    </p:set>
                                  </p:childTnLst>
                                </p:cTn>
                              </p:par>
                              <p:par>
                                <p:cTn id="36" presetID="0" presetClass="exit" presetSubtype="0" fill="hold" grpId="1" nodeType="withEffect">
                                  <p:stCondLst>
                                    <p:cond delay="250"/>
                                  </p:stCondLst>
                                  <p:childTnLst>
                                    <p:set>
                                      <p:cBhvr>
                                        <p:cTn id="37" dur="1" fill="hold">
                                          <p:stCondLst>
                                            <p:cond delay="1249"/>
                                          </p:stCondLst>
                                        </p:cTn>
                                        <p:tgtEl>
                                          <p:spTgt spid="6"/>
                                        </p:tgtEl>
                                        <p:attrNameLst>
                                          <p:attrName>style.visibility</p:attrName>
                                        </p:attrNameLst>
                                      </p:cBhvr>
                                      <p:to>
                                        <p:strVal val="hidden"/>
                                      </p:to>
                                    </p:set>
                                    <p:animEffect transition="out" filter="dissolve">
                                      <p:cBhvr>
                                        <p:cTn id="38" dur="1250">
                                          <p:stCondLst>
                                            <p:cond delay="0"/>
                                          </p:stCondLst>
                                        </p:cTn>
                                        <p:tgtEl>
                                          <p:spTgt spid="6"/>
                                        </p:tgtEl>
                                      </p:cBhvr>
                                    </p:animEffect>
                                    <p:anim to="" calcmode="lin" valueType="num">
                                      <p:cBhvr>
                                        <p:cTn id="39" dur="1250" fill="hold">
                                          <p:stCondLst>
                                            <p:cond delay="0"/>
                                          </p:stCondLst>
                                        </p:cTn>
                                        <p:tgtEl>
                                          <p:spTgt spid="6"/>
                                        </p:tgtEl>
                                        <p:attrNameLst>
                                          <p:attrName>ppt_w</p:attrName>
                                        </p:attrNameLst>
                                      </p:cBhvr>
                                      <p:tavLst>
                                        <p:tav tm="0">
                                          <p:val>
                                            <p:strVal val="#ppt_w"/>
                                          </p:val>
                                        </p:tav>
                                        <p:tav tm="100000">
                                          <p:val>
                                            <p:strVal val="#ppt_w*4"/>
                                          </p:val>
                                        </p:tav>
                                      </p:tavLst>
                                    </p:anim>
                                    <p:anim to="" calcmode="lin" valueType="num">
                                      <p:cBhvr>
                                        <p:cTn id="40" dur="1250" fill="hold">
                                          <p:stCondLst>
                                            <p:cond delay="0"/>
                                          </p:stCondLst>
                                        </p:cTn>
                                        <p:tgtEl>
                                          <p:spTgt spid="6"/>
                                        </p:tgtEl>
                                        <p:attrNameLst>
                                          <p:attrName>ppt_h</p:attrName>
                                        </p:attrNameLst>
                                      </p:cBhvr>
                                      <p:tavLst>
                                        <p:tav tm="0">
                                          <p:val>
                                            <p:strVal val="#ppt_h"/>
                                          </p:val>
                                        </p:tav>
                                        <p:tav tm="100000">
                                          <p:val>
                                            <p:strVal val="#ppt_h*4"/>
                                          </p:val>
                                        </p:tav>
                                      </p:tavLst>
                                    </p:anim>
                                  </p:childTnLst>
                                </p:cTn>
                              </p:par>
                              <p:par>
                                <p:cTn id="41" presetID="42" presetClass="path" presetSubtype="0" accel="50000" decel="50000" fill="hold" grpId="2" nodeType="withEffect">
                                  <p:stCondLst>
                                    <p:cond delay="250"/>
                                  </p:stCondLst>
                                  <p:childTnLst>
                                    <p:animMotion origin="layout" path="M -4.44444E-6 -7.40741E-7 L 0.04532 -0.28889 " pathEditMode="relative" rAng="0" ptsTypes="AA">
                                      <p:cBhvr>
                                        <p:cTn id="42" dur="1250" fill="hold"/>
                                        <p:tgtEl>
                                          <p:spTgt spid="6"/>
                                        </p:tgtEl>
                                        <p:attrNameLst>
                                          <p:attrName>ppt_x</p:attrName>
                                          <p:attrName>ppt_y</p:attrName>
                                        </p:attrNameLst>
                                      </p:cBhvr>
                                      <p:rCtr x="2257" y="-14444"/>
                                    </p:animMotion>
                                  </p:childTnLst>
                                </p:cTn>
                              </p:par>
                              <p:par>
                                <p:cTn id="43" presetID="10" presetClass="exit" presetSubtype="0" fill="hold" grpId="2" nodeType="withEffect">
                                  <p:stCondLst>
                                    <p:cond delay="0"/>
                                  </p:stCondLst>
                                  <p:childTnLst>
                                    <p:animEffect transition="out" filter="fade">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par>
                                <p:cTn id="46" presetID="42" presetClass="path" presetSubtype="0" accel="50000" decel="50000" fill="hold" grpId="1" nodeType="withEffect">
                                  <p:stCondLst>
                                    <p:cond delay="0"/>
                                  </p:stCondLst>
                                  <p:childTnLst>
                                    <p:animMotion origin="layout" path="M -4.16667E-6 -2.22222E-6 L 0.20469 0.33982 " pathEditMode="relative" rAng="0" ptsTypes="AA">
                                      <p:cBhvr>
                                        <p:cTn id="47" dur="1500" fill="hold"/>
                                        <p:tgtEl>
                                          <p:spTgt spid="7"/>
                                        </p:tgtEl>
                                        <p:attrNameLst>
                                          <p:attrName>ppt_x</p:attrName>
                                          <p:attrName>ppt_y</p:attrName>
                                        </p:attrNameLst>
                                      </p:cBhvr>
                                      <p:rCtr x="10226" y="16991"/>
                                    </p:animMotion>
                                  </p:childTnLst>
                                </p:cTn>
                              </p:par>
                              <p:par>
                                <p:cTn id="48" presetID="6" presetClass="emph" presetSubtype="0" fill="hold" grpId="2" nodeType="withEffect">
                                  <p:stCondLst>
                                    <p:cond delay="0"/>
                                  </p:stCondLst>
                                  <p:childTnLst>
                                    <p:animScale>
                                      <p:cBhvr>
                                        <p:cTn id="49" dur="1500" fill="hold"/>
                                        <p:tgtEl>
                                          <p:spTgt spid="8"/>
                                        </p:tgtEl>
                                      </p:cBhvr>
                                      <p:by x="150000" y="150000"/>
                                    </p:animScale>
                                  </p:childTnLst>
                                </p:cTn>
                              </p:par>
                            </p:childTnLst>
                          </p:cTn>
                        </p:par>
                      </p:childTnLst>
                    </p:cTn>
                  </p:par>
                  <p:par>
                    <p:cTn id="50" fill="hold">
                      <p:stCondLst>
                        <p:cond delay="indefinite"/>
                      </p:stCondLst>
                      <p:childTnLst>
                        <p:par>
                          <p:cTn id="51" fill="hold">
                            <p:stCondLst>
                              <p:cond delay="0"/>
                            </p:stCondLst>
                            <p:childTnLst>
                              <p:par>
                                <p:cTn id="52" presetID="55" presetClass="exit" presetSubtype="0" fill="hold" grpId="3" nodeType="clickEffect">
                                  <p:stCondLst>
                                    <p:cond delay="250"/>
                                  </p:stCondLst>
                                  <p:childTnLst>
                                    <p:anim calcmode="lin" valueType="num">
                                      <p:cBhvr>
                                        <p:cTn id="53" dur="1000"/>
                                        <p:tgtEl>
                                          <p:spTgt spid="7"/>
                                        </p:tgtEl>
                                        <p:attrNameLst>
                                          <p:attrName>ppt_w</p:attrName>
                                        </p:attrNameLst>
                                      </p:cBhvr>
                                      <p:tavLst>
                                        <p:tav tm="0">
                                          <p:val>
                                            <p:strVal val="ppt_w"/>
                                          </p:val>
                                        </p:tav>
                                        <p:tav tm="100000">
                                          <p:val>
                                            <p:strVal val="ppt_w*0.70"/>
                                          </p:val>
                                        </p:tav>
                                      </p:tavLst>
                                    </p:anim>
                                    <p:anim calcmode="lin" valueType="num">
                                      <p:cBhvr>
                                        <p:cTn id="54" dur="1000"/>
                                        <p:tgtEl>
                                          <p:spTgt spid="7"/>
                                        </p:tgtEl>
                                        <p:attrNameLst>
                                          <p:attrName>ppt_h</p:attrName>
                                        </p:attrNameLst>
                                      </p:cBhvr>
                                      <p:tavLst>
                                        <p:tav tm="0">
                                          <p:val>
                                            <p:strVal val="ppt_h"/>
                                          </p:val>
                                        </p:tav>
                                        <p:tav tm="100000">
                                          <p:val>
                                            <p:strVal val="ppt_h"/>
                                          </p:val>
                                        </p:tav>
                                      </p:tavLst>
                                    </p:anim>
                                    <p:animEffect transition="out" filter="fade">
                                      <p:cBhvr>
                                        <p:cTn id="55" dur="1000"/>
                                        <p:tgtEl>
                                          <p:spTgt spid="7"/>
                                        </p:tgtEl>
                                      </p:cBhvr>
                                    </p:animEffect>
                                    <p:set>
                                      <p:cBhvr>
                                        <p:cTn id="56" dur="1" fill="hold">
                                          <p:stCondLst>
                                            <p:cond delay="999"/>
                                          </p:stCondLst>
                                        </p:cTn>
                                        <p:tgtEl>
                                          <p:spTgt spid="7"/>
                                        </p:tgtEl>
                                        <p:attrNameLst>
                                          <p:attrName>style.visibility</p:attrName>
                                        </p:attrNameLst>
                                      </p:cBhvr>
                                      <p:to>
                                        <p:strVal val="hidden"/>
                                      </p:to>
                                    </p:set>
                                  </p:childTnLst>
                                </p:cTn>
                              </p:par>
                              <p:par>
                                <p:cTn id="57" presetID="42" presetClass="path" presetSubtype="0" accel="50000" decel="50000" fill="hold" grpId="3" nodeType="withEffect">
                                  <p:stCondLst>
                                    <p:cond delay="0"/>
                                  </p:stCondLst>
                                  <p:childTnLst>
                                    <p:animMotion origin="layout" path="M 4.16667E-6 4.07407E-6 L -0.03247 -0.05093 " pathEditMode="relative" rAng="0" ptsTypes="AA">
                                      <p:cBhvr>
                                        <p:cTn id="58" dur="750" fill="hold"/>
                                        <p:tgtEl>
                                          <p:spTgt spid="8"/>
                                        </p:tgtEl>
                                        <p:attrNameLst>
                                          <p:attrName>ppt_x</p:attrName>
                                          <p:attrName>ppt_y</p:attrName>
                                        </p:attrNameLst>
                                      </p:cBhvr>
                                      <p:rCtr x="-1632" y="-2546"/>
                                    </p:animMotion>
                                  </p:childTnLst>
                                </p:cTn>
                              </p:par>
                              <p:par>
                                <p:cTn id="59" presetID="23" presetClass="exit" presetSubtype="32" fill="hold" grpId="1" nodeType="withEffect">
                                  <p:stCondLst>
                                    <p:cond delay="0"/>
                                  </p:stCondLst>
                                  <p:childTnLst>
                                    <p:anim calcmode="lin" valueType="num">
                                      <p:cBhvr>
                                        <p:cTn id="60" dur="750"/>
                                        <p:tgtEl>
                                          <p:spTgt spid="8"/>
                                        </p:tgtEl>
                                        <p:attrNameLst>
                                          <p:attrName>ppt_w</p:attrName>
                                        </p:attrNameLst>
                                      </p:cBhvr>
                                      <p:tavLst>
                                        <p:tav tm="0">
                                          <p:val>
                                            <p:strVal val="ppt_w"/>
                                          </p:val>
                                        </p:tav>
                                        <p:tav tm="100000">
                                          <p:val>
                                            <p:fltVal val="0"/>
                                          </p:val>
                                        </p:tav>
                                      </p:tavLst>
                                    </p:anim>
                                    <p:anim calcmode="lin" valueType="num">
                                      <p:cBhvr>
                                        <p:cTn id="61" dur="750"/>
                                        <p:tgtEl>
                                          <p:spTgt spid="8"/>
                                        </p:tgtEl>
                                        <p:attrNameLst>
                                          <p:attrName>ppt_h</p:attrName>
                                        </p:attrNameLst>
                                      </p:cBhvr>
                                      <p:tavLst>
                                        <p:tav tm="0">
                                          <p:val>
                                            <p:strVal val="ppt_h"/>
                                          </p:val>
                                        </p:tav>
                                        <p:tav tm="100000">
                                          <p:val>
                                            <p:fltVal val="0"/>
                                          </p:val>
                                        </p:tav>
                                      </p:tavLst>
                                    </p:anim>
                                    <p:set>
                                      <p:cBhvr>
                                        <p:cTn id="62" dur="1" fill="hold">
                                          <p:stCondLst>
                                            <p:cond delay="7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3074" grpId="0"/>
      <p:bldP spid="3074" grpId="1"/>
      <p:bldP spid="7" grpId="0"/>
      <p:bldP spid="7" grpId="1"/>
      <p:bldP spid="7" grpId="3"/>
      <p:bldP spid="8" grpId="0"/>
      <p:bldP spid="8" grpId="1"/>
      <p:bldP spid="8" grpId="2"/>
      <p:bldP spid="8" grpId="3"/>
      <p:bldP spid="6" grpId="0"/>
      <p:bldP spid="6" grpId="1"/>
      <p:bldP spid="6"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30BB82-D369-47E0-982D-749BA8AEC216}"/>
              </a:ext>
            </a:extLst>
          </p:cNvPr>
          <p:cNvPicPr>
            <a:picLocks noChangeAspect="1"/>
          </p:cNvPicPr>
          <p:nvPr/>
        </p:nvPicPr>
        <p:blipFill rotWithShape="1">
          <a:blip r:embed="rId3">
            <a:extLst>
              <a:ext uri="{28A0092B-C50C-407E-A947-70E740481C1C}">
                <a14:useLocalDpi xmlns:a14="http://schemas.microsoft.com/office/drawing/2010/main" val="0"/>
              </a:ext>
            </a:extLst>
          </a:blip>
          <a:srcRect l="6779" r="26556"/>
          <a:stretch/>
        </p:blipFill>
        <p:spPr>
          <a:xfrm>
            <a:off x="0" y="0"/>
            <a:ext cx="9144000" cy="6858000"/>
          </a:xfrm>
          <a:prstGeom prst="rect">
            <a:avLst/>
          </a:prstGeom>
        </p:spPr>
      </p:pic>
      <p:sp>
        <p:nvSpPr>
          <p:cNvPr id="4" name="Title 1">
            <a:extLst>
              <a:ext uri="{FF2B5EF4-FFF2-40B4-BE49-F238E27FC236}">
                <a16:creationId xmlns:a16="http://schemas.microsoft.com/office/drawing/2014/main" id="{33029F72-EF52-4357-A1F3-EEEF0AD880A2}"/>
              </a:ext>
            </a:extLst>
          </p:cNvPr>
          <p:cNvSpPr txBox="1">
            <a:spLocks/>
          </p:cNvSpPr>
          <p:nvPr/>
        </p:nvSpPr>
        <p:spPr>
          <a:xfrm>
            <a:off x="2515823" y="4000500"/>
            <a:ext cx="3444608"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be reconciled</a:t>
            </a:r>
          </a:p>
        </p:txBody>
      </p:sp>
      <p:sp>
        <p:nvSpPr>
          <p:cNvPr id="8" name="Title 1">
            <a:extLst>
              <a:ext uri="{FF2B5EF4-FFF2-40B4-BE49-F238E27FC236}">
                <a16:creationId xmlns:a16="http://schemas.microsoft.com/office/drawing/2014/main" id="{30757CB0-BCB7-4BAB-96A3-8DE4C09A0EAA}"/>
              </a:ext>
            </a:extLst>
          </p:cNvPr>
          <p:cNvSpPr txBox="1">
            <a:spLocks/>
          </p:cNvSpPr>
          <p:nvPr/>
        </p:nvSpPr>
        <p:spPr>
          <a:xfrm>
            <a:off x="6153664" y="627950"/>
            <a:ext cx="227030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your gift</a:t>
            </a:r>
          </a:p>
        </p:txBody>
      </p:sp>
      <p:sp>
        <p:nvSpPr>
          <p:cNvPr id="9" name="Title 1">
            <a:extLst>
              <a:ext uri="{FF2B5EF4-FFF2-40B4-BE49-F238E27FC236}">
                <a16:creationId xmlns:a16="http://schemas.microsoft.com/office/drawing/2014/main" id="{D4D148F3-109B-4F3E-A2C5-0C6090EFDF16}"/>
              </a:ext>
            </a:extLst>
          </p:cNvPr>
          <p:cNvSpPr txBox="1">
            <a:spLocks/>
          </p:cNvSpPr>
          <p:nvPr/>
        </p:nvSpPr>
        <p:spPr>
          <a:xfrm>
            <a:off x="1433384" y="5336507"/>
            <a:ext cx="234467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your gift</a:t>
            </a:r>
          </a:p>
        </p:txBody>
      </p:sp>
      <p:sp>
        <p:nvSpPr>
          <p:cNvPr id="3074" name="Rectangle 2"/>
          <p:cNvSpPr>
            <a:spLocks noGrp="1" noChangeArrowheads="1"/>
          </p:cNvSpPr>
          <p:nvPr>
            <p:ph type="title"/>
          </p:nvPr>
        </p:nvSpPr>
        <p:spPr>
          <a:xfrm>
            <a:off x="457200" y="632619"/>
            <a:ext cx="8229600" cy="55927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"Therefore if you bring your gift   to the altar, and there remember that your brother has something against you, leave your gift there before the altar, and go your way. First be reconciled to your brother, and then come and offer your gift."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Matthew 5:23-24 </a:t>
            </a:r>
          </a:p>
        </p:txBody>
      </p:sp>
      <p:sp>
        <p:nvSpPr>
          <p:cNvPr id="7" name="Rectangle 2">
            <a:extLst>
              <a:ext uri="{FF2B5EF4-FFF2-40B4-BE49-F238E27FC236}">
                <a16:creationId xmlns:a16="http://schemas.microsoft.com/office/drawing/2014/main" id="{9968F0FF-A423-4DD1-AB0E-7730BC8C7B67}"/>
              </a:ext>
            </a:extLst>
          </p:cNvPr>
          <p:cNvSpPr txBox="1">
            <a:spLocks noChangeArrowheads="1"/>
          </p:cNvSpPr>
          <p:nvPr/>
        </p:nvSpPr>
        <p:spPr bwMode="auto">
          <a:xfrm>
            <a:off x="3204054" y="3994586"/>
            <a:ext cx="2778293"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submissive</a:t>
            </a:r>
            <a:endParaRPr lang="en-US" altLang="en-US" sz="3200" b="1" i="1" kern="0"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1207FE42-4B4B-49AC-872A-EECE6BCD8622}"/>
              </a:ext>
            </a:extLst>
          </p:cNvPr>
          <p:cNvSpPr txBox="1">
            <a:spLocks noChangeArrowheads="1"/>
          </p:cNvSpPr>
          <p:nvPr/>
        </p:nvSpPr>
        <p:spPr bwMode="auto">
          <a:xfrm>
            <a:off x="3188555" y="3996967"/>
            <a:ext cx="2778293"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resolved</a:t>
            </a:r>
            <a:endParaRPr lang="en-US" altLang="en-US" sz="3200" b="1" i="1" kern="0"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endParaRPr>
          </a:p>
        </p:txBody>
      </p:sp>
      <p:sp>
        <p:nvSpPr>
          <p:cNvPr id="5" name="Rectangle 2">
            <a:extLst>
              <a:ext uri="{FF2B5EF4-FFF2-40B4-BE49-F238E27FC236}">
                <a16:creationId xmlns:a16="http://schemas.microsoft.com/office/drawing/2014/main" id="{B280BCA9-D731-4883-B3B9-FF3D7DC01D82}"/>
              </a:ext>
            </a:extLst>
          </p:cNvPr>
          <p:cNvSpPr txBox="1">
            <a:spLocks noChangeArrowheads="1"/>
          </p:cNvSpPr>
          <p:nvPr/>
        </p:nvSpPr>
        <p:spPr bwMode="auto">
          <a:xfrm>
            <a:off x="3529517" y="3992205"/>
            <a:ext cx="2065371"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settled</a:t>
            </a:r>
            <a:endParaRPr lang="en-US" altLang="en-US" sz="3200" b="1" i="1" kern="0"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endParaRPr>
          </a:p>
        </p:txBody>
      </p:sp>
      <p:sp>
        <p:nvSpPr>
          <p:cNvPr id="10" name="Rectangle 2">
            <a:extLst>
              <a:ext uri="{FF2B5EF4-FFF2-40B4-BE49-F238E27FC236}">
                <a16:creationId xmlns:a16="http://schemas.microsoft.com/office/drawing/2014/main" id="{7BC997C4-D363-41A2-B5CB-2C6FBD69A98D}"/>
              </a:ext>
            </a:extLst>
          </p:cNvPr>
          <p:cNvSpPr txBox="1">
            <a:spLocks noChangeArrowheads="1"/>
          </p:cNvSpPr>
          <p:nvPr/>
        </p:nvSpPr>
        <p:spPr bwMode="auto">
          <a:xfrm>
            <a:off x="6981568" y="568411"/>
            <a:ext cx="1759605"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6600" b="1" kern="0" dirty="0">
                <a:ln w="3175" cmpd="sng">
                  <a:noFill/>
                  <a:prstDash val="solid"/>
                  <a:miter lim="800000"/>
                </a:ln>
                <a:solidFill>
                  <a:srgbClr val="FF0000"/>
                </a:solidFill>
                <a:effectLst>
                  <a:glow rad="76200">
                    <a:schemeClr val="tx1"/>
                  </a:glow>
                  <a:outerShdw blurRad="50800" algn="tl" rotWithShape="0">
                    <a:srgbClr val="000000"/>
                  </a:outerShdw>
                </a:effectLst>
                <a:latin typeface="COM4t Nuvu Regular" panose="00000400000000000000" pitchFamily="2" charset="0"/>
              </a:rPr>
              <a:t>Love</a:t>
            </a:r>
            <a:endParaRPr lang="en-US" altLang="en-US" sz="4800" b="1" i="1" kern="0" dirty="0">
              <a:ln w="3175" cmpd="sng">
                <a:noFill/>
                <a:prstDash val="solid"/>
                <a:miter lim="800000"/>
              </a:ln>
              <a:solidFill>
                <a:srgbClr val="FF0000"/>
              </a:solidFill>
              <a:effectLst>
                <a:glow rad="76200">
                  <a:schemeClr val="tx1"/>
                </a:glow>
                <a:outerShdw blurRad="50800" algn="tl" rotWithShape="0">
                  <a:srgbClr val="000000"/>
                </a:outerShdw>
              </a:effectLst>
              <a:latin typeface="COM4t Nuvu Regular" panose="00000400000000000000" pitchFamily="2" charset="0"/>
            </a:endParaRPr>
          </a:p>
        </p:txBody>
      </p:sp>
      <p:sp>
        <p:nvSpPr>
          <p:cNvPr id="11" name="Rectangle 2">
            <a:extLst>
              <a:ext uri="{FF2B5EF4-FFF2-40B4-BE49-F238E27FC236}">
                <a16:creationId xmlns:a16="http://schemas.microsoft.com/office/drawing/2014/main" id="{C0194A8E-3B6E-4AF6-9341-77162456A714}"/>
              </a:ext>
            </a:extLst>
          </p:cNvPr>
          <p:cNvSpPr txBox="1">
            <a:spLocks noChangeArrowheads="1"/>
          </p:cNvSpPr>
          <p:nvPr/>
        </p:nvSpPr>
        <p:spPr bwMode="auto">
          <a:xfrm>
            <a:off x="2396992" y="5311329"/>
            <a:ext cx="1618953"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6600" b="1" kern="0" dirty="0">
                <a:ln w="3175" cmpd="sng">
                  <a:noFill/>
                  <a:prstDash val="solid"/>
                  <a:miter lim="800000"/>
                </a:ln>
                <a:solidFill>
                  <a:srgbClr val="FF0000"/>
                </a:solidFill>
                <a:effectLst>
                  <a:glow rad="76200">
                    <a:schemeClr val="tx1"/>
                  </a:glow>
                  <a:outerShdw blurRad="50800" algn="tl" rotWithShape="0">
                    <a:srgbClr val="000000"/>
                  </a:outerShdw>
                </a:effectLst>
                <a:latin typeface="COM4t Nuvu Regular" panose="00000400000000000000" pitchFamily="2" charset="0"/>
              </a:rPr>
              <a:t>Love</a:t>
            </a:r>
            <a:endParaRPr lang="en-US" altLang="en-US" sz="4800" b="1" i="1" kern="0" dirty="0">
              <a:ln w="3175" cmpd="sng">
                <a:noFill/>
                <a:prstDash val="solid"/>
                <a:miter lim="800000"/>
              </a:ln>
              <a:solidFill>
                <a:srgbClr val="FF0000"/>
              </a:solidFill>
              <a:effectLst>
                <a:glow rad="76200">
                  <a:schemeClr val="tx1"/>
                </a:glow>
                <a:outerShdw blurRad="50800" algn="tl" rotWithShape="0">
                  <a:srgbClr val="000000"/>
                </a:outerShdw>
              </a:effectLst>
              <a:latin typeface="COM4t Nuvu Regular" panose="00000400000000000000" pitchFamily="2" charset="0"/>
            </a:endParaRPr>
          </a:p>
        </p:txBody>
      </p:sp>
      <p:sp>
        <p:nvSpPr>
          <p:cNvPr id="12" name="Heart 11">
            <a:extLst>
              <a:ext uri="{FF2B5EF4-FFF2-40B4-BE49-F238E27FC236}">
                <a16:creationId xmlns:a16="http://schemas.microsoft.com/office/drawing/2014/main" id="{289330E8-F22E-481A-8CE3-270FC3FB3FE9}"/>
              </a:ext>
            </a:extLst>
          </p:cNvPr>
          <p:cNvSpPr/>
          <p:nvPr/>
        </p:nvSpPr>
        <p:spPr bwMode="auto">
          <a:xfrm>
            <a:off x="4211225" y="3051046"/>
            <a:ext cx="609600" cy="68580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Tree>
    <p:extLst>
      <p:ext uri="{BB962C8B-B14F-4D97-AF65-F5344CB8AC3E}">
        <p14:creationId xmlns:p14="http://schemas.microsoft.com/office/powerpoint/2010/main" val="3530343210"/>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18" presetClass="emph" presetSubtype="0" fill="hold" grpId="1" nodeType="withEffect">
                                  <p:stCondLst>
                                    <p:cond delay="0"/>
                                  </p:stCondLst>
                                  <p:childTnLst>
                                    <p:set>
                                      <p:cBhvr override="childStyle">
                                        <p:cTn id="14" dur="500" fill="hold"/>
                                        <p:tgtEl>
                                          <p:spTgt spid="4"/>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strVal val="#ppt_w*0.70"/>
                                          </p:val>
                                        </p:tav>
                                        <p:tav tm="100000">
                                          <p:val>
                                            <p:strVal val="#ppt_w"/>
                                          </p:val>
                                        </p:tav>
                                      </p:tavLst>
                                    </p:anim>
                                    <p:anim calcmode="lin" valueType="num">
                                      <p:cBhvr>
                                        <p:cTn id="20" dur="750" fill="hold"/>
                                        <p:tgtEl>
                                          <p:spTgt spid="7"/>
                                        </p:tgtEl>
                                        <p:attrNameLst>
                                          <p:attrName>ppt_h</p:attrName>
                                        </p:attrNameLst>
                                      </p:cBhvr>
                                      <p:tavLst>
                                        <p:tav tm="0">
                                          <p:val>
                                            <p:strVal val="#ppt_h"/>
                                          </p:val>
                                        </p:tav>
                                        <p:tav tm="100000">
                                          <p:val>
                                            <p:strVal val="#ppt_h"/>
                                          </p:val>
                                        </p:tav>
                                      </p:tavLst>
                                    </p:anim>
                                    <p:animEffect transition="in" filter="fade">
                                      <p:cBhvr>
                                        <p:cTn id="21" dur="75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50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0.70"/>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50" presetClass="exit" presetSubtype="0" accel="100000" fill="hold" grpId="1" nodeType="withEffect">
                                  <p:stCondLst>
                                    <p:cond delay="0"/>
                                  </p:stCondLst>
                                  <p:childTnLst>
                                    <p:anim calcmode="lin" valueType="num">
                                      <p:cBhvr>
                                        <p:cTn id="30" dur="1000"/>
                                        <p:tgtEl>
                                          <p:spTgt spid="7"/>
                                        </p:tgtEl>
                                        <p:attrNameLst>
                                          <p:attrName>ppt_w</p:attrName>
                                        </p:attrNameLst>
                                      </p:cBhvr>
                                      <p:tavLst>
                                        <p:tav tm="0">
                                          <p:val>
                                            <p:strVal val="ppt_w"/>
                                          </p:val>
                                        </p:tav>
                                        <p:tav tm="100000">
                                          <p:val>
                                            <p:strVal val="ppt_w+.3"/>
                                          </p:val>
                                        </p:tav>
                                      </p:tavLst>
                                    </p:anim>
                                    <p:anim calcmode="lin" valueType="num">
                                      <p:cBhvr>
                                        <p:cTn id="31" dur="1000"/>
                                        <p:tgtEl>
                                          <p:spTgt spid="7"/>
                                        </p:tgtEl>
                                        <p:attrNameLst>
                                          <p:attrName>ppt_h</p:attrName>
                                        </p:attrNameLst>
                                      </p:cBhvr>
                                      <p:tavLst>
                                        <p:tav tm="0">
                                          <p:val>
                                            <p:strVal val="ppt_h"/>
                                          </p:val>
                                        </p:tav>
                                        <p:tav tm="100000">
                                          <p:val>
                                            <p:strVal val="ppt_h"/>
                                          </p:val>
                                        </p:tav>
                                      </p:tavLst>
                                    </p:anim>
                                    <p:animEffect transition="out" filter="fade">
                                      <p:cBhvr>
                                        <p:cTn id="32" dur="1000"/>
                                        <p:tgtEl>
                                          <p:spTgt spid="7"/>
                                        </p:tgtEl>
                                      </p:cBhvr>
                                    </p:animEffect>
                                    <p:set>
                                      <p:cBhvr>
                                        <p:cTn id="33" dur="1" fill="hold">
                                          <p:stCondLst>
                                            <p:cond delay="999"/>
                                          </p:stCondLst>
                                        </p:cTn>
                                        <p:tgtEl>
                                          <p:spTgt spid="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50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strVal val="#ppt_w*0.70"/>
                                          </p:val>
                                        </p:tav>
                                        <p:tav tm="100000">
                                          <p:val>
                                            <p:strVal val="#ppt_w"/>
                                          </p:val>
                                        </p:tav>
                                      </p:tavLst>
                                    </p:anim>
                                    <p:anim calcmode="lin" valueType="num">
                                      <p:cBhvr>
                                        <p:cTn id="39" dur="1000" fill="hold"/>
                                        <p:tgtEl>
                                          <p:spTgt spid="5"/>
                                        </p:tgtEl>
                                        <p:attrNameLst>
                                          <p:attrName>ppt_h</p:attrName>
                                        </p:attrNameLst>
                                      </p:cBhvr>
                                      <p:tavLst>
                                        <p:tav tm="0">
                                          <p:val>
                                            <p:strVal val="#ppt_h"/>
                                          </p:val>
                                        </p:tav>
                                        <p:tav tm="100000">
                                          <p:val>
                                            <p:strVal val="#ppt_h"/>
                                          </p:val>
                                        </p:tav>
                                      </p:tavLst>
                                    </p:anim>
                                    <p:animEffect transition="in" filter="fade">
                                      <p:cBhvr>
                                        <p:cTn id="40" dur="1000"/>
                                        <p:tgtEl>
                                          <p:spTgt spid="5"/>
                                        </p:tgtEl>
                                      </p:cBhvr>
                                    </p:animEffect>
                                  </p:childTnLst>
                                </p:cTn>
                              </p:par>
                              <p:par>
                                <p:cTn id="41" presetID="50" presetClass="exit" presetSubtype="0" accel="100000" fill="hold" grpId="1" nodeType="withEffect">
                                  <p:stCondLst>
                                    <p:cond delay="0"/>
                                  </p:stCondLst>
                                  <p:childTnLst>
                                    <p:anim calcmode="lin" valueType="num">
                                      <p:cBhvr>
                                        <p:cTn id="42" dur="1000"/>
                                        <p:tgtEl>
                                          <p:spTgt spid="6"/>
                                        </p:tgtEl>
                                        <p:attrNameLst>
                                          <p:attrName>ppt_w</p:attrName>
                                        </p:attrNameLst>
                                      </p:cBhvr>
                                      <p:tavLst>
                                        <p:tav tm="0">
                                          <p:val>
                                            <p:strVal val="ppt_w"/>
                                          </p:val>
                                        </p:tav>
                                        <p:tav tm="100000">
                                          <p:val>
                                            <p:strVal val="ppt_w+.3"/>
                                          </p:val>
                                        </p:tav>
                                      </p:tavLst>
                                    </p:anim>
                                    <p:anim calcmode="lin" valueType="num">
                                      <p:cBhvr>
                                        <p:cTn id="43" dur="1000"/>
                                        <p:tgtEl>
                                          <p:spTgt spid="6"/>
                                        </p:tgtEl>
                                        <p:attrNameLst>
                                          <p:attrName>ppt_h</p:attrName>
                                        </p:attrNameLst>
                                      </p:cBhvr>
                                      <p:tavLst>
                                        <p:tav tm="0">
                                          <p:val>
                                            <p:strVal val="ppt_h"/>
                                          </p:val>
                                        </p:tav>
                                        <p:tav tm="100000">
                                          <p:val>
                                            <p:strVal val="ppt_h"/>
                                          </p:val>
                                        </p:tav>
                                      </p:tavLst>
                                    </p:anim>
                                    <p:animEffect transition="out" filter="fade">
                                      <p:cBhvr>
                                        <p:cTn id="44" dur="1000"/>
                                        <p:tgtEl>
                                          <p:spTgt spid="6"/>
                                        </p:tgtEl>
                                      </p:cBhvr>
                                    </p:animEffect>
                                    <p:set>
                                      <p:cBhvr>
                                        <p:cTn id="45" dur="1" fill="hold">
                                          <p:stCondLst>
                                            <p:cond delay="999"/>
                                          </p:stCondLst>
                                        </p:cTn>
                                        <p:tgtEl>
                                          <p:spTgt spid="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25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par>
                                <p:cTn id="51" presetID="18" presetClass="emph" presetSubtype="0" fill="hold" grpId="1" nodeType="withEffect">
                                  <p:stCondLst>
                                    <p:cond delay="250"/>
                                  </p:stCondLst>
                                  <p:childTnLst>
                                    <p:set>
                                      <p:cBhvr override="childStyle">
                                        <p:cTn id="52" dur="500" fill="hold"/>
                                        <p:tgtEl>
                                          <p:spTgt spid="9"/>
                                        </p:tgtEl>
                                        <p:attrNameLst>
                                          <p:attrName>style.textDecorationUnderline</p:attrName>
                                        </p:attrNameLst>
                                      </p:cBhvr>
                                      <p:to>
                                        <p:strVal val="true"/>
                                      </p:to>
                                    </p:set>
                                  </p:childTnLst>
                                </p:cTn>
                              </p:par>
                              <p:par>
                                <p:cTn id="53" presetID="16" presetClass="exit" presetSubtype="21" fill="hold" grpId="2" nodeType="withEffect">
                                  <p:stCondLst>
                                    <p:cond delay="0"/>
                                  </p:stCondLst>
                                  <p:childTnLst>
                                    <p:animEffect transition="out" filter="barn(inVertical)">
                                      <p:cBhvr>
                                        <p:cTn id="54" dur="500"/>
                                        <p:tgtEl>
                                          <p:spTgt spid="4"/>
                                        </p:tgtEl>
                                      </p:cBhvr>
                                    </p:animEffect>
                                    <p:set>
                                      <p:cBhvr>
                                        <p:cTn id="55" dur="1" fill="hold">
                                          <p:stCondLst>
                                            <p:cond delay="499"/>
                                          </p:stCondLst>
                                        </p:cTn>
                                        <p:tgtEl>
                                          <p:spTgt spid="4"/>
                                        </p:tgtEl>
                                        <p:attrNameLst>
                                          <p:attrName>style.visibility</p:attrName>
                                        </p:attrNameLst>
                                      </p:cBhvr>
                                      <p:to>
                                        <p:strVal val="hidden"/>
                                      </p:to>
                                    </p:set>
                                  </p:childTnLst>
                                </p:cTn>
                              </p:par>
                              <p:par>
                                <p:cTn id="56" presetID="22" presetClass="entr" presetSubtype="8" fill="hold" grpId="0" nodeType="withEffect">
                                  <p:stCondLst>
                                    <p:cond delay="50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par>
                                <p:cTn id="59" presetID="18" presetClass="emph" presetSubtype="0" fill="hold" grpId="1" nodeType="withEffect">
                                  <p:stCondLst>
                                    <p:cond delay="500"/>
                                  </p:stCondLst>
                                  <p:childTnLst>
                                    <p:set>
                                      <p:cBhvr override="childStyle">
                                        <p:cTn id="60" dur="500" fill="hold"/>
                                        <p:tgtEl>
                                          <p:spTgt spid="8"/>
                                        </p:tgtEl>
                                        <p:attrNameLst>
                                          <p:attrName>style.textDecorationUnderline</p:attrName>
                                        </p:attrNameLst>
                                      </p:cBhvr>
                                      <p:to>
                                        <p:strVal val="true"/>
                                      </p:to>
                                    </p:set>
                                  </p:childTnLst>
                                </p:cTn>
                              </p:par>
                              <p:par>
                                <p:cTn id="61" presetID="55" presetClass="exit" presetSubtype="0" fill="hold" grpId="1" nodeType="withEffect">
                                  <p:stCondLst>
                                    <p:cond delay="500"/>
                                  </p:stCondLst>
                                  <p:childTnLst>
                                    <p:anim calcmode="lin" valueType="num">
                                      <p:cBhvr>
                                        <p:cTn id="62" dur="1000"/>
                                        <p:tgtEl>
                                          <p:spTgt spid="5"/>
                                        </p:tgtEl>
                                        <p:attrNameLst>
                                          <p:attrName>ppt_w</p:attrName>
                                        </p:attrNameLst>
                                      </p:cBhvr>
                                      <p:tavLst>
                                        <p:tav tm="0">
                                          <p:val>
                                            <p:strVal val="ppt_w"/>
                                          </p:val>
                                        </p:tav>
                                        <p:tav tm="100000">
                                          <p:val>
                                            <p:strVal val="ppt_w*0.70"/>
                                          </p:val>
                                        </p:tav>
                                      </p:tavLst>
                                    </p:anim>
                                    <p:anim calcmode="lin" valueType="num">
                                      <p:cBhvr>
                                        <p:cTn id="63" dur="1000"/>
                                        <p:tgtEl>
                                          <p:spTgt spid="5"/>
                                        </p:tgtEl>
                                        <p:attrNameLst>
                                          <p:attrName>ppt_h</p:attrName>
                                        </p:attrNameLst>
                                      </p:cBhvr>
                                      <p:tavLst>
                                        <p:tav tm="0">
                                          <p:val>
                                            <p:strVal val="ppt_h"/>
                                          </p:val>
                                        </p:tav>
                                        <p:tav tm="100000">
                                          <p:val>
                                            <p:strVal val="ppt_h"/>
                                          </p:val>
                                        </p:tav>
                                      </p:tavLst>
                                    </p:anim>
                                    <p:animEffect transition="out" filter="fade">
                                      <p:cBhvr>
                                        <p:cTn id="64" dur="1000"/>
                                        <p:tgtEl>
                                          <p:spTgt spid="5"/>
                                        </p:tgtEl>
                                      </p:cBhvr>
                                    </p:animEffect>
                                    <p:set>
                                      <p:cBhvr>
                                        <p:cTn id="65" dur="1" fill="hold">
                                          <p:stCondLst>
                                            <p:cond delay="999"/>
                                          </p:stCondLst>
                                        </p:cTn>
                                        <p:tgtEl>
                                          <p:spTgt spid="5"/>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3" presetClass="entr" presetSubtype="16"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childTnLst>
                                </p:cTn>
                              </p:par>
                              <p:par>
                                <p:cTn id="72" presetID="23" presetClass="entr" presetSubtype="16"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childTnLst>
                                </p:cTn>
                              </p:par>
                              <p:par>
                                <p:cTn id="76" presetID="10" presetClass="exit" presetSubtype="0" fill="hold" grpId="2" nodeType="withEffect">
                                  <p:stCondLst>
                                    <p:cond delay="0"/>
                                  </p:stCondLst>
                                  <p:childTnLst>
                                    <p:animEffect transition="out" filter="fade">
                                      <p:cBhvr>
                                        <p:cTn id="77" dur="250"/>
                                        <p:tgtEl>
                                          <p:spTgt spid="8"/>
                                        </p:tgtEl>
                                      </p:cBhvr>
                                    </p:animEffect>
                                    <p:set>
                                      <p:cBhvr>
                                        <p:cTn id="78" dur="1" fill="hold">
                                          <p:stCondLst>
                                            <p:cond delay="249"/>
                                          </p:stCondLst>
                                        </p:cTn>
                                        <p:tgtEl>
                                          <p:spTgt spid="8"/>
                                        </p:tgtEl>
                                        <p:attrNameLst>
                                          <p:attrName>style.visibility</p:attrName>
                                        </p:attrNameLst>
                                      </p:cBhvr>
                                      <p:to>
                                        <p:strVal val="hidden"/>
                                      </p:to>
                                    </p:set>
                                  </p:childTnLst>
                                </p:cTn>
                              </p:par>
                              <p:par>
                                <p:cTn id="79" presetID="10" presetClass="exit" presetSubtype="0" fill="hold" grpId="2" nodeType="withEffect">
                                  <p:stCondLst>
                                    <p:cond delay="0"/>
                                  </p:stCondLst>
                                  <p:childTnLst>
                                    <p:animEffect transition="out" filter="fade">
                                      <p:cBhvr>
                                        <p:cTn id="80" dur="250"/>
                                        <p:tgtEl>
                                          <p:spTgt spid="9"/>
                                        </p:tgtEl>
                                      </p:cBhvr>
                                    </p:animEffect>
                                    <p:set>
                                      <p:cBhvr>
                                        <p:cTn id="81" dur="1" fill="hold">
                                          <p:stCondLst>
                                            <p:cond delay="249"/>
                                          </p:stCondLst>
                                        </p:cTn>
                                        <p:tgtEl>
                                          <p:spTgt spid="9"/>
                                        </p:tgtEl>
                                        <p:attrNameLst>
                                          <p:attrName>style.visibility</p:attrName>
                                        </p:attrNameLst>
                                      </p:cBhvr>
                                      <p:to>
                                        <p:strVal val="hidden"/>
                                      </p:to>
                                    </p:set>
                                  </p:childTnLst>
                                </p:cTn>
                              </p:par>
                              <p:par>
                                <p:cTn id="82" presetID="23" presetClass="exit" presetSubtype="32" fill="hold" grpId="1" nodeType="withEffect">
                                  <p:stCondLst>
                                    <p:cond delay="600"/>
                                  </p:stCondLst>
                                  <p:childTnLst>
                                    <p:anim calcmode="lin" valueType="num">
                                      <p:cBhvr>
                                        <p:cTn id="83" dur="1250"/>
                                        <p:tgtEl>
                                          <p:spTgt spid="3074"/>
                                        </p:tgtEl>
                                        <p:attrNameLst>
                                          <p:attrName>ppt_w</p:attrName>
                                        </p:attrNameLst>
                                      </p:cBhvr>
                                      <p:tavLst>
                                        <p:tav tm="0">
                                          <p:val>
                                            <p:strVal val="ppt_w"/>
                                          </p:val>
                                        </p:tav>
                                        <p:tav tm="100000">
                                          <p:val>
                                            <p:fltVal val="0"/>
                                          </p:val>
                                        </p:tav>
                                      </p:tavLst>
                                    </p:anim>
                                    <p:anim calcmode="lin" valueType="num">
                                      <p:cBhvr>
                                        <p:cTn id="84" dur="1250"/>
                                        <p:tgtEl>
                                          <p:spTgt spid="3074"/>
                                        </p:tgtEl>
                                        <p:attrNameLst>
                                          <p:attrName>ppt_h</p:attrName>
                                        </p:attrNameLst>
                                      </p:cBhvr>
                                      <p:tavLst>
                                        <p:tav tm="0">
                                          <p:val>
                                            <p:strVal val="ppt_h"/>
                                          </p:val>
                                        </p:tav>
                                        <p:tav tm="100000">
                                          <p:val>
                                            <p:fltVal val="0"/>
                                          </p:val>
                                        </p:tav>
                                      </p:tavLst>
                                    </p:anim>
                                    <p:set>
                                      <p:cBhvr>
                                        <p:cTn id="85" dur="1" fill="hold">
                                          <p:stCondLst>
                                            <p:cond delay="1249"/>
                                          </p:stCondLst>
                                        </p:cTn>
                                        <p:tgtEl>
                                          <p:spTgt spid="3074"/>
                                        </p:tgtEl>
                                        <p:attrNameLst>
                                          <p:attrName>style.visibility</p:attrName>
                                        </p:attrNameLst>
                                      </p:cBhvr>
                                      <p:to>
                                        <p:strVal val="hidden"/>
                                      </p:to>
                                    </p:set>
                                  </p:childTnLst>
                                </p:cTn>
                              </p:par>
                              <p:par>
                                <p:cTn id="86" presetID="23" presetClass="entr" presetSubtype="16" fill="hold" grpId="0" nodeType="withEffect">
                                  <p:stCondLst>
                                    <p:cond delay="1500"/>
                                  </p:stCondLst>
                                  <p:childTnLst>
                                    <p:set>
                                      <p:cBhvr>
                                        <p:cTn id="87" dur="1" fill="hold">
                                          <p:stCondLst>
                                            <p:cond delay="0"/>
                                          </p:stCondLst>
                                        </p:cTn>
                                        <p:tgtEl>
                                          <p:spTgt spid="12"/>
                                        </p:tgtEl>
                                        <p:attrNameLst>
                                          <p:attrName>style.visibility</p:attrName>
                                        </p:attrNameLst>
                                      </p:cBhvr>
                                      <p:to>
                                        <p:strVal val="visible"/>
                                      </p:to>
                                    </p:set>
                                    <p:anim calcmode="lin" valueType="num">
                                      <p:cBhvr>
                                        <p:cTn id="88" dur="500" fill="hold"/>
                                        <p:tgtEl>
                                          <p:spTgt spid="12"/>
                                        </p:tgtEl>
                                        <p:attrNameLst>
                                          <p:attrName>ppt_w</p:attrName>
                                        </p:attrNameLst>
                                      </p:cBhvr>
                                      <p:tavLst>
                                        <p:tav tm="0">
                                          <p:val>
                                            <p:fltVal val="0"/>
                                          </p:val>
                                        </p:tav>
                                        <p:tav tm="100000">
                                          <p:val>
                                            <p:strVal val="#ppt_w"/>
                                          </p:val>
                                        </p:tav>
                                      </p:tavLst>
                                    </p:anim>
                                    <p:anim calcmode="lin" valueType="num">
                                      <p:cBhvr>
                                        <p:cTn id="89" dur="500" fill="hold"/>
                                        <p:tgtEl>
                                          <p:spTgt spid="12"/>
                                        </p:tgtEl>
                                        <p:attrNameLst>
                                          <p:attrName>ppt_h</p:attrName>
                                        </p:attrNameLst>
                                      </p:cBhvr>
                                      <p:tavLst>
                                        <p:tav tm="0">
                                          <p:val>
                                            <p:fltVal val="0"/>
                                          </p:val>
                                        </p:tav>
                                        <p:tav tm="100000">
                                          <p:val>
                                            <p:strVal val="#ppt_h"/>
                                          </p:val>
                                        </p:tav>
                                      </p:tavLst>
                                    </p:anim>
                                  </p:childTnLst>
                                </p:cTn>
                              </p:par>
                              <p:par>
                                <p:cTn id="90" presetID="23" presetClass="exit" presetSubtype="16" fill="hold" grpId="1" nodeType="withEffect">
                                  <p:stCondLst>
                                    <p:cond delay="1900"/>
                                  </p:stCondLst>
                                  <p:childTnLst>
                                    <p:anim calcmode="lin" valueType="num">
                                      <p:cBhvr>
                                        <p:cTn id="91" dur="500"/>
                                        <p:tgtEl>
                                          <p:spTgt spid="12"/>
                                        </p:tgtEl>
                                        <p:attrNameLst>
                                          <p:attrName>ppt_w</p:attrName>
                                        </p:attrNameLst>
                                      </p:cBhvr>
                                      <p:tavLst>
                                        <p:tav tm="0">
                                          <p:val>
                                            <p:strVal val="ppt_w"/>
                                          </p:val>
                                        </p:tav>
                                        <p:tav tm="100000">
                                          <p:val>
                                            <p:strVal val="4*ppt_w"/>
                                          </p:val>
                                        </p:tav>
                                      </p:tavLst>
                                    </p:anim>
                                    <p:anim calcmode="lin" valueType="num">
                                      <p:cBhvr>
                                        <p:cTn id="92" dur="500"/>
                                        <p:tgtEl>
                                          <p:spTgt spid="12"/>
                                        </p:tgtEl>
                                        <p:attrNameLst>
                                          <p:attrName>ppt_h</p:attrName>
                                        </p:attrNameLst>
                                      </p:cBhvr>
                                      <p:tavLst>
                                        <p:tav tm="0">
                                          <p:val>
                                            <p:strVal val="ppt_h"/>
                                          </p:val>
                                        </p:tav>
                                        <p:tav tm="100000">
                                          <p:val>
                                            <p:strVal val="4*ppt_h"/>
                                          </p:val>
                                        </p:tav>
                                      </p:tavLst>
                                    </p:anim>
                                    <p:set>
                                      <p:cBhvr>
                                        <p:cTn id="93" dur="1" fill="hold">
                                          <p:stCondLst>
                                            <p:cond delay="499"/>
                                          </p:stCondLst>
                                        </p:cTn>
                                        <p:tgtEl>
                                          <p:spTgt spid="12"/>
                                        </p:tgtEl>
                                        <p:attrNameLst>
                                          <p:attrName>style.visibility</p:attrName>
                                        </p:attrNameLst>
                                      </p:cBhvr>
                                      <p:to>
                                        <p:strVal val="hidden"/>
                                      </p:to>
                                    </p:set>
                                  </p:childTnLst>
                                </p:cTn>
                              </p:par>
                              <p:par>
                                <p:cTn id="94" presetID="10" presetClass="exit" presetSubtype="0" fill="hold" grpId="2" nodeType="withEffect">
                                  <p:stCondLst>
                                    <p:cond delay="1900"/>
                                  </p:stCondLst>
                                  <p:childTnLst>
                                    <p:animEffect transition="out" filter="fade">
                                      <p:cBhvr>
                                        <p:cTn id="95" dur="500"/>
                                        <p:tgtEl>
                                          <p:spTgt spid="12"/>
                                        </p:tgtEl>
                                      </p:cBhvr>
                                    </p:animEffect>
                                    <p:set>
                                      <p:cBhvr>
                                        <p:cTn id="9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8" grpId="0"/>
      <p:bldP spid="8" grpId="1"/>
      <p:bldP spid="8" grpId="2"/>
      <p:bldP spid="9" grpId="0"/>
      <p:bldP spid="9" grpId="1"/>
      <p:bldP spid="9" grpId="2"/>
      <p:bldP spid="3074" grpId="0"/>
      <p:bldP spid="3074" grpId="1"/>
      <p:bldP spid="7" grpId="0"/>
      <p:bldP spid="7" grpId="1"/>
      <p:bldP spid="6" grpId="0"/>
      <p:bldP spid="6" grpId="1"/>
      <p:bldP spid="5" grpId="0"/>
      <p:bldP spid="5" grpId="1"/>
      <p:bldP spid="10" grpId="0"/>
      <p:bldP spid="11" grpId="0"/>
      <p:bldP spid="12" grpId="0" animBg="1"/>
      <p:bldP spid="12" grpId="1" animBg="1"/>
      <p:bldP spid="12"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F152B5-DABD-446A-B9FE-2964269AA7F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Title 1">
            <a:extLst>
              <a:ext uri="{FF2B5EF4-FFF2-40B4-BE49-F238E27FC236}">
                <a16:creationId xmlns:a16="http://schemas.microsoft.com/office/drawing/2014/main" id="{816BEA74-120A-4C20-9A87-4CBC5D38A69C}"/>
              </a:ext>
            </a:extLst>
          </p:cNvPr>
          <p:cNvSpPr txBox="1">
            <a:spLocks/>
          </p:cNvSpPr>
          <p:nvPr/>
        </p:nvSpPr>
        <p:spPr>
          <a:xfrm>
            <a:off x="3610554" y="1536098"/>
            <a:ext cx="2089334" cy="73658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forgive</a:t>
            </a:r>
          </a:p>
        </p:txBody>
      </p:sp>
      <p:sp>
        <p:nvSpPr>
          <p:cNvPr id="6" name="Title 1">
            <a:extLst>
              <a:ext uri="{FF2B5EF4-FFF2-40B4-BE49-F238E27FC236}">
                <a16:creationId xmlns:a16="http://schemas.microsoft.com/office/drawing/2014/main" id="{63A5CE48-4D01-4B77-8B93-4DE6BA9EDF2C}"/>
              </a:ext>
            </a:extLst>
          </p:cNvPr>
          <p:cNvSpPr txBox="1">
            <a:spLocks/>
          </p:cNvSpPr>
          <p:nvPr/>
        </p:nvSpPr>
        <p:spPr>
          <a:xfrm>
            <a:off x="2421281" y="2880410"/>
            <a:ext cx="2089334" cy="73658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forgive</a:t>
            </a:r>
          </a:p>
        </p:txBody>
      </p:sp>
      <p:sp>
        <p:nvSpPr>
          <p:cNvPr id="7" name="Title 1">
            <a:extLst>
              <a:ext uri="{FF2B5EF4-FFF2-40B4-BE49-F238E27FC236}">
                <a16:creationId xmlns:a16="http://schemas.microsoft.com/office/drawing/2014/main" id="{877694E3-24AC-4A82-AE84-595956FBA7E8}"/>
              </a:ext>
            </a:extLst>
          </p:cNvPr>
          <p:cNvSpPr txBox="1">
            <a:spLocks/>
          </p:cNvSpPr>
          <p:nvPr/>
        </p:nvSpPr>
        <p:spPr>
          <a:xfrm>
            <a:off x="1449860" y="3550056"/>
            <a:ext cx="2089334" cy="73658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forgive</a:t>
            </a:r>
          </a:p>
        </p:txBody>
      </p:sp>
      <p:sp>
        <p:nvSpPr>
          <p:cNvPr id="9" name="Title 1">
            <a:extLst>
              <a:ext uri="{FF2B5EF4-FFF2-40B4-BE49-F238E27FC236}">
                <a16:creationId xmlns:a16="http://schemas.microsoft.com/office/drawing/2014/main" id="{96F20D69-B932-4D0E-8B62-CFB6594E224B}"/>
              </a:ext>
            </a:extLst>
          </p:cNvPr>
          <p:cNvSpPr txBox="1">
            <a:spLocks/>
          </p:cNvSpPr>
          <p:nvPr/>
        </p:nvSpPr>
        <p:spPr>
          <a:xfrm>
            <a:off x="6329685" y="4222920"/>
            <a:ext cx="2089334" cy="73658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forgive</a:t>
            </a:r>
          </a:p>
        </p:txBody>
      </p:sp>
      <p:sp>
        <p:nvSpPr>
          <p:cNvPr id="3074" name="Rectangle 2"/>
          <p:cNvSpPr>
            <a:spLocks noGrp="1" noChangeArrowheads="1"/>
          </p:cNvSpPr>
          <p:nvPr>
            <p:ph type="title"/>
          </p:nvPr>
        </p:nvSpPr>
        <p:spPr>
          <a:xfrm>
            <a:off x="457200" y="1493838"/>
            <a:ext cx="8229600" cy="4144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"For if you forgive men their trespasses, your heavenly Father will also forgive you. But if you do not forgive men their trespasses, neither will your Father forgive your trespasses."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Matthew 6:14-15 </a:t>
            </a:r>
          </a:p>
        </p:txBody>
      </p:sp>
      <p:sp>
        <p:nvSpPr>
          <p:cNvPr id="10" name="Rectangle 2">
            <a:extLst>
              <a:ext uri="{FF2B5EF4-FFF2-40B4-BE49-F238E27FC236}">
                <a16:creationId xmlns:a16="http://schemas.microsoft.com/office/drawing/2014/main" id="{65A893AC-D4DE-4E46-A023-FC5EED8EC895}"/>
              </a:ext>
            </a:extLst>
          </p:cNvPr>
          <p:cNvSpPr txBox="1">
            <a:spLocks noChangeArrowheads="1"/>
          </p:cNvSpPr>
          <p:nvPr/>
        </p:nvSpPr>
        <p:spPr bwMode="auto">
          <a:xfrm>
            <a:off x="3513533" y="1449371"/>
            <a:ext cx="2278743"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forgive</a:t>
            </a:r>
            <a:endParaRPr lang="en-US" altLang="en-US" sz="32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11" name="Rectangle 2">
            <a:extLst>
              <a:ext uri="{FF2B5EF4-FFF2-40B4-BE49-F238E27FC236}">
                <a16:creationId xmlns:a16="http://schemas.microsoft.com/office/drawing/2014/main" id="{A1A18556-7F36-47BB-ADAA-7B856AFCE6DD}"/>
              </a:ext>
            </a:extLst>
          </p:cNvPr>
          <p:cNvSpPr txBox="1">
            <a:spLocks noChangeArrowheads="1"/>
          </p:cNvSpPr>
          <p:nvPr/>
        </p:nvSpPr>
        <p:spPr bwMode="auto">
          <a:xfrm>
            <a:off x="2323357" y="2790851"/>
            <a:ext cx="2278743"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forgive</a:t>
            </a:r>
            <a:endParaRPr lang="en-US" altLang="en-US" sz="32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12" name="Rectangle 2">
            <a:extLst>
              <a:ext uri="{FF2B5EF4-FFF2-40B4-BE49-F238E27FC236}">
                <a16:creationId xmlns:a16="http://schemas.microsoft.com/office/drawing/2014/main" id="{A8EDC89F-F900-4889-91A6-305842EAE44E}"/>
              </a:ext>
            </a:extLst>
          </p:cNvPr>
          <p:cNvSpPr txBox="1">
            <a:spLocks noChangeArrowheads="1"/>
          </p:cNvSpPr>
          <p:nvPr/>
        </p:nvSpPr>
        <p:spPr bwMode="auto">
          <a:xfrm>
            <a:off x="1350007" y="3460948"/>
            <a:ext cx="2278743"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forgive</a:t>
            </a:r>
            <a:endParaRPr lang="en-US" altLang="en-US" sz="32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13" name="Rectangle 2">
            <a:extLst>
              <a:ext uri="{FF2B5EF4-FFF2-40B4-BE49-F238E27FC236}">
                <a16:creationId xmlns:a16="http://schemas.microsoft.com/office/drawing/2014/main" id="{3AC45C73-19AF-4871-A25D-26F1A33B3139}"/>
              </a:ext>
            </a:extLst>
          </p:cNvPr>
          <p:cNvSpPr txBox="1">
            <a:spLocks noChangeArrowheads="1"/>
          </p:cNvSpPr>
          <p:nvPr/>
        </p:nvSpPr>
        <p:spPr bwMode="auto">
          <a:xfrm>
            <a:off x="6231375" y="4135357"/>
            <a:ext cx="2278743"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forgive</a:t>
            </a:r>
            <a:endParaRPr lang="en-US" altLang="en-US" sz="32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8" name="Rectangle 2" hidden="1">
            <a:extLst>
              <a:ext uri="{FF2B5EF4-FFF2-40B4-BE49-F238E27FC236}">
                <a16:creationId xmlns:a16="http://schemas.microsoft.com/office/drawing/2014/main" id="{81899705-6DB9-4F12-960E-1A15386AACA1}"/>
              </a:ext>
            </a:extLst>
          </p:cNvPr>
          <p:cNvSpPr txBox="1">
            <a:spLocks noChangeArrowheads="1"/>
          </p:cNvSpPr>
          <p:nvPr/>
        </p:nvSpPr>
        <p:spPr bwMode="auto">
          <a:xfrm>
            <a:off x="5229835" y="2315437"/>
            <a:ext cx="2278743"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forgive</a:t>
            </a:r>
            <a:endParaRPr lang="en-US" altLang="en-US" sz="32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991893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18" presetClass="emph" presetSubtype="0" fill="hold" grpId="1" nodeType="withEffect">
                                  <p:stCondLst>
                                    <p:cond delay="0"/>
                                  </p:stCondLst>
                                  <p:childTnLst>
                                    <p:set>
                                      <p:cBhvr override="childStyle">
                                        <p:cTn id="17" dur="500" fill="hold"/>
                                        <p:tgtEl>
                                          <p:spTgt spid="7"/>
                                        </p:tgtEl>
                                        <p:attrNameLst>
                                          <p:attrName>style.textDecorationUnderline</p:attrName>
                                        </p:attrNameLst>
                                      </p:cBhvr>
                                      <p:to>
                                        <p:strVal val="true"/>
                                      </p:to>
                                    </p:set>
                                  </p:childTnLst>
                                </p:cTn>
                              </p:par>
                              <p:par>
                                <p:cTn id="18" presetID="22" presetClass="entr" presetSubtype="8" fill="hold" grpId="0" nodeType="withEffect">
                                  <p:stCondLst>
                                    <p:cond delay="25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18" presetClass="emph" presetSubtype="0" fill="hold" grpId="1" nodeType="withEffect">
                                  <p:stCondLst>
                                    <p:cond delay="250"/>
                                  </p:stCondLst>
                                  <p:childTnLst>
                                    <p:set>
                                      <p:cBhvr override="childStyle">
                                        <p:cTn id="22" dur="500" fill="hold"/>
                                        <p:tgtEl>
                                          <p:spTgt spid="6"/>
                                        </p:tgtEl>
                                        <p:attrNameLst>
                                          <p:attrName>style.textDecorationUnderline</p:attrName>
                                        </p:attrNameLst>
                                      </p:cBhvr>
                                      <p:to>
                                        <p:strVal val="true"/>
                                      </p:to>
                                    </p:set>
                                  </p:childTnLst>
                                </p:cTn>
                              </p:par>
                              <p:par>
                                <p:cTn id="23" presetID="22" presetClass="entr" presetSubtype="8" fill="hold" grpId="0" nodeType="withEffect">
                                  <p:stCondLst>
                                    <p:cond delay="50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18" presetClass="emph" presetSubtype="0" fill="hold" grpId="1" nodeType="withEffect">
                                  <p:stCondLst>
                                    <p:cond delay="500"/>
                                  </p:stCondLst>
                                  <p:childTnLst>
                                    <p:set>
                                      <p:cBhvr override="childStyle">
                                        <p:cTn id="27" dur="500" fill="hold"/>
                                        <p:tgtEl>
                                          <p:spTgt spid="4"/>
                                        </p:tgtEl>
                                        <p:attrNameLst>
                                          <p:attrName>style.textDecorationUnderline</p:attrName>
                                        </p:attrNameLst>
                                      </p:cBhvr>
                                      <p:to>
                                        <p:strVal val="true"/>
                                      </p:to>
                                    </p:set>
                                  </p:childTnLst>
                                </p:cTn>
                              </p:par>
                              <p:par>
                                <p:cTn id="28" presetID="22" presetClass="entr" presetSubtype="8" fill="hold" grpId="0" nodeType="withEffect">
                                  <p:stCondLst>
                                    <p:cond delay="75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par>
                                <p:cTn id="31" presetID="18" presetClass="emph" presetSubtype="0" fill="hold" grpId="1" nodeType="withEffect">
                                  <p:stCondLst>
                                    <p:cond delay="750"/>
                                  </p:stCondLst>
                                  <p:childTnLst>
                                    <p:set>
                                      <p:cBhvr override="childStyle">
                                        <p:cTn id="32" dur="500" fill="hold"/>
                                        <p:tgtEl>
                                          <p:spTgt spid="9"/>
                                        </p:tgtEl>
                                        <p:attrNameLst>
                                          <p:attrName>style.textDecorationUnderline</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25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250"/>
                                        <p:tgtEl>
                                          <p:spTgt spid="13"/>
                                        </p:tgtEl>
                                      </p:cBhvr>
                                    </p:animEffect>
                                  </p:childTnLst>
                                </p:cTn>
                              </p:par>
                              <p:par>
                                <p:cTn id="47" presetID="42" presetClass="path" presetSubtype="0" accel="50000" decel="50000" fill="hold" grpId="1" nodeType="withEffect">
                                  <p:stCondLst>
                                    <p:cond delay="0"/>
                                  </p:stCondLst>
                                  <p:childTnLst>
                                    <p:animMotion origin="layout" path="M -4.16667E-6 -2.96296E-6 L 0.1875 0.12616 " pathEditMode="relative" rAng="0" ptsTypes="AA">
                                      <p:cBhvr>
                                        <p:cTn id="48" dur="2000" fill="hold"/>
                                        <p:tgtEl>
                                          <p:spTgt spid="10"/>
                                        </p:tgtEl>
                                        <p:attrNameLst>
                                          <p:attrName>ppt_x</p:attrName>
                                          <p:attrName>ppt_y</p:attrName>
                                        </p:attrNameLst>
                                      </p:cBhvr>
                                      <p:rCtr x="9375" y="6296"/>
                                    </p:animMotion>
                                  </p:childTnLst>
                                </p:cTn>
                              </p:par>
                              <p:par>
                                <p:cTn id="49" presetID="42" presetClass="path" presetSubtype="0" accel="50000" decel="50000" fill="hold" grpId="1" nodeType="withEffect">
                                  <p:stCondLst>
                                    <p:cond delay="0"/>
                                  </p:stCondLst>
                                  <p:childTnLst>
                                    <p:animMotion origin="layout" path="M 4.16667E-6 -4.81481E-6 L 0.3177 -0.06944 " pathEditMode="relative" rAng="0" ptsTypes="AA">
                                      <p:cBhvr>
                                        <p:cTn id="50" dur="2000" fill="hold"/>
                                        <p:tgtEl>
                                          <p:spTgt spid="11"/>
                                        </p:tgtEl>
                                        <p:attrNameLst>
                                          <p:attrName>ppt_x</p:attrName>
                                          <p:attrName>ppt_y</p:attrName>
                                        </p:attrNameLst>
                                      </p:cBhvr>
                                      <p:rCtr x="15885" y="-3472"/>
                                    </p:animMotion>
                                  </p:childTnLst>
                                </p:cTn>
                              </p:par>
                              <p:par>
                                <p:cTn id="51" presetID="42" presetClass="path" presetSubtype="0" accel="50000" decel="50000" fill="hold" grpId="1" nodeType="withEffect">
                                  <p:stCondLst>
                                    <p:cond delay="0"/>
                                  </p:stCondLst>
                                  <p:childTnLst>
                                    <p:animMotion origin="layout" path="M -2.22222E-6 1.11022E-16 L 0.42448 -0.16713 " pathEditMode="relative" rAng="0" ptsTypes="AA">
                                      <p:cBhvr>
                                        <p:cTn id="52" dur="2000" fill="hold"/>
                                        <p:tgtEl>
                                          <p:spTgt spid="12"/>
                                        </p:tgtEl>
                                        <p:attrNameLst>
                                          <p:attrName>ppt_x</p:attrName>
                                          <p:attrName>ppt_y</p:attrName>
                                        </p:attrNameLst>
                                      </p:cBhvr>
                                      <p:rCtr x="21215" y="-8356"/>
                                    </p:animMotion>
                                  </p:childTnLst>
                                </p:cTn>
                              </p:par>
                              <p:par>
                                <p:cTn id="53" presetID="42" presetClass="path" presetSubtype="0" accel="50000" decel="50000" fill="hold" grpId="1" nodeType="withEffect">
                                  <p:stCondLst>
                                    <p:cond delay="0"/>
                                  </p:stCondLst>
                                  <p:childTnLst>
                                    <p:animMotion origin="layout" path="M 3.61111E-6 3.7037E-7 L -0.10973 -0.26574 " pathEditMode="relative" rAng="0" ptsTypes="AA">
                                      <p:cBhvr>
                                        <p:cTn id="54" dur="2000" fill="hold"/>
                                        <p:tgtEl>
                                          <p:spTgt spid="13"/>
                                        </p:tgtEl>
                                        <p:attrNameLst>
                                          <p:attrName>ppt_x</p:attrName>
                                          <p:attrName>ppt_y</p:attrName>
                                        </p:attrNameLst>
                                      </p:cBhvr>
                                      <p:rCtr x="-5486" y="-13287"/>
                                    </p:animMotion>
                                  </p:childTnLst>
                                </p:cTn>
                              </p:par>
                              <p:par>
                                <p:cTn id="55" presetID="10" presetClass="exit" presetSubtype="0" fill="hold" grpId="1" nodeType="withEffect">
                                  <p:stCondLst>
                                    <p:cond delay="0"/>
                                  </p:stCondLst>
                                  <p:childTnLst>
                                    <p:animEffect transition="out" filter="fade">
                                      <p:cBhvr>
                                        <p:cTn id="56" dur="1250"/>
                                        <p:tgtEl>
                                          <p:spTgt spid="3074"/>
                                        </p:tgtEl>
                                      </p:cBhvr>
                                    </p:animEffect>
                                    <p:set>
                                      <p:cBhvr>
                                        <p:cTn id="57" dur="1" fill="hold">
                                          <p:stCondLst>
                                            <p:cond delay="1249"/>
                                          </p:stCondLst>
                                        </p:cTn>
                                        <p:tgtEl>
                                          <p:spTgt spid="3074"/>
                                        </p:tgtEl>
                                        <p:attrNameLst>
                                          <p:attrName>style.visibility</p:attrName>
                                        </p:attrNameLst>
                                      </p:cBhvr>
                                      <p:to>
                                        <p:strVal val="hidden"/>
                                      </p:to>
                                    </p:set>
                                  </p:childTnLst>
                                </p:cTn>
                              </p:par>
                              <p:par>
                                <p:cTn id="58" presetID="10" presetClass="exit" presetSubtype="0" fill="hold" grpId="2" nodeType="withEffect">
                                  <p:stCondLst>
                                    <p:cond delay="0"/>
                                  </p:stCondLst>
                                  <p:childTnLst>
                                    <p:animEffect transition="out" filter="fade">
                                      <p:cBhvr>
                                        <p:cTn id="59" dur="500"/>
                                        <p:tgtEl>
                                          <p:spTgt spid="4"/>
                                        </p:tgtEl>
                                      </p:cBhvr>
                                    </p:animEffect>
                                    <p:set>
                                      <p:cBhvr>
                                        <p:cTn id="60" dur="1" fill="hold">
                                          <p:stCondLst>
                                            <p:cond delay="499"/>
                                          </p:stCondLst>
                                        </p:cTn>
                                        <p:tgtEl>
                                          <p:spTgt spid="4"/>
                                        </p:tgtEl>
                                        <p:attrNameLst>
                                          <p:attrName>style.visibility</p:attrName>
                                        </p:attrNameLst>
                                      </p:cBhvr>
                                      <p:to>
                                        <p:strVal val="hidden"/>
                                      </p:to>
                                    </p:set>
                                  </p:childTnLst>
                                </p:cTn>
                              </p:par>
                              <p:par>
                                <p:cTn id="61" presetID="10" presetClass="exit" presetSubtype="0" fill="hold" grpId="2" nodeType="withEffect">
                                  <p:stCondLst>
                                    <p:cond delay="0"/>
                                  </p:stCondLst>
                                  <p:childTnLst>
                                    <p:animEffect transition="out" filter="fade">
                                      <p:cBhvr>
                                        <p:cTn id="62" dur="500"/>
                                        <p:tgtEl>
                                          <p:spTgt spid="6"/>
                                        </p:tgtEl>
                                      </p:cBhvr>
                                    </p:animEffect>
                                    <p:set>
                                      <p:cBhvr>
                                        <p:cTn id="63" dur="1" fill="hold">
                                          <p:stCondLst>
                                            <p:cond delay="499"/>
                                          </p:stCondLst>
                                        </p:cTn>
                                        <p:tgtEl>
                                          <p:spTgt spid="6"/>
                                        </p:tgtEl>
                                        <p:attrNameLst>
                                          <p:attrName>style.visibility</p:attrName>
                                        </p:attrNameLst>
                                      </p:cBhvr>
                                      <p:to>
                                        <p:strVal val="hidden"/>
                                      </p:to>
                                    </p:set>
                                  </p:childTnLst>
                                </p:cTn>
                              </p:par>
                              <p:par>
                                <p:cTn id="64" presetID="10" presetClass="exit" presetSubtype="0" fill="hold" grpId="2" nodeType="withEffect">
                                  <p:stCondLst>
                                    <p:cond delay="0"/>
                                  </p:stCondLst>
                                  <p:childTnLst>
                                    <p:animEffect transition="out" filter="fade">
                                      <p:cBhvr>
                                        <p:cTn id="65" dur="500"/>
                                        <p:tgtEl>
                                          <p:spTgt spid="7"/>
                                        </p:tgtEl>
                                      </p:cBhvr>
                                    </p:animEffect>
                                    <p:set>
                                      <p:cBhvr>
                                        <p:cTn id="66" dur="1" fill="hold">
                                          <p:stCondLst>
                                            <p:cond delay="499"/>
                                          </p:stCondLst>
                                        </p:cTn>
                                        <p:tgtEl>
                                          <p:spTgt spid="7"/>
                                        </p:tgtEl>
                                        <p:attrNameLst>
                                          <p:attrName>style.visibility</p:attrName>
                                        </p:attrNameLst>
                                      </p:cBhvr>
                                      <p:to>
                                        <p:strVal val="hidden"/>
                                      </p:to>
                                    </p:set>
                                  </p:childTnLst>
                                </p:cTn>
                              </p:par>
                              <p:par>
                                <p:cTn id="67" presetID="10" presetClass="exit" presetSubtype="0" fill="hold" grpId="2" nodeType="withEffect">
                                  <p:stCondLst>
                                    <p:cond delay="0"/>
                                  </p:stCondLst>
                                  <p:childTnLst>
                                    <p:animEffect transition="out" filter="fade">
                                      <p:cBhvr>
                                        <p:cTn id="68" dur="500"/>
                                        <p:tgtEl>
                                          <p:spTgt spid="9"/>
                                        </p:tgtEl>
                                      </p:cBhvr>
                                    </p:animEffect>
                                    <p:set>
                                      <p:cBhvr>
                                        <p:cTn id="69" dur="1" fill="hold">
                                          <p:stCondLst>
                                            <p:cond delay="499"/>
                                          </p:stCondLst>
                                        </p:cTn>
                                        <p:tgtEl>
                                          <p:spTgt spid="9"/>
                                        </p:tgtEl>
                                        <p:attrNameLst>
                                          <p:attrName>style.visibility</p:attrName>
                                        </p:attrNameLst>
                                      </p:cBhvr>
                                      <p:to>
                                        <p:strVal val="hidden"/>
                                      </p:to>
                                    </p:set>
                                  </p:childTnLst>
                                </p:cTn>
                              </p:par>
                            </p:childTnLst>
                          </p:cTn>
                        </p:par>
                        <p:par>
                          <p:cTn id="70" fill="hold">
                            <p:stCondLst>
                              <p:cond delay="2000"/>
                            </p:stCondLst>
                            <p:childTnLst>
                              <p:par>
                                <p:cTn id="71" presetID="10" presetClass="exit" presetSubtype="0" fill="hold" grpId="2" nodeType="afterEffect">
                                  <p:stCondLst>
                                    <p:cond delay="0"/>
                                  </p:stCondLst>
                                  <p:childTnLst>
                                    <p:animEffect transition="out" filter="fade">
                                      <p:cBhvr>
                                        <p:cTn id="72" dur="250"/>
                                        <p:tgtEl>
                                          <p:spTgt spid="10"/>
                                        </p:tgtEl>
                                      </p:cBhvr>
                                    </p:animEffect>
                                    <p:set>
                                      <p:cBhvr>
                                        <p:cTn id="73" dur="1" fill="hold">
                                          <p:stCondLst>
                                            <p:cond delay="249"/>
                                          </p:stCondLst>
                                        </p:cTn>
                                        <p:tgtEl>
                                          <p:spTgt spid="10"/>
                                        </p:tgtEl>
                                        <p:attrNameLst>
                                          <p:attrName>style.visibility</p:attrName>
                                        </p:attrNameLst>
                                      </p:cBhvr>
                                      <p:to>
                                        <p:strVal val="hidden"/>
                                      </p:to>
                                    </p:set>
                                  </p:childTnLst>
                                </p:cTn>
                              </p:par>
                              <p:par>
                                <p:cTn id="74" presetID="10" presetClass="exit" presetSubtype="0" fill="hold" grpId="2" nodeType="withEffect">
                                  <p:stCondLst>
                                    <p:cond delay="0"/>
                                  </p:stCondLst>
                                  <p:childTnLst>
                                    <p:animEffect transition="out" filter="fade">
                                      <p:cBhvr>
                                        <p:cTn id="75" dur="250"/>
                                        <p:tgtEl>
                                          <p:spTgt spid="11"/>
                                        </p:tgtEl>
                                      </p:cBhvr>
                                    </p:animEffect>
                                    <p:set>
                                      <p:cBhvr>
                                        <p:cTn id="76" dur="1" fill="hold">
                                          <p:stCondLst>
                                            <p:cond delay="249"/>
                                          </p:stCondLst>
                                        </p:cTn>
                                        <p:tgtEl>
                                          <p:spTgt spid="11"/>
                                        </p:tgtEl>
                                        <p:attrNameLst>
                                          <p:attrName>style.visibility</p:attrName>
                                        </p:attrNameLst>
                                      </p:cBhvr>
                                      <p:to>
                                        <p:strVal val="hidden"/>
                                      </p:to>
                                    </p:set>
                                  </p:childTnLst>
                                </p:cTn>
                              </p:par>
                              <p:par>
                                <p:cTn id="77" presetID="10" presetClass="exit" presetSubtype="0" fill="hold" grpId="2" nodeType="withEffect">
                                  <p:stCondLst>
                                    <p:cond delay="0"/>
                                  </p:stCondLst>
                                  <p:childTnLst>
                                    <p:animEffect transition="out" filter="fade">
                                      <p:cBhvr>
                                        <p:cTn id="78" dur="250"/>
                                        <p:tgtEl>
                                          <p:spTgt spid="12"/>
                                        </p:tgtEl>
                                      </p:cBhvr>
                                    </p:animEffect>
                                    <p:set>
                                      <p:cBhvr>
                                        <p:cTn id="79" dur="1" fill="hold">
                                          <p:stCondLst>
                                            <p:cond delay="24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6" grpId="0"/>
      <p:bldP spid="6" grpId="1"/>
      <p:bldP spid="6" grpId="2"/>
      <p:bldP spid="7" grpId="0"/>
      <p:bldP spid="7" grpId="1"/>
      <p:bldP spid="7" grpId="2"/>
      <p:bldP spid="9" grpId="0"/>
      <p:bldP spid="9" grpId="1"/>
      <p:bldP spid="9" grpId="2"/>
      <p:bldP spid="3074" grpId="0"/>
      <p:bldP spid="3074" grpId="1"/>
      <p:bldP spid="10" grpId="0"/>
      <p:bldP spid="10" grpId="1"/>
      <p:bldP spid="10" grpId="2"/>
      <p:bldP spid="11" grpId="0"/>
      <p:bldP spid="11" grpId="1"/>
      <p:bldP spid="11" grpId="2"/>
      <p:bldP spid="12" grpId="0"/>
      <p:bldP spid="12" grpId="1"/>
      <p:bldP spid="12" grpId="2"/>
      <p:bldP spid="13" grpId="0"/>
      <p:bldP spid="1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1E4C39-8650-4B4D-A231-88723B42C4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074" name="Rectangle 2"/>
          <p:cNvSpPr>
            <a:spLocks noGrp="1" noChangeArrowheads="1"/>
          </p:cNvSpPr>
          <p:nvPr>
            <p:ph type="title"/>
          </p:nvPr>
        </p:nvSpPr>
        <p:spPr>
          <a:xfrm>
            <a:off x="457200" y="937419"/>
            <a:ext cx="8229600" cy="49831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Then Peter came to Him and said, "Lord, how often shall my brother sin against me, and I forgive him? Up to seven times? Jesus said to him, "I do not say to you, up to seven times, but up to seventy times seven."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Matthew 18:21-22 </a:t>
            </a:r>
          </a:p>
        </p:txBody>
      </p:sp>
      <p:sp>
        <p:nvSpPr>
          <p:cNvPr id="4" name="Rectangle 2">
            <a:extLst>
              <a:ext uri="{FF2B5EF4-FFF2-40B4-BE49-F238E27FC236}">
                <a16:creationId xmlns:a16="http://schemas.microsoft.com/office/drawing/2014/main" id="{50C3DED5-7B5B-40C9-9BC7-142927EACB4B}"/>
              </a:ext>
            </a:extLst>
          </p:cNvPr>
          <p:cNvSpPr txBox="1">
            <a:spLocks noChangeArrowheads="1"/>
          </p:cNvSpPr>
          <p:nvPr/>
        </p:nvSpPr>
        <p:spPr bwMode="auto">
          <a:xfrm>
            <a:off x="5229835" y="2315437"/>
            <a:ext cx="2278743"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forgive</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5" name="Rectangle 2">
            <a:extLst>
              <a:ext uri="{FF2B5EF4-FFF2-40B4-BE49-F238E27FC236}">
                <a16:creationId xmlns:a16="http://schemas.microsoft.com/office/drawing/2014/main" id="{D838DB5B-A425-4F40-BC5C-EE4FC7441038}"/>
              </a:ext>
            </a:extLst>
          </p:cNvPr>
          <p:cNvSpPr txBox="1">
            <a:spLocks noChangeArrowheads="1"/>
          </p:cNvSpPr>
          <p:nvPr/>
        </p:nvSpPr>
        <p:spPr bwMode="auto">
          <a:xfrm>
            <a:off x="913391" y="4333429"/>
            <a:ext cx="2967130"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seven times</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2" name="TextBox 1">
            <a:extLst>
              <a:ext uri="{FF2B5EF4-FFF2-40B4-BE49-F238E27FC236}">
                <a16:creationId xmlns:a16="http://schemas.microsoft.com/office/drawing/2014/main" id="{BA6632AE-16DA-4D01-865F-9E12FC0F07FB}"/>
              </a:ext>
            </a:extLst>
          </p:cNvPr>
          <p:cNvSpPr txBox="1"/>
          <p:nvPr/>
        </p:nvSpPr>
        <p:spPr>
          <a:xfrm>
            <a:off x="867508" y="5076092"/>
            <a:ext cx="3259015" cy="769441"/>
          </a:xfrm>
          <a:prstGeom prst="rect">
            <a:avLst/>
          </a:prstGeom>
          <a:noFill/>
        </p:spPr>
        <p:txBody>
          <a:bodyPr wrap="square" rtlCol="0">
            <a:spAutoFit/>
            <a:scene3d>
              <a:camera prst="orthographicFront"/>
              <a:lightRig rig="flat" dir="t"/>
            </a:scene3d>
            <a:sp3d extrusionH="57150" prstMaterial="plastic">
              <a:bevelT w="38100" h="38100"/>
            </a:sp3d>
          </a:bodyPr>
          <a:lstStyle/>
          <a:p>
            <a:pPr algn="ctr"/>
            <a:r>
              <a:rPr lang="en-US" sz="4400" b="1" dirty="0">
                <a:ln w="17780" cmpd="sng">
                  <a:solidFill>
                    <a:srgbClr val="FFFFFF"/>
                  </a:solidFill>
                  <a:prstDash val="solid"/>
                  <a:miter lim="800000"/>
                </a:ln>
                <a:solidFill>
                  <a:srgbClr val="FFC000"/>
                </a:solidFill>
                <a:effectLst>
                  <a:glow rad="127000">
                    <a:schemeClr val="tx1"/>
                  </a:glow>
                  <a:outerShdw blurRad="50800" algn="tl" rotWithShape="0">
                    <a:srgbClr val="000000"/>
                  </a:outerShdw>
                </a:effectLst>
                <a:latin typeface="Calibri" panose="020F0502020204030204" pitchFamily="34" charset="0"/>
                <a:ea typeface="+mj-ea"/>
                <a:cs typeface="+mj-cs"/>
              </a:rPr>
              <a:t>7 x 70 = 490</a:t>
            </a:r>
          </a:p>
        </p:txBody>
      </p:sp>
      <p:sp>
        <p:nvSpPr>
          <p:cNvPr id="7" name="Rectangle 2" hidden="1">
            <a:extLst>
              <a:ext uri="{FF2B5EF4-FFF2-40B4-BE49-F238E27FC236}">
                <a16:creationId xmlns:a16="http://schemas.microsoft.com/office/drawing/2014/main" id="{D4CBD89A-D01D-4827-A10E-D5986D10A779}"/>
              </a:ext>
            </a:extLst>
          </p:cNvPr>
          <p:cNvSpPr txBox="1">
            <a:spLocks noChangeArrowheads="1"/>
          </p:cNvSpPr>
          <p:nvPr/>
        </p:nvSpPr>
        <p:spPr bwMode="auto">
          <a:xfrm>
            <a:off x="5341724" y="2987229"/>
            <a:ext cx="2967130" cy="8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seven times</a:t>
            </a:r>
            <a:endParaRPr lang="en-US" altLang="en-US" sz="32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283398688"/>
      </p:ext>
    </p:extLst>
  </p:cSld>
  <p:clrMapOvr>
    <a:masterClrMapping/>
  </p:clrMapOvr>
  <mc:AlternateContent xmlns:mc="http://schemas.openxmlformats.org/markup-compatibility/2006" xmlns:p14="http://schemas.microsoft.com/office/powerpoint/2010/main">
    <mc:Choice Requires="p14">
      <p:transition spd="slow" p14:dur="125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0" presetClass="exit" presetSubtype="0" fill="hold" grpId="0"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50"/>
                                        <p:tgtEl>
                                          <p:spTgt spid="5"/>
                                        </p:tgtEl>
                                      </p:cBhvr>
                                    </p:animEffect>
                                  </p:childTnLst>
                                </p:cTn>
                              </p:par>
                              <p:par>
                                <p:cTn id="28" presetID="42" presetClass="path" presetSubtype="0" accel="50000" decel="50000" fill="hold" grpId="1" nodeType="withEffect">
                                  <p:stCondLst>
                                    <p:cond delay="0"/>
                                  </p:stCondLst>
                                  <p:childTnLst>
                                    <p:animMotion origin="layout" path="M 8.33333E-7 -4.81481E-6 L 0.48524 -0.19513 " pathEditMode="relative" rAng="0" ptsTypes="AA">
                                      <p:cBhvr>
                                        <p:cTn id="29" dur="2000" fill="hold"/>
                                        <p:tgtEl>
                                          <p:spTgt spid="5"/>
                                        </p:tgtEl>
                                        <p:attrNameLst>
                                          <p:attrName>ppt_x</p:attrName>
                                          <p:attrName>ppt_y</p:attrName>
                                        </p:attrNameLst>
                                      </p:cBhvr>
                                      <p:rCtr x="24253" y="-9769"/>
                                    </p:animMotion>
                                  </p:childTnLst>
                                </p:cTn>
                              </p:par>
                              <p:par>
                                <p:cTn id="30" presetID="10" presetClass="exit" presetSubtype="0" fill="hold" grpId="1" nodeType="withEffect">
                                  <p:stCondLst>
                                    <p:cond delay="0"/>
                                  </p:stCondLst>
                                  <p:childTnLst>
                                    <p:animEffect transition="out" filter="fade">
                                      <p:cBhvr>
                                        <p:cTn id="31" dur="2000"/>
                                        <p:tgtEl>
                                          <p:spTgt spid="2"/>
                                        </p:tgtEl>
                                      </p:cBhvr>
                                    </p:animEffect>
                                    <p:set>
                                      <p:cBhvr>
                                        <p:cTn id="32" dur="1" fill="hold">
                                          <p:stCondLst>
                                            <p:cond delay="1999"/>
                                          </p:stCondLst>
                                        </p:cTn>
                                        <p:tgtEl>
                                          <p:spTgt spid="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1250"/>
                                        <p:tgtEl>
                                          <p:spTgt spid="3074"/>
                                        </p:tgtEl>
                                      </p:cBhvr>
                                    </p:animEffect>
                                    <p:set>
                                      <p:cBhvr>
                                        <p:cTn id="35" dur="1" fill="hold">
                                          <p:stCondLst>
                                            <p:cond delay="124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0"/>
      <p:bldP spid="5" grpId="0"/>
      <p:bldP spid="5" grpId="1"/>
      <p:bldP spid="2" grpId="0"/>
      <p:bldP spid="2" grpId="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3758</TotalTime>
  <Words>2178</Words>
  <Application>Microsoft Office PowerPoint</Application>
  <PresentationFormat>On-screen Show (4:3)</PresentationFormat>
  <Paragraphs>262</Paragraphs>
  <Slides>31</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COM4t Nuvu Regular</vt:lpstr>
      <vt:lpstr>Parry Hotter</vt:lpstr>
      <vt:lpstr>Default Design</vt:lpstr>
      <vt:lpstr>PowerPoint Presentation</vt:lpstr>
      <vt:lpstr>PowerPoint Presentation</vt:lpstr>
      <vt:lpstr>Let all bitterness, wrath, anger, clamor, and evil speaking be put away from you, with all malice. And be kind to one another, tenderhearted, forgiving one another, just as God in Christ forgave you. — Ephesians 4:31-32</vt:lpstr>
      <vt:lpstr>"Give us day by day our daily bread. And forgive us our sins, For we also forgive everyone who is indebted to us. And do not lead us into temptation, But deliver us from the evil one." — Luke 11: 3-4 </vt:lpstr>
      <vt:lpstr>Give us this day our daily bread. And forgive us our debts, As we forgive our debtors. And do not lead us into temptation, But deliver us from the evil one. For Yours is the kingdom and the power and the glory forever. Amen. — Matthew 6:11-13</vt:lpstr>
      <vt:lpstr>"And whenever you stand praying, if you have anything against anyone, forgive him, that your Father in heaven may also forgive you your trespasses. But   if you do not forgive, neither will your Father in heaven forgive your trespasses." — Mark 11:25-26 </vt:lpstr>
      <vt:lpstr>"Therefore if you bring your gift   to the altar, and there remember that your brother has something against you, leave your gift there before the altar, and go your way. First be reconciled to your brother, and then come and offer your gift." — Matthew 5:23-24 </vt:lpstr>
      <vt:lpstr>"For if you forgive men their trespasses, your heavenly Father will also forgive you. But if you do not forgive men their trespasses, neither will your Father forgive your trespasses." — Matthew 6:14-15 </vt:lpstr>
      <vt:lpstr>Then Peter came to Him and said, "Lord, how often shall my brother sin against me, and I forgive him? Up to seven times? Jesus said to him, "I do not say to you, up to seven times, but up to seventy times seven." — Matthew 18:21-22 </vt:lpstr>
      <vt:lpstr>"Take heed to yourselves. If your brother sins against you, rebuke him; and if he repents, forgive him. And if he sins against you seven times in a day, and seven times        in a day returns to you, saying,              'I repent,' you shall forgive him."  And the apostles said to the Lord, "Increase our faith." — Luke 17:3-5 </vt:lpstr>
      <vt:lpstr>"Therefore be merciful, just as your Father also is merciful. Judge not, and you shall not be judged. Condemn not, and you shall not be condemned. Forgive, and you will be forgiven." — Luke 6:36-37</vt:lpstr>
      <vt:lpstr>PowerPoint Presentation</vt:lpstr>
      <vt:lpstr>"Therefore I say to you, her sins, which are many, are forgiven, for she loved much. But to whom little is forgiven, the same          loves little." — Luke 7:47 </vt:lpstr>
      <vt:lpstr>This punishment which was inflicted by the majority is sufficient for such a man, so that, on the contrary, you ought rather to forgive and comfort him, lest perhaps such a one be swallowed up with too much sorrow. Therefore I urge you to reaffirm your love to him. — 2nd Corinthians 2:6-8 </vt:lpstr>
      <vt:lpstr>Therefore, as the elect of God, holy and beloved, put on tender mercies, kindness, humility, meekness, longsuffering; bearing with one another, and forgiving one another, if anyone has a complaint against another; even as Christ forgave you, so you also must do. But above all these things put on love, which is the bond of perfection. And let the peace of God rule in your hearts, to which also you were called in one body; and be thankful. — Colossians 3:12-15</vt:lpstr>
      <vt:lpstr>Confess your trespasses to     one another, and pray for      one another, that you may be healed. The effective, fervent prayer of a righteous man avails much. — James 5:16 </vt:lpstr>
      <vt:lpstr>"But I say to you who hear: Love your enemies, do good to those who hate you, bless those who curse you, and pray for those who spitefully use you." — Luke 6:27-28</vt:lpstr>
      <vt:lpstr>And you, being dead in your trespasses and the uncircumcision  of your flesh, He has made alive together with Him, having forgiven you all trespasses, having wiped out the handwriting of requirements that was against us, which was contrary to us. And He has taken it out of the way, having nailed it to the cross. — Colossians 2:13-14 </vt:lpstr>
      <vt:lpstr>… for all have sinned and fall short of                  the glory of God, being justified freely by       His grace through the redemption that is             in Christ Jesus, whom God set forth as a propitiation by His blood, through faith,            to demonstrate His righteousness, because    in His forbearance God had passed over        the sins that were previously committed,             to demonstrate at the present time His righteousness, that He might be just and the justifier of the one who has faith in Jesus.          — Romans 3:23-26  </vt:lpstr>
      <vt:lpstr>In Him we have redemption through                  His blood, the forgiveness of sins, according    to the riches of His grace which He made         to abound toward us in all wisdom and prudence, having made known to us the mystery of His will, according to His good pleasure which He purposed in Himself, that in the dispensation of the fullness of the times He might gather together in one all things in Christ, both which are in heaven and which are on earth --  in Him. — Ephesians 1:7-10 </vt:lpstr>
      <vt:lpstr>If we say that we have no sin, we deceive ourselves, and the truth is not in us. If we confess our sins, He is faithful and just to forgive us our sins and to cleanse us from all unrighteousness. If we say that we have not sinned, we make Him a liar, and His word is not in us.     — 1st John 1:8-10 </vt:lpstr>
      <vt:lpstr>Then Peter said to them,   "Repent, and let every one    of you be baptized in the name of Jesus Christ for the remission of sins; and you shall receive the gift of the Holy Spirit. — Acts 2:38 </vt:lpstr>
      <vt:lpstr>"To Him all the prophets witness that, through His name, whoever believes in Him will receive remission of sins." — Acts 10:43 </vt:lpstr>
      <vt:lpstr>PowerPoint Presentation</vt:lpstr>
      <vt:lpstr>… that if you confess with your mouth the Lord Jesus and believe in your heart that God has raised Him from the dead, you will be saved. — Romans 10:9</vt:lpstr>
      <vt:lpstr>"I, even I, am He who                   blots out your transgressions for My own sake; And I will   not remember your sins."           — Isaiah 43:25  </vt:lpstr>
      <vt:lpstr>"Repent therefore and                         be converted, that your sins     may be blotted out, so that times of refreshing may come from the presence of the Lord, …" — Acts 3:19 </vt:lpstr>
      <vt:lpstr>PowerPoint Presentation</vt:lpstr>
      <vt:lpstr>PowerPoint Presentation</vt:lpstr>
      <vt:lpstr>PowerPoint Presentation</vt:lpstr>
      <vt:lpstr>Please visit  http://www.LoveFromGod.com to explore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Bert</dc:creator>
  <cp:lastModifiedBy>Ron Bert</cp:lastModifiedBy>
  <cp:revision>336</cp:revision>
  <dcterms:created xsi:type="dcterms:W3CDTF">2014-04-12T23:55:49Z</dcterms:created>
  <dcterms:modified xsi:type="dcterms:W3CDTF">2019-12-30T01:12:57Z</dcterms:modified>
</cp:coreProperties>
</file>