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jpg&amp;ehk=6hNaj"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346" r:id="rId3"/>
    <p:sldId id="394" r:id="rId4"/>
    <p:sldId id="373" r:id="rId5"/>
    <p:sldId id="374" r:id="rId6"/>
    <p:sldId id="395" r:id="rId7"/>
    <p:sldId id="399" r:id="rId8"/>
    <p:sldId id="400" r:id="rId9"/>
    <p:sldId id="392" r:id="rId10"/>
    <p:sldId id="393" r:id="rId11"/>
    <p:sldId id="405" r:id="rId12"/>
    <p:sldId id="407" r:id="rId13"/>
    <p:sldId id="409" r:id="rId14"/>
    <p:sldId id="410" r:id="rId15"/>
    <p:sldId id="365" r:id="rId16"/>
    <p:sldId id="367" r:id="rId17"/>
    <p:sldId id="368" r:id="rId18"/>
    <p:sldId id="369" r:id="rId19"/>
    <p:sldId id="370" r:id="rId20"/>
    <p:sldId id="371" r:id="rId21"/>
    <p:sldId id="372" r:id="rId22"/>
    <p:sldId id="366" r:id="rId23"/>
    <p:sldId id="375" r:id="rId24"/>
    <p:sldId id="376" r:id="rId25"/>
    <p:sldId id="382" r:id="rId26"/>
    <p:sldId id="404" r:id="rId27"/>
    <p:sldId id="402" r:id="rId28"/>
    <p:sldId id="403" r:id="rId29"/>
    <p:sldId id="423" r:id="rId30"/>
    <p:sldId id="411" r:id="rId31"/>
    <p:sldId id="412" r:id="rId32"/>
    <p:sldId id="377" r:id="rId33"/>
    <p:sldId id="381" r:id="rId34"/>
    <p:sldId id="378" r:id="rId35"/>
    <p:sldId id="379" r:id="rId36"/>
    <p:sldId id="380" r:id="rId37"/>
    <p:sldId id="383" r:id="rId38"/>
    <p:sldId id="413" r:id="rId39"/>
    <p:sldId id="415" r:id="rId40"/>
    <p:sldId id="384" r:id="rId41"/>
    <p:sldId id="385" r:id="rId42"/>
    <p:sldId id="386" r:id="rId43"/>
    <p:sldId id="416" r:id="rId44"/>
    <p:sldId id="417" r:id="rId45"/>
    <p:sldId id="418" r:id="rId46"/>
    <p:sldId id="387" r:id="rId47"/>
    <p:sldId id="419" r:id="rId48"/>
    <p:sldId id="420" r:id="rId49"/>
    <p:sldId id="391" r:id="rId50"/>
    <p:sldId id="389" r:id="rId51"/>
    <p:sldId id="421" r:id="rId52"/>
    <p:sldId id="427" r:id="rId53"/>
    <p:sldId id="350" r:id="rId54"/>
    <p:sldId id="283" r:id="rId55"/>
    <p:sldId id="424" r:id="rId56"/>
  </p:sldIdLst>
  <p:sldSz cx="9144000" cy="6858000" type="screen4x3"/>
  <p:notesSz cx="6858000" cy="9144000"/>
  <p:embeddedFontLst>
    <p:embeddedFont>
      <p:font typeface="Showcard Gothic" panose="04020904020102020604" pitchFamily="82" charset="0"/>
      <p:regular r:id="rId58"/>
    </p:embeddedFont>
    <p:embeddedFont>
      <p:font typeface="Harrington" panose="04040505050A02020702" pitchFamily="82" charset="0"/>
      <p:regular r:id="rId59"/>
    </p:embeddedFont>
    <p:embeddedFont>
      <p:font typeface="Calibri" panose="020F0502020204030204" pitchFamily="34" charset="0"/>
      <p:regular r:id="rId60"/>
      <p:bold r:id="rId61"/>
      <p:italic r:id="rId62"/>
      <p:boldItalic r:id="rId63"/>
    </p:embeddedFont>
    <p:embeddedFont>
      <p:font typeface="Monotype Corsiva" panose="03010101010201010101" pitchFamily="66" charset="0"/>
      <p:italic r:id="rId64"/>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4C4"/>
    <a:srgbClr val="000000"/>
    <a:srgbClr val="FF9933"/>
    <a:srgbClr val="F67B00"/>
    <a:srgbClr val="EABD00"/>
    <a:srgbClr val="FFCC00"/>
    <a:srgbClr val="66FF33"/>
    <a:srgbClr val="CC9900"/>
    <a:srgbClr val="F6E5A0"/>
    <a:srgbClr val="B97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6" autoAdjust="0"/>
    <p:restoredTop sz="93179" autoAdjust="0"/>
  </p:normalViewPr>
  <p:slideViewPr>
    <p:cSldViewPr snapToGrid="0">
      <p:cViewPr varScale="1">
        <p:scale>
          <a:sx n="89" d="100"/>
          <a:sy n="89" d="100"/>
        </p:scale>
        <p:origin x="127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a:t>
            </a:r>
            <a:r>
              <a:rPr lang="en-US" baseline="0" dirty="0"/>
              <a:t> notice.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65589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Lord’s people</a:t>
            </a:r>
            <a:r>
              <a:rPr lang="en-US" baseline="0" dirty="0"/>
              <a:t> He requires us to be loyal to His ways. He commands for us to keep, to the best of our abilities, those things He has declared, in the ways we should be. Sacrifice is a sign of obedience over the selfish desires swelling from the heart of man. Mercy dwells among all mature. To excuse sin is to deny God. Though God has the power to destroy us, His love is greater hoping we embrace His shield of grace. Submitting to God is what all need TO do.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99012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view of His majesty how can one not openly serve Him? He is offering each of us salvation into the goodness that He is.</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490267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Blessings come from acknowledging Him and following His ways. If you want a blessing, come to the LORD and He</a:t>
            </a:r>
            <a:r>
              <a:rPr lang="en-US" baseline="0" dirty="0"/>
              <a:t> will heal your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21649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Mercy is a high ideal offered to all those who love Him. Hope for mercy co-mingles with our fear of God.</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59415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Mercy is conditional in that He expects one to follow His will imaging the goodness He</a:t>
            </a:r>
            <a:r>
              <a:rPr lang="en-US" baseline="0" dirty="0"/>
              <a:t> has shown us, and keeping to His Word. Do we choose to purposely forget what we do not want to know? Civilizations have done this throughout time. When His knowledge is forgotten, destruction looms over the horizon.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125453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command of God that</a:t>
            </a:r>
            <a:r>
              <a:rPr lang="en-US" baseline="0" dirty="0"/>
              <a:t> fear of His greatness be upon us. Respect has the quality of honoring that which is reverenced. The Lord is Pure and Holy and waits for our response to His call, to acknowledge Him and humbly return.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933951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the visible great power </a:t>
            </a:r>
            <a:r>
              <a:rPr lang="en-US" baseline="0"/>
              <a:t>of God, </a:t>
            </a:r>
            <a:r>
              <a:rPr lang="en-US" baseline="0" dirty="0"/>
              <a:t>in His </a:t>
            </a:r>
            <a:r>
              <a:rPr lang="en-US" baseline="0"/>
              <a:t>creation alone, </a:t>
            </a:r>
            <a:r>
              <a:rPr lang="en-US" baseline="0" dirty="0"/>
              <a:t>demands tremendous regard beyond measure. If one chooses not to believe in God, do not lie against the truth in what has come to be, as Jesus said, believe because of the works done, which are miraculous by any standard.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14146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are just in to the earth and what it can offer, disregarding the Lord who holds all. This world is His staging ground for harvesting seeds that blossom in to His kingdom of glory.</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64176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telling us just to fear Him but to include hope as part of our salvation thoughts of heart. Fear and regard for Him is only part of the depth He offers for souls that love Him. A deepening spirit rises to touch eternity.</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152791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is more a medical book than anything else. It instructs us what to be “in” to so as to achieve peace inside spiritual fulfillment, and the healing calm from the outside tortures of the flesh.   </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02401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Respect for God</a:t>
            </a:r>
            <a:r>
              <a:rPr lang="en-US" baseline="0" dirty="0"/>
              <a:t> regards His notice to be upright. The Lord patiently hopes arrogance subsides.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may not realize it but consciousness is a gift of God. Through our awakening from the infant state, knowledge is given by God, and by understanding His presence, life in His kingdom is established.</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65128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has to wonder if the world is not just filled with so many stumbling fools. Ignorance is bliss is not what the Bible tells us. We are told wisdom increases sorrows and who welcomes this? Knowledge is an unavoidable purse whose weight increases over time. It</a:t>
            </a:r>
            <a:r>
              <a:rPr lang="en-US" baseline="0" dirty="0"/>
              <a:t> is declared that grief (p</a:t>
            </a:r>
            <a:r>
              <a:rPr lang="en-US" dirty="0"/>
              <a:t>ain) is an escalator in mortal life. Under this curse, without God, how can one bear up? We are told to pursue knowledge and that in this pursuit, suffering will most certainly ensue. It is easier to avoid the responsibility of acquiring</a:t>
            </a:r>
            <a:r>
              <a:rPr lang="en-US" baseline="0" dirty="0"/>
              <a:t> knowledge with the already stated natural effects. Strong spirits are called for in this empire of despair.</a:t>
            </a:r>
            <a:r>
              <a:rPr lang="en-US" dirty="0"/>
              <a:t> No matter, knowledge refines the sharpness of thought. The weak do not welcome the suffering that makes one stronger. No one genuinely wants grief but for by it, the heart is humbled, and healed from falling from His grace, if patience is employed for love’s sake. Better to leave the world crippled than to stand proud as oblivion consumes life. Grief is a prelude to death, a warning call from God. The purpose of grief is to draw us closer to God. </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406152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Choices define character. Many have chosen to dismiss His will, declaring birth defects or deviant attributes as an excuse, absolving one from accountability to Him.</a:t>
            </a:r>
            <a:r>
              <a:rPr lang="en-US" baseline="0" dirty="0"/>
              <a:t> We are all told not to be deceived, and the immoral have no regard for His will as they reject His knowledge brazenly, in the face of His judgment to come. His repeated message is to turn back to Him, and His ways over the flesh, and it is a test in desire for Him over self. One cannot truly obtain the wealth of wisdom if sin is not reckoned as evil and purposely purged.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91836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see only ourselves we miss the greatness of all else. How short</a:t>
            </a:r>
            <a:r>
              <a:rPr lang="en-US" baseline="0" dirty="0"/>
              <a:t> the shallow when they stand higher than God. Emphasis on self as a finite mortal lord lacks humble awareness of His eternal presence.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035969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calls us to not only depart from evil but to hate its’ very existence. Evil is the misery we all endure as we wait to arrive at eternities door. Even for those that believe in God, if there is not fear or regard for His ways, one’s faith is void of the works He calls out for in us, in loving dedication to Him. Fearfully we all fall short requiring the gift</a:t>
            </a:r>
            <a:r>
              <a:rPr lang="en-US" baseline="0" dirty="0"/>
              <a:t> of His grace.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466139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bore the burden of all of our iniquities so as to be able to present us back to God redeemed.</a:t>
            </a:r>
            <a:r>
              <a:rPr lang="en-US" baseline="0" dirty="0"/>
              <a:t> This redemption is found, and had, in abiding in what God has called us out to be in, in Him. One should fear that sins are not forgiven, with death as the final result, without His conditional mercy offered through grace. It remains conditional for us in that He demands we come humbly and repentfuly to Him seeking His ways. In this reconciliation, we should hold Jesus as more valuable than gold, for the life He sacrificed so we might ably live.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880436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is upon those who trust God in</a:t>
            </a:r>
            <a:r>
              <a:rPr lang="en-US" baseline="0" dirty="0"/>
              <a:t> fear.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2746231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holds no shadow of doubt.</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83517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Fearing the Lord is to regard Him as a Father.</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2981833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depths of Godly fear comes the highest love.</a:t>
            </a:r>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69758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looks to see who fears Him as it is a sign of honoring Him. Fearing His Word</a:t>
            </a:r>
            <a:r>
              <a:rPr lang="en-US" baseline="0" dirty="0"/>
              <a:t> is a sign of respect in accepting Him as true.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649062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not a luxury for the mortal. Without exercising knowledge in Him,</a:t>
            </a:r>
            <a:r>
              <a:rPr lang="en-US" baseline="0" dirty="0"/>
              <a:t> empty voids fill the loneliness as the years evaporate to meaningless.</a:t>
            </a:r>
            <a:r>
              <a:rPr lang="en-US" dirty="0"/>
              <a:t> If one’s anchor is found in the earth, it only leaves a taste of dust. Fear is</a:t>
            </a:r>
            <a:r>
              <a:rPr lang="en-US" baseline="0" dirty="0"/>
              <a:t> a result of being trapped in time.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6448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Competence in all aspects of life depends on a keen understanding of the ways of God. One cannot be</a:t>
            </a:r>
            <a:r>
              <a:rPr lang="en-US" baseline="0" dirty="0"/>
              <a:t> wise without the ordinances of God buried in one’s bosom.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975457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not believing in God denies one access to all higher order conditions of existence, including spiritual illumination in the current state. The fear of the Lord gives us something</a:t>
            </a:r>
            <a:r>
              <a:rPr lang="en-US" baseline="0" dirty="0"/>
              <a:t> truly larger than life, the substance of life itself.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342585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understanding to be had in its’ fullest realization, truth must be incorporated as the essential foundation. Lies lead to ditches where the blind claim sight. We are all blind and only by His insights</a:t>
            </a:r>
            <a:r>
              <a:rPr lang="en-US" baseline="0" dirty="0"/>
              <a:t> are we able to spiritually stand.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46248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fear of God that makes us safe, not our surrounding situations or conditions.</a:t>
            </a:r>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694881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fear</a:t>
            </a:r>
            <a:r>
              <a:rPr lang="en-US" baseline="0" dirty="0"/>
              <a:t> of the Lord life overcomes death to those who believe and act on their faith. Holy belief is not something one shamefully hides in a closet. The shameless pervert His true calling, to enter through Him, adhering to the temporary mask of fleshliness.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399510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Coughing on the flesh, and consumption of things, cannot compare to</a:t>
            </a:r>
            <a:r>
              <a:rPr lang="en-US" baseline="0" dirty="0"/>
              <a:t> the release the Spirit gives in salvations promise. Without the fear of the Lord one can only spin on troubles. The benefits the Lord delivers has no comparison. The entire wealth of God’s treasuries opens to all faithful.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454653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bond in connecting with God draws a depth of peace surpassing the confines of this world.</a:t>
            </a:r>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50002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great blessing to be satisfied in the Lord through fear of His awesomeness.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258255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holds the floodgates of wisdom, reserved for those thirsty for Him. He fills those who fear His reservoir of forever.</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317834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mortal lifetime is shy in coming to all that we can be. It is however a ground level that we all must rise from.</a:t>
            </a:r>
            <a:r>
              <a:rPr lang="en-US" baseline="0" dirty="0"/>
              <a:t> Will the luster of our soul come to understand a living brilliance through God? We all reach out for wisdom and thereby insecurities are purged. Fear lies in the bed of the blind. Wisdom is not readily retrieved from searching through outside knowledge, it is naturally known from within. True wisdom is written by God on a pleading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813584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 and riches rise from within where true life is had. Love of God, family, and country</a:t>
            </a:r>
            <a:r>
              <a:rPr lang="en-US" baseline="0" dirty="0"/>
              <a:t> are noble qualities that diminish to the detriment of all as civilizations fall away from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739032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fear of God is extremely healthy, refreshing the spirit with a focus on all things higher. The fear and or regard for His</a:t>
            </a:r>
            <a:r>
              <a:rPr lang="en-US" baseline="0" dirty="0"/>
              <a:t> Word brings one in to the best mental state one can achieve. Do not envy, be thankful. Applying these God given principles is a quest spanning an entire lifetime. Fear is an intricate part of a larger set of values. His desire is that we find a deepest peace in love where we are.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4280364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Sadness afflicts all mankind and only by trusting in God are we able to shed these oppressive shackles.</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347804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view of the promise He has made upon our return, is it so much to follow what He</a:t>
            </a:r>
            <a:r>
              <a:rPr lang="en-US" baseline="0" dirty="0"/>
              <a:t> asks of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1471903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fear of Him we are comforted</a:t>
            </a:r>
            <a:r>
              <a:rPr lang="en-US" baseline="0" dirty="0"/>
              <a:t> by the notion we are in service to Him. May it be so when we see Him for who He 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4291453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looking for righteousness</a:t>
            </a:r>
            <a:r>
              <a:rPr lang="en-US" baseline="0" dirty="0"/>
              <a:t> over despicableness and fits of anger. Peace is a byproduct of true belief in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4281803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a:t>
            </a:r>
            <a:r>
              <a:rPr lang="en-US" baseline="0" dirty="0"/>
              <a:t> regard is to be doubly fearful of not achieving heaven bound graces. To ignore the fear of God, in His great glory, denies eternal life and renders hell’s abyss.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1241569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Fury has no equal in its’ rising heat of heart. Denying one’s love and devotion back to God is devastating.</a:t>
            </a:r>
            <a:r>
              <a:rPr lang="en-US" baseline="0" dirty="0"/>
              <a:t> His fury brews for those rejecting His Fatherly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3943268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needs to find, and secure, service in regard to His nature, having compassion on</a:t>
            </a:r>
            <a:r>
              <a:rPr lang="en-US" baseline="0" dirty="0"/>
              <a:t>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804852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Bible is instructing us to be wise and prepare for that moment of rejoicing over regret for not being ready. To gain that key opening eternity, one has to accept His given word and apply these numerous noble values, to the best of ones abilities, with whatever powers one might have. We are all prisoners with no excuse as He offers to unlock us from bondage. God does not debate as He waits.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218849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is there for each of us,</a:t>
            </a:r>
            <a:r>
              <a:rPr lang="en-US" baseline="0" dirty="0"/>
              <a:t> </a:t>
            </a:r>
            <a:r>
              <a:rPr lang="en-US" dirty="0"/>
              <a:t>if we gain understanding, in what He has given. Relationship comes by diligently seeking Him through His Word in prayer. This fear of God in intermingled with great awe and unending love which stretches timelessly across the heart of one’s devotion. God tells us to understand fear through knowledge which will deliver His</a:t>
            </a:r>
            <a:r>
              <a:rPr lang="en-US" baseline="0" dirty="0"/>
              <a:t> generous wisdom and shield of strength.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183052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of God is commitment to God by which true ageless understanding comes. In fear of Him our conduct grows for the better and our heart’s love</a:t>
            </a:r>
            <a:r>
              <a:rPr lang="en-US" baseline="0" dirty="0"/>
              <a:t> enlarges</a:t>
            </a:r>
            <a:r>
              <a:rPr lang="en-US" dirty="0"/>
              <a:t>.</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1487349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relationship is one most personal and individual.</a:t>
            </a:r>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584069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His truth, even the simplest of eternal pleasures are made impossible. His sacrifice has set us free to know God and ourselves; in the mirror of creation He reflects these truths to those that would have Him. Blessed are those that have the true character</a:t>
            </a:r>
            <a:r>
              <a:rPr lang="en-US" baseline="0" dirty="0"/>
              <a:t> of God in their spirit. Fear, love, and honor, this is what hones all of His saints.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0467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of the Lord respects Him in deserving love. Fearing the LORD honors Him for all that He is.</a:t>
            </a:r>
          </a:p>
        </p:txBody>
      </p:sp>
      <p:sp>
        <p:nvSpPr>
          <p:cNvPr id="4" name="Slide Number Placeholder 3"/>
          <p:cNvSpPr>
            <a:spLocks noGrp="1"/>
          </p:cNvSpPr>
          <p:nvPr>
            <p:ph type="sldNum" sz="quarter" idx="10"/>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Anguish evaporates into the darkness.</a:t>
            </a:r>
          </a:p>
        </p:txBody>
      </p:sp>
      <p:sp>
        <p:nvSpPr>
          <p:cNvPr id="4" name="Slide Number Placeholder 3"/>
          <p:cNvSpPr>
            <a:spLocks noGrp="1"/>
          </p:cNvSpPr>
          <p:nvPr>
            <p:ph type="sldNum" sz="quarter" idx="10"/>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852481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55</a:t>
            </a:fld>
            <a:endParaRPr lang="en-US"/>
          </a:p>
        </p:txBody>
      </p:sp>
    </p:spTree>
    <p:extLst>
      <p:ext uri="{BB962C8B-B14F-4D97-AF65-F5344CB8AC3E}">
        <p14:creationId xmlns:p14="http://schemas.microsoft.com/office/powerpoint/2010/main" val="343493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Respect for the Lord is a test to see if we will commit, and to admit, that He is. He is attempting to teach us to not ignore Him, over preferring instead rebellious sinful ways.</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05462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looks for hearts of sincerity, in truth, regarding Him and His pronounced Word. In life one battles either serving self or God. May our extremes draw us closer to Him rather than excusing the sins we battle.</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06848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Holy and should be regarded as such with every breath.</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81128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Mankind’s desire for possessions and others has led him away from the Holy</a:t>
            </a:r>
            <a:r>
              <a:rPr lang="en-US" baseline="0" dirty="0"/>
              <a:t> ordinances of decency.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74406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tmp"/><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9.tmp"/><Relationship Id="rId5" Type="http://schemas.openxmlformats.org/officeDocument/2006/relationships/hyperlink" Target="http://creativity103.com/collections/GlitterGold/slides/glitter_gradient.html" TargetMode="External"/><Relationship Id="rId4" Type="http://schemas.openxmlformats.org/officeDocument/2006/relationships/image" Target="../media/image61.jpg&amp;ehk=6hNaj"/></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723900" y="2819400"/>
            <a:ext cx="7696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fear the LORD your God</a:t>
            </a:r>
          </a:p>
          <a:p>
            <a:pPr algn="l" eaLnBrk="1" hangingPunct="1"/>
            <a:r>
              <a:rPr lang="en-US" altLang="en-US" sz="4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walk in all His ways </a:t>
            </a:r>
          </a:p>
          <a:p>
            <a:pPr algn="l" eaLnBrk="1" hangingPunct="1"/>
            <a:r>
              <a:rPr lang="en-US" altLang="en-US" sz="4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love Him</a:t>
            </a:r>
          </a:p>
          <a:p>
            <a:pPr algn="l" eaLnBrk="1" hangingPunct="1"/>
            <a:r>
              <a:rPr lang="en-US" altLang="en-US" sz="4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serve the LORD with your all</a:t>
            </a:r>
          </a:p>
          <a:p>
            <a:pPr algn="l" eaLnBrk="1" hangingPunct="1"/>
            <a:r>
              <a:rPr lang="en-US" altLang="en-US" sz="4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to keep His commandments</a:t>
            </a:r>
          </a:p>
        </p:txBody>
      </p:sp>
      <p:sp>
        <p:nvSpPr>
          <p:cNvPr id="3074" name="Rectangle 2"/>
          <p:cNvSpPr>
            <a:spLocks noGrp="1" noChangeArrowheads="1"/>
          </p:cNvSpPr>
          <p:nvPr>
            <p:ph type="title"/>
          </p:nvPr>
        </p:nvSpPr>
        <p:spPr>
          <a:xfrm>
            <a:off x="304800" y="198438"/>
            <a:ext cx="8534400" cy="64309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now, Israel, what does the LORD your God require of you, but to fear the LORD your God, to walk in all His ways and to love Him, to serve the LORD your God with all your heart and with all your soul, and to keep the commandments of the LORD and His statutes which I command you today for your   good?"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Deuteronomy 10:12-13 </a:t>
            </a:r>
          </a:p>
        </p:txBody>
      </p:sp>
      <p:sp>
        <p:nvSpPr>
          <p:cNvPr id="5" name="Rectangle 2"/>
          <p:cNvSpPr txBox="1">
            <a:spLocks noChangeArrowheads="1"/>
          </p:cNvSpPr>
          <p:nvPr/>
        </p:nvSpPr>
        <p:spPr bwMode="auto">
          <a:xfrm>
            <a:off x="7938280" y="653097"/>
            <a:ext cx="10668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95250" y="1293495"/>
            <a:ext cx="5867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the LORD your 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469255" y="1293495"/>
            <a:ext cx="37338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walk in all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13748" y="1935381"/>
            <a:ext cx="2438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ways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453064" y="1931728"/>
            <a:ext cx="3200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love Him</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305550" y="1935162"/>
            <a:ext cx="235839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serve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45432" y="2572636"/>
            <a:ext cx="29718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029200" y="2571478"/>
            <a:ext cx="1676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6804660" y="2575242"/>
            <a:ext cx="1676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6136005" y="2573337"/>
            <a:ext cx="12192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7692390" y="3213735"/>
            <a:ext cx="10668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726506" y="3858511"/>
            <a:ext cx="1676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keep</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3402330" y="4495800"/>
            <a:ext cx="101346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2715326" y="3855414"/>
            <a:ext cx="4343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commandments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0"/>
          <p:cNvSpPr>
            <a:spLocks noChangeArrowheads="1"/>
          </p:cNvSpPr>
          <p:nvPr/>
        </p:nvSpPr>
        <p:spPr bwMode="auto">
          <a:xfrm>
            <a:off x="8068691" y="65380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effectLst>
                <a:latin typeface="Calibri" panose="020F0502020204030204" pitchFamily="34" charset="0"/>
                <a:ea typeface="+mj-ea"/>
                <a:cs typeface="+mj-cs"/>
              </a:rPr>
              <a:t>to</a:t>
            </a:r>
          </a:p>
        </p:txBody>
      </p:sp>
      <p:sp>
        <p:nvSpPr>
          <p:cNvPr id="22" name="Rectangle 21"/>
          <p:cNvSpPr>
            <a:spLocks noChangeArrowheads="1"/>
          </p:cNvSpPr>
          <p:nvPr/>
        </p:nvSpPr>
        <p:spPr bwMode="auto">
          <a:xfrm>
            <a:off x="5759470" y="130022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effectLst>
                <a:latin typeface="Calibri" panose="020F0502020204030204" pitchFamily="34" charset="0"/>
                <a:ea typeface="+mj-ea"/>
                <a:cs typeface="+mj-cs"/>
              </a:rPr>
              <a:t>to</a:t>
            </a:r>
          </a:p>
        </p:txBody>
      </p:sp>
      <p:sp>
        <p:nvSpPr>
          <p:cNvPr id="23" name="Rectangle 22"/>
          <p:cNvSpPr>
            <a:spLocks noChangeArrowheads="1"/>
          </p:cNvSpPr>
          <p:nvPr/>
        </p:nvSpPr>
        <p:spPr bwMode="auto">
          <a:xfrm>
            <a:off x="3621961" y="192525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effectLst>
                <a:latin typeface="Calibri" panose="020F0502020204030204" pitchFamily="34" charset="0"/>
                <a:ea typeface="+mj-ea"/>
                <a:cs typeface="+mj-cs"/>
              </a:rPr>
              <a:t>to</a:t>
            </a:r>
          </a:p>
        </p:txBody>
      </p:sp>
      <p:sp>
        <p:nvSpPr>
          <p:cNvPr id="24" name="Rectangle 23"/>
          <p:cNvSpPr>
            <a:spLocks noChangeArrowheads="1"/>
          </p:cNvSpPr>
          <p:nvPr/>
        </p:nvSpPr>
        <p:spPr bwMode="auto">
          <a:xfrm>
            <a:off x="6429040" y="193683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effectLst>
                <a:latin typeface="Calibri" panose="020F0502020204030204" pitchFamily="34" charset="0"/>
                <a:ea typeface="+mj-ea"/>
                <a:cs typeface="+mj-cs"/>
              </a:rPr>
              <a:t>to</a:t>
            </a:r>
          </a:p>
        </p:txBody>
      </p:sp>
      <p:sp>
        <p:nvSpPr>
          <p:cNvPr id="25" name="Rectangle 24"/>
          <p:cNvSpPr>
            <a:spLocks noChangeArrowheads="1"/>
          </p:cNvSpPr>
          <p:nvPr/>
        </p:nvSpPr>
        <p:spPr bwMode="auto">
          <a:xfrm>
            <a:off x="7825106" y="322162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effectLst>
                <a:latin typeface="Calibri" panose="020F0502020204030204" pitchFamily="34" charset="0"/>
                <a:ea typeface="+mj-ea"/>
                <a:cs typeface="+mj-cs"/>
              </a:rPr>
              <a:t>to</a:t>
            </a:r>
          </a:p>
        </p:txBody>
      </p:sp>
      <p:sp>
        <p:nvSpPr>
          <p:cNvPr id="27" name="Rectangle 2"/>
          <p:cNvSpPr txBox="1">
            <a:spLocks noChangeArrowheads="1"/>
          </p:cNvSpPr>
          <p:nvPr/>
        </p:nvSpPr>
        <p:spPr bwMode="auto">
          <a:xfrm>
            <a:off x="1493135" y="2989982"/>
            <a:ext cx="3811928"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the LORD</a:t>
            </a:r>
          </a:p>
        </p:txBody>
      </p:sp>
      <p:sp>
        <p:nvSpPr>
          <p:cNvPr id="26" name="Rectangle 2" hidden="1"/>
          <p:cNvSpPr txBox="1">
            <a:spLocks noChangeArrowheads="1"/>
          </p:cNvSpPr>
          <p:nvPr/>
        </p:nvSpPr>
        <p:spPr bwMode="auto">
          <a:xfrm>
            <a:off x="2171942" y="1979127"/>
            <a:ext cx="3696423"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the LORD</a:t>
            </a:r>
          </a:p>
        </p:txBody>
      </p:sp>
    </p:spTree>
    <p:extLst>
      <p:ext uri="{BB962C8B-B14F-4D97-AF65-F5344CB8AC3E}">
        <p14:creationId xmlns:p14="http://schemas.microsoft.com/office/powerpoint/2010/main" val="994301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stCondLst>
                                            <p:cond delay="0"/>
                                          </p:stCondLst>
                                        </p:cTn>
                                        <p:tgtEl>
                                          <p:spTgt spid="21"/>
                                        </p:tgtEl>
                                      </p:cBhvr>
                                    </p:animEffect>
                                    <p:anim to="" calcmode="lin" valueType="num">
                                      <p:cBhvr>
                                        <p:cTn id="18"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20" presetID="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stCondLst>
                                            <p:cond delay="0"/>
                                          </p:stCondLst>
                                        </p:cTn>
                                        <p:tgtEl>
                                          <p:spTgt spid="22"/>
                                        </p:tgtEl>
                                      </p:cBhvr>
                                    </p:animEffect>
                                    <p:anim to="" calcmode="lin" valueType="num">
                                      <p:cBhvr>
                                        <p:cTn id="23"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25" presetID="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stCondLst>
                                            <p:cond delay="0"/>
                                          </p:stCondLst>
                                        </p:cTn>
                                        <p:tgtEl>
                                          <p:spTgt spid="23"/>
                                        </p:tgtEl>
                                      </p:cBhvr>
                                    </p:animEffect>
                                    <p:anim to="" calcmode="lin" valueType="num">
                                      <p:cBhvr>
                                        <p:cTn id="28"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30" presetID="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stCondLst>
                                            <p:cond delay="0"/>
                                          </p:stCondLst>
                                        </p:cTn>
                                        <p:tgtEl>
                                          <p:spTgt spid="24"/>
                                        </p:tgtEl>
                                      </p:cBhvr>
                                    </p:animEffect>
                                    <p:anim to="" calcmode="lin" valueType="num">
                                      <p:cBhvr>
                                        <p:cTn id="33"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35" presetID="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stCondLst>
                                            <p:cond delay="0"/>
                                          </p:stCondLst>
                                        </p:cTn>
                                        <p:tgtEl>
                                          <p:spTgt spid="25"/>
                                        </p:tgtEl>
                                      </p:cBhvr>
                                    </p:animEffect>
                                    <p:anim to="" calcmode="lin" valueType="num">
                                      <p:cBhvr>
                                        <p:cTn id="38"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
                                        <p:tgtEl>
                                          <p:spTgt spid="1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
                                        <p:tgtEl>
                                          <p:spTgt spid="1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
                                        <p:tgtEl>
                                          <p:spTgt spid="1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
                                        <p:tgtEl>
                                          <p:spTgt spid="18"/>
                                        </p:tgtEl>
                                      </p:cBhvr>
                                    </p:animEffect>
                                  </p:childTnLst>
                                </p:cTn>
                              </p:par>
                              <p:par>
                                <p:cTn id="84" presetID="0" presetClass="path" presetSubtype="0" accel="71000" decel="29000" fill="hold" grpId="2" nodeType="withEffect">
                                  <p:stCondLst>
                                    <p:cond delay="0"/>
                                  </p:stCondLst>
                                  <p:childTnLst>
                                    <p:animMotion origin="layout" path="M 5.55112E-17 -3.7037E-7 L 0.15903 0.23681 " pathEditMode="relative" rAng="0" ptsTypes="AA">
                                      <p:cBhvr>
                                        <p:cTn id="85" dur="2000" fill="hold"/>
                                        <p:tgtEl>
                                          <p:spTgt spid="6"/>
                                        </p:tgtEl>
                                        <p:attrNameLst>
                                          <p:attrName>ppt_x</p:attrName>
                                          <p:attrName>ppt_y</p:attrName>
                                        </p:attrNameLst>
                                      </p:cBhvr>
                                      <p:rCtr x="7951" y="11829"/>
                                    </p:animMotion>
                                  </p:childTnLst>
                                </p:cTn>
                              </p:par>
                              <p:par>
                                <p:cTn id="86" presetID="0" presetClass="path" presetSubtype="0" accel="50000" decel="50000" fill="hold" grpId="2" nodeType="withEffect">
                                  <p:stCondLst>
                                    <p:cond delay="0"/>
                                  </p:stCondLst>
                                  <p:childTnLst>
                                    <p:animMotion origin="layout" path="M -5.55556E-7 1.48148E-6 L -0.05746 0.14421 " pathEditMode="relative" rAng="0" ptsTypes="AA">
                                      <p:cBhvr>
                                        <p:cTn id="87" dur="2000" fill="hold"/>
                                        <p:tgtEl>
                                          <p:spTgt spid="17"/>
                                        </p:tgtEl>
                                        <p:attrNameLst>
                                          <p:attrName>ppt_x</p:attrName>
                                          <p:attrName>ppt_y</p:attrName>
                                        </p:attrNameLst>
                                      </p:cBhvr>
                                      <p:rCtr x="-2882" y="7199"/>
                                    </p:animMotion>
                                  </p:childTnLst>
                                </p:cTn>
                              </p:par>
                              <p:par>
                                <p:cTn id="88" presetID="0" presetClass="path" presetSubtype="0" accel="50000" decel="50000" fill="hold" grpId="2" nodeType="withEffect">
                                  <p:stCondLst>
                                    <p:cond delay="0"/>
                                  </p:stCondLst>
                                  <p:childTnLst>
                                    <p:animMotion origin="layout" path="M -5.55556E-7 -4.44444E-6 L 0.08993 0.2382 " pathEditMode="relative" rAng="0" ptsTypes="AA">
                                      <p:cBhvr>
                                        <p:cTn id="89" dur="2000" fill="hold"/>
                                        <p:tgtEl>
                                          <p:spTgt spid="16"/>
                                        </p:tgtEl>
                                        <p:attrNameLst>
                                          <p:attrName>ppt_x</p:attrName>
                                          <p:attrName>ppt_y</p:attrName>
                                        </p:attrNameLst>
                                      </p:cBhvr>
                                      <p:rCtr x="4497" y="11898"/>
                                    </p:animMotion>
                                  </p:childTnLst>
                                </p:cTn>
                              </p:par>
                              <p:par>
                                <p:cTn id="90" presetID="0" presetClass="path" presetSubtype="0" accel="50000" decel="50000" fill="hold" grpId="2" nodeType="withEffect">
                                  <p:stCondLst>
                                    <p:cond delay="0"/>
                                  </p:stCondLst>
                                  <p:childTnLst>
                                    <p:animMotion origin="layout" path="M -2.77778E-6 -1.48148E-6 C -0.00521 0.02824 -0.01215 0.1213 -0.03125 0.16968 C -0.05034 0.21806 -0.07743 0.25764 -0.11475 0.28958 C -0.15208 0.32153 -0.20451 0.34537 -0.25538 0.36204 C -0.30625 0.37847 -0.36857 0.38357 -0.41996 0.38889 C -0.47135 0.39421 -0.52257 0.39306 -0.56423 0.39398 C -0.6059 0.39491 -0.64375 0.39699 -0.67048 0.39398 C -0.69722 0.39097 -0.71319 0.38634 -0.7243 0.37593 C -0.73541 0.36574 -0.73437 0.34121 -0.73698 0.33195 " pathEditMode="relative" rAng="0" ptsTypes="AAAAAAAAA">
                                      <p:cBhvr>
                                        <p:cTn id="91" dur="2000" fill="hold"/>
                                        <p:tgtEl>
                                          <p:spTgt spid="15"/>
                                        </p:tgtEl>
                                        <p:attrNameLst>
                                          <p:attrName>ppt_x</p:attrName>
                                          <p:attrName>ppt_y</p:attrName>
                                        </p:attrNameLst>
                                      </p:cBhvr>
                                      <p:rCtr x="-36858" y="19769"/>
                                    </p:animMotion>
                                  </p:childTnLst>
                                </p:cTn>
                              </p:par>
                              <p:par>
                                <p:cTn id="92" presetID="0" presetClass="path" presetSubtype="0" accel="50000" decel="50000" fill="hold" grpId="2" nodeType="withEffect">
                                  <p:stCondLst>
                                    <p:cond delay="0"/>
                                  </p:stCondLst>
                                  <p:childTnLst>
                                    <p:animMotion origin="layout" path="M 5E-6 -1.48148E-6 C 0.00868 0.00718 0.03924 0.02546 0.05226 0.04329 C 0.06528 0.06111 0.07257 0.08449 0.07778 0.10671 C 0.08299 0.12894 0.08264 0.1544 0.08351 0.17616 C 0.08438 0.19792 0.08351 0.225 0.08351 0.23773 " pathEditMode="relative" rAng="0" ptsTypes="aaaaa">
                                      <p:cBhvr>
                                        <p:cTn id="93" dur="2000" fill="hold"/>
                                        <p:tgtEl>
                                          <p:spTgt spid="18"/>
                                        </p:tgtEl>
                                        <p:attrNameLst>
                                          <p:attrName>ppt_x</p:attrName>
                                          <p:attrName>ppt_y</p:attrName>
                                        </p:attrNameLst>
                                      </p:cBhvr>
                                      <p:rCtr x="4219" y="11875"/>
                                    </p:animMotion>
                                  </p:childTnLst>
                                </p:cTn>
                              </p:par>
                              <p:par>
                                <p:cTn id="94" presetID="0" presetClass="path" presetSubtype="0" accel="50000" decel="50000" fill="hold" grpId="2" nodeType="withEffect">
                                  <p:stCondLst>
                                    <p:cond delay="0"/>
                                  </p:stCondLst>
                                  <p:childTnLst>
                                    <p:animMotion origin="layout" path="M 3.33333E-6 -2.96296E-6 L 0.00086 0.33172 " pathEditMode="relative" rAng="0" ptsTypes="AA">
                                      <p:cBhvr>
                                        <p:cTn id="95" dur="2000" fill="hold"/>
                                        <p:tgtEl>
                                          <p:spTgt spid="12"/>
                                        </p:tgtEl>
                                        <p:attrNameLst>
                                          <p:attrName>ppt_x</p:attrName>
                                          <p:attrName>ppt_y</p:attrName>
                                        </p:attrNameLst>
                                      </p:cBhvr>
                                      <p:rCtr x="35" y="16574"/>
                                    </p:animMotion>
                                  </p:childTnLst>
                                </p:cTn>
                              </p:par>
                              <p:par>
                                <p:cTn id="96" presetID="0" presetClass="path" presetSubtype="0" accel="50000" decel="50000" fill="hold" grpId="2" nodeType="withEffect">
                                  <p:stCondLst>
                                    <p:cond delay="0"/>
                                  </p:stCondLst>
                                  <p:childTnLst>
                                    <p:animMotion origin="layout" path="M 0.00018 4.07407E-6 L -0.07031 0.33125 " pathEditMode="relative" rAng="0" ptsTypes="AA">
                                      <p:cBhvr>
                                        <p:cTn id="97" dur="2000" fill="hold"/>
                                        <p:tgtEl>
                                          <p:spTgt spid="13"/>
                                        </p:tgtEl>
                                        <p:attrNameLst>
                                          <p:attrName>ppt_x</p:attrName>
                                          <p:attrName>ppt_y</p:attrName>
                                        </p:attrNameLst>
                                      </p:cBhvr>
                                      <p:rCtr x="-3524" y="16551"/>
                                    </p:animMotion>
                                  </p:childTnLst>
                                </p:cTn>
                              </p:par>
                              <p:par>
                                <p:cTn id="98" presetID="0" presetClass="path" presetSubtype="0" accel="50000" decel="50000" fill="hold" grpId="2" nodeType="withEffect">
                                  <p:stCondLst>
                                    <p:cond delay="0"/>
                                  </p:stCondLst>
                                  <p:childTnLst>
                                    <p:animMotion origin="layout" path="M -3.61111E-6 -4.44444E-6 C 0.00521 -0.003 0.01719 -0.01388 0.03143 -0.01782 C 0.04566 -0.02175 0.06962 -0.02569 0.08559 -0.02407 C 0.10157 -0.02245 0.11615 -0.01875 0.12778 -0.0074 C 0.13941 0.00394 0.1507 0.01991 0.15573 0.04375 C 0.16077 0.0676 0.15816 0.10787 0.15782 0.13588 C 0.15747 0.16389 0.15591 0.18658 0.154 0.21204 C 0.15209 0.2375 0.15139 0.26852 0.14653 0.2882 C 0.14167 0.30787 0.12952 0.32153 0.125 0.33033 " pathEditMode="relative" rAng="0" ptsTypes="aaaaaaaaa">
                                      <p:cBhvr>
                                        <p:cTn id="99" dur="2000" fill="hold"/>
                                        <p:tgtEl>
                                          <p:spTgt spid="14"/>
                                        </p:tgtEl>
                                        <p:attrNameLst>
                                          <p:attrName>ppt_x</p:attrName>
                                          <p:attrName>ppt_y</p:attrName>
                                        </p:attrNameLst>
                                      </p:cBhvr>
                                      <p:rCtr x="8038" y="15231"/>
                                    </p:animMotion>
                                  </p:childTnLst>
                                </p:cTn>
                              </p:par>
                              <p:par>
                                <p:cTn id="100" presetID="0" presetClass="path" presetSubtype="0" accel="50000" decel="50000" fill="hold" grpId="2" nodeType="withEffect">
                                  <p:stCondLst>
                                    <p:cond delay="0"/>
                                  </p:stCondLst>
                                  <p:childTnLst>
                                    <p:animMotion origin="layout" path="M 0.00018 4.07407E-6 L -0.27465 0.33171 " pathEditMode="relative" rAng="0" ptsTypes="AA">
                                      <p:cBhvr>
                                        <p:cTn id="101" dur="2000" fill="hold"/>
                                        <p:tgtEl>
                                          <p:spTgt spid="9"/>
                                        </p:tgtEl>
                                        <p:attrNameLst>
                                          <p:attrName>ppt_x</p:attrName>
                                          <p:attrName>ppt_y</p:attrName>
                                        </p:attrNameLst>
                                      </p:cBhvr>
                                      <p:rCtr x="-13750" y="16574"/>
                                    </p:animMotion>
                                  </p:childTnLst>
                                </p:cTn>
                              </p:par>
                              <p:par>
                                <p:cTn id="102" presetID="0" presetClass="path" presetSubtype="0" accel="50000" decel="50000" fill="hold" grpId="2" nodeType="withEffect">
                                  <p:stCondLst>
                                    <p:cond delay="0"/>
                                  </p:stCondLst>
                                  <p:childTnLst>
                                    <p:animMotion origin="layout" path="M 3.61111E-6 1.11111E-6 C -0.03056 0.01204 -0.06111 0.02407 -0.0948 0.04213 C -0.12865 0.06018 -0.17639 0.08403 -0.20261 0.1081 C -0.22865 0.13217 -0.23629 0.15347 -0.25174 0.18727 C -0.26719 0.22106 -0.27622 0.27708 -0.2948 0.31065 C -0.31337 0.34421 -0.33073 0.37106 -0.3632 0.38819 C -0.39566 0.40532 -0.45278 0.4081 -0.48941 0.41412 C -0.52605 0.42014 -0.56372 0.42199 -0.58316 0.42407 " pathEditMode="relative" rAng="0" ptsTypes="aaaaaaaa">
                                      <p:cBhvr>
                                        <p:cTn id="103" dur="2000" fill="hold"/>
                                        <p:tgtEl>
                                          <p:spTgt spid="10"/>
                                        </p:tgtEl>
                                        <p:attrNameLst>
                                          <p:attrName>ppt_x</p:attrName>
                                          <p:attrName>ppt_y</p:attrName>
                                        </p:attrNameLst>
                                      </p:cBhvr>
                                      <p:rCtr x="-29167" y="21204"/>
                                    </p:animMotion>
                                  </p:childTnLst>
                                </p:cTn>
                              </p:par>
                              <p:par>
                                <p:cTn id="104" presetID="0" presetClass="path" presetSubtype="0" accel="50000" decel="50000" fill="hold" grpId="2" nodeType="withEffect">
                                  <p:stCondLst>
                                    <p:cond delay="0"/>
                                  </p:stCondLst>
                                  <p:childTnLst>
                                    <p:animMotion origin="layout" path="M -3.33333E-6 1.11111E-6 C 0.02153 -0.00116 0.03594 -0.00208 0.06702 0.00162 C 0.09809 0.00532 0.15261 0.0044 0.18664 0.02176 C 0.22066 0.03912 0.23941 0.06991 0.27084 0.10579 C 0.30226 0.14167 0.35365 0.20949 0.37535 0.2368 " pathEditMode="relative" rAng="0" ptsTypes="aaaaa">
                                      <p:cBhvr>
                                        <p:cTn id="105" dur="2000" fill="hold"/>
                                        <p:tgtEl>
                                          <p:spTgt spid="8"/>
                                        </p:tgtEl>
                                        <p:attrNameLst>
                                          <p:attrName>ppt_x</p:attrName>
                                          <p:attrName>ppt_y</p:attrName>
                                        </p:attrNameLst>
                                      </p:cBhvr>
                                      <p:rCtr x="18767" y="11736"/>
                                    </p:animMotion>
                                  </p:childTnLst>
                                </p:cTn>
                              </p:par>
                              <p:par>
                                <p:cTn id="106" presetID="0" presetClass="path" presetSubtype="0" accel="68000" decel="32000" fill="hold" grpId="2" nodeType="withEffect">
                                  <p:stCondLst>
                                    <p:cond delay="0"/>
                                  </p:stCondLst>
                                  <p:childTnLst>
                                    <p:animMotion origin="layout" path="M 1.11111E-6 -1.85185E-6 C -0.03542 0.00185 -0.14236 0.00486 -0.2125 0.01158 C -0.28264 0.01829 -0.36215 0.02894 -0.42136 0.04028 C -0.48056 0.05162 -0.52222 0.06088 -0.56823 0.07917 C -0.61424 0.09746 -0.66649 0.12338 -0.69757 0.15046 C -0.72865 0.17755 -0.74358 0.21158 -0.75434 0.24167 C -0.76511 0.27176 -0.76094 0.31204 -0.76267 0.33056 " pathEditMode="relative" rAng="0" ptsTypes="aaaaaaa">
                                      <p:cBhvr>
                                        <p:cTn id="107" dur="2000" fill="hold"/>
                                        <p:tgtEl>
                                          <p:spTgt spid="5"/>
                                        </p:tgtEl>
                                        <p:attrNameLst>
                                          <p:attrName>ppt_x</p:attrName>
                                          <p:attrName>ppt_y</p:attrName>
                                        </p:attrNameLst>
                                      </p:cBhvr>
                                      <p:rCtr x="-38264" y="16528"/>
                                    </p:animMotion>
                                  </p:childTnLst>
                                </p:cTn>
                              </p:par>
                              <p:par>
                                <p:cTn id="108" presetID="0" presetClass="path" presetSubtype="0" accel="50000" decel="50000" fill="hold" grpId="2" nodeType="withEffect">
                                  <p:stCondLst>
                                    <p:cond delay="0"/>
                                  </p:stCondLst>
                                  <p:childTnLst>
                                    <p:animMotion origin="layout" path="M 3.05556E-6 -3.7037E-7 C -0.00625 0.01782 -0.01233 0.03588 -0.02153 0.05069 C -0.03073 0.06551 -0.0375 0.07824 -0.05573 0.08958 C -0.07396 0.10093 -0.10243 0.10347 -0.13038 0.11829 C -0.15834 0.1331 -0.18976 0.15185 -0.22396 0.17894 C -0.25816 0.20602 -0.28768 0.25579 -0.33525 0.28102 C -0.38282 0.30625 -0.47344 0.32014 -0.50973 0.33032 " pathEditMode="relative" rAng="0" ptsTypes="aaaaaaa">
                                      <p:cBhvr>
                                        <p:cTn id="109" dur="2000" fill="hold"/>
                                        <p:tgtEl>
                                          <p:spTgt spid="7"/>
                                        </p:tgtEl>
                                        <p:attrNameLst>
                                          <p:attrName>ppt_x</p:attrName>
                                          <p:attrName>ppt_y</p:attrName>
                                        </p:attrNameLst>
                                      </p:cBhvr>
                                      <p:rCtr x="-25486" y="16505"/>
                                    </p:animMotion>
                                  </p:childTnLst>
                                </p:cTn>
                              </p:par>
                              <p:par>
                                <p:cTn id="110" presetID="0" presetClass="path" presetSubtype="0" accel="50000" decel="50000" fill="hold" grpId="2" nodeType="withEffect">
                                  <p:stCondLst>
                                    <p:cond delay="0"/>
                                  </p:stCondLst>
                                  <p:childTnLst>
                                    <p:animMotion origin="layout" path="M -2.22222E-6 -4.44444E-6 C 0.02795 0.04931 0.05608 0.09862 0.07466 0.125 C 0.09323 0.15139 0.09375 0.14977 0.11129 0.15857 C 0.12882 0.16737 0.15868 0.17037 0.17969 0.17732 C 0.2007 0.18426 0.22518 0.18496 0.23785 0.20093 C 0.25052 0.2169 0.25556 0.25186 0.25556 0.27338 C 0.25556 0.29491 0.24132 0.31875 0.2375 0.33079 " pathEditMode="relative" rAng="0" ptsTypes="aaaaaaa">
                                      <p:cBhvr>
                                        <p:cTn id="111" dur="2000" fill="hold"/>
                                        <p:tgtEl>
                                          <p:spTgt spid="11"/>
                                        </p:tgtEl>
                                        <p:attrNameLst>
                                          <p:attrName>ppt_x</p:attrName>
                                          <p:attrName>ppt_y</p:attrName>
                                        </p:attrNameLst>
                                      </p:cBhvr>
                                      <p:rCtr x="12778" y="16528"/>
                                    </p:animMotion>
                                  </p:childTnLst>
                                </p:cTn>
                              </p:par>
                              <p:par>
                                <p:cTn id="112" presetID="10" presetClass="exit" presetSubtype="0" fill="hold" grpId="1" nodeType="withEffect">
                                  <p:stCondLst>
                                    <p:cond delay="0"/>
                                  </p:stCondLst>
                                  <p:childTnLst>
                                    <p:animEffect transition="out" filter="fade">
                                      <p:cBhvr>
                                        <p:cTn id="113" dur="1500"/>
                                        <p:tgtEl>
                                          <p:spTgt spid="3074"/>
                                        </p:tgtEl>
                                      </p:cBhvr>
                                    </p:animEffect>
                                    <p:set>
                                      <p:cBhvr>
                                        <p:cTn id="114" dur="1" fill="hold">
                                          <p:stCondLst>
                                            <p:cond delay="1499"/>
                                          </p:stCondLst>
                                        </p:cTn>
                                        <p:tgtEl>
                                          <p:spTgt spid="307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50"/>
                                        <p:tgtEl>
                                          <p:spTgt spid="21"/>
                                        </p:tgtEl>
                                      </p:cBhvr>
                                    </p:animEffect>
                                    <p:set>
                                      <p:cBhvr>
                                        <p:cTn id="117" dur="1" fill="hold">
                                          <p:stCondLst>
                                            <p:cond delay="249"/>
                                          </p:stCondLst>
                                        </p:cTn>
                                        <p:tgtEl>
                                          <p:spTgt spid="2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250"/>
                                        <p:tgtEl>
                                          <p:spTgt spid="23"/>
                                        </p:tgtEl>
                                      </p:cBhvr>
                                    </p:animEffect>
                                    <p:set>
                                      <p:cBhvr>
                                        <p:cTn id="123" dur="1" fill="hold">
                                          <p:stCondLst>
                                            <p:cond delay="249"/>
                                          </p:stCondLst>
                                        </p:cTn>
                                        <p:tgtEl>
                                          <p:spTgt spid="2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250"/>
                                        <p:tgtEl>
                                          <p:spTgt spid="24"/>
                                        </p:tgtEl>
                                      </p:cBhvr>
                                    </p:animEffect>
                                    <p:set>
                                      <p:cBhvr>
                                        <p:cTn id="126" dur="1" fill="hold">
                                          <p:stCondLst>
                                            <p:cond delay="249"/>
                                          </p:stCondLst>
                                        </p:cTn>
                                        <p:tgtEl>
                                          <p:spTgt spid="2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250"/>
                                        <p:tgtEl>
                                          <p:spTgt spid="25"/>
                                        </p:tgtEl>
                                      </p:cBhvr>
                                    </p:animEffect>
                                    <p:set>
                                      <p:cBhvr>
                                        <p:cTn id="129" dur="1" fill="hold">
                                          <p:stCondLst>
                                            <p:cond delay="249"/>
                                          </p:stCondLst>
                                        </p:cTn>
                                        <p:tgtEl>
                                          <p:spTgt spid="25"/>
                                        </p:tgtEl>
                                        <p:attrNameLst>
                                          <p:attrName>style.visibility</p:attrName>
                                        </p:attrNameLst>
                                      </p:cBhvr>
                                      <p:to>
                                        <p:strVal val="hidden"/>
                                      </p:to>
                                    </p:set>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250"/>
                                        <p:tgtEl>
                                          <p:spTgt spid="4"/>
                                        </p:tgtEl>
                                      </p:cBhvr>
                                    </p:animEffect>
                                  </p:childTnLst>
                                </p:cTn>
                              </p:par>
                              <p:par>
                                <p:cTn id="134" presetID="10" presetClass="exit" presetSubtype="0" fill="hold" grpId="1" nodeType="withEffect">
                                  <p:stCondLst>
                                    <p:cond delay="0"/>
                                  </p:stCondLst>
                                  <p:childTnLst>
                                    <p:animEffect transition="out" filter="fade">
                                      <p:cBhvr>
                                        <p:cTn id="135" dur="500"/>
                                        <p:tgtEl>
                                          <p:spTgt spid="5"/>
                                        </p:tgtEl>
                                      </p:cBhvr>
                                    </p:animEffect>
                                    <p:set>
                                      <p:cBhvr>
                                        <p:cTn id="136" dur="1" fill="hold">
                                          <p:stCondLst>
                                            <p:cond delay="499"/>
                                          </p:stCondLst>
                                        </p:cTn>
                                        <p:tgtEl>
                                          <p:spTgt spid="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
                                        </p:tgtEl>
                                      </p:cBhvr>
                                    </p:animEffect>
                                    <p:set>
                                      <p:cBhvr>
                                        <p:cTn id="139" dur="1" fill="hold">
                                          <p:stCondLst>
                                            <p:cond delay="499"/>
                                          </p:stCondLst>
                                        </p:cTn>
                                        <p:tgtEl>
                                          <p:spTgt spid="7"/>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8"/>
                                        </p:tgtEl>
                                      </p:cBhvr>
                                    </p:animEffect>
                                    <p:set>
                                      <p:cBhvr>
                                        <p:cTn id="142" dur="1" fill="hold">
                                          <p:stCondLst>
                                            <p:cond delay="499"/>
                                          </p:stCondLst>
                                        </p:cTn>
                                        <p:tgtEl>
                                          <p:spTgt spid="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9"/>
                                        </p:tgtEl>
                                      </p:cBhvr>
                                    </p:animEffect>
                                    <p:set>
                                      <p:cBhvr>
                                        <p:cTn id="145" dur="1" fill="hold">
                                          <p:stCondLst>
                                            <p:cond delay="499"/>
                                          </p:stCondLst>
                                        </p:cTn>
                                        <p:tgtEl>
                                          <p:spTgt spid="9"/>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1"/>
                                        </p:tgtEl>
                                      </p:cBhvr>
                                    </p:animEffect>
                                    <p:set>
                                      <p:cBhvr>
                                        <p:cTn id="151" dur="1" fill="hold">
                                          <p:stCondLst>
                                            <p:cond delay="499"/>
                                          </p:stCondLst>
                                        </p:cTn>
                                        <p:tgtEl>
                                          <p:spTgt spid="1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2"/>
                                        </p:tgtEl>
                                      </p:cBhvr>
                                    </p:animEffect>
                                    <p:set>
                                      <p:cBhvr>
                                        <p:cTn id="154" dur="1" fill="hold">
                                          <p:stCondLst>
                                            <p:cond delay="499"/>
                                          </p:stCondLst>
                                        </p:cTn>
                                        <p:tgtEl>
                                          <p:spTgt spid="1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3"/>
                                        </p:tgtEl>
                                      </p:cBhvr>
                                    </p:animEffect>
                                    <p:set>
                                      <p:cBhvr>
                                        <p:cTn id="157" dur="1" fill="hold">
                                          <p:stCondLst>
                                            <p:cond delay="499"/>
                                          </p:stCondLst>
                                        </p:cTn>
                                        <p:tgtEl>
                                          <p:spTgt spid="1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4"/>
                                        </p:tgtEl>
                                      </p:cBhvr>
                                    </p:animEffect>
                                    <p:set>
                                      <p:cBhvr>
                                        <p:cTn id="160" dur="1" fill="hold">
                                          <p:stCondLst>
                                            <p:cond delay="499"/>
                                          </p:stCondLst>
                                        </p:cTn>
                                        <p:tgtEl>
                                          <p:spTgt spid="14"/>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5"/>
                                        </p:tgtEl>
                                      </p:cBhvr>
                                    </p:animEffect>
                                    <p:set>
                                      <p:cBhvr>
                                        <p:cTn id="163" dur="1" fill="hold">
                                          <p:stCondLst>
                                            <p:cond delay="499"/>
                                          </p:stCondLst>
                                        </p:cTn>
                                        <p:tgtEl>
                                          <p:spTgt spid="1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7"/>
                                        </p:tgtEl>
                                      </p:cBhvr>
                                    </p:animEffect>
                                    <p:set>
                                      <p:cBhvr>
                                        <p:cTn id="169" dur="1" fill="hold">
                                          <p:stCondLst>
                                            <p:cond delay="499"/>
                                          </p:stCondLst>
                                        </p:cTn>
                                        <p:tgtEl>
                                          <p:spTgt spid="1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8"/>
                                        </p:tgtEl>
                                      </p:cBhvr>
                                    </p:animEffect>
                                    <p:set>
                                      <p:cBhvr>
                                        <p:cTn id="172" dur="1" fill="hold">
                                          <p:stCondLst>
                                            <p:cond delay="499"/>
                                          </p:stCondLst>
                                        </p:cTn>
                                        <p:tgtEl>
                                          <p:spTgt spid="1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6"/>
                                        </p:tgtEl>
                                      </p:cBhvr>
                                    </p:animEffect>
                                    <p:set>
                                      <p:cBhvr>
                                        <p:cTn id="175" dur="1" fill="hold">
                                          <p:stCondLst>
                                            <p:cond delay="499"/>
                                          </p:stCondLst>
                                        </p:cTn>
                                        <p:tgtEl>
                                          <p:spTgt spid="6"/>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2" nodeType="clickEffect">
                                  <p:stCondLst>
                                    <p:cond delay="0"/>
                                  </p:stCondLst>
                                  <p:childTnLst>
                                    <p:set>
                                      <p:cBhvr>
                                        <p:cTn id="179" dur="1" fill="hold">
                                          <p:stCondLst>
                                            <p:cond delay="0"/>
                                          </p:stCondLst>
                                        </p:cTn>
                                        <p:tgtEl>
                                          <p:spTgt spid="27"/>
                                        </p:tgtEl>
                                        <p:attrNameLst>
                                          <p:attrName>style.visibility</p:attrName>
                                        </p:attrNameLst>
                                      </p:cBhvr>
                                      <p:to>
                                        <p:strVal val="visible"/>
                                      </p:to>
                                    </p:set>
                                    <p:animEffect transition="in" filter="fade">
                                      <p:cBhvr>
                                        <p:cTn id="180" dur="250"/>
                                        <p:tgtEl>
                                          <p:spTgt spid="27"/>
                                        </p:tgtEl>
                                      </p:cBhvr>
                                    </p:animEffect>
                                  </p:childTnLst>
                                </p:cTn>
                              </p:par>
                              <p:par>
                                <p:cTn id="181" presetID="6" presetClass="emph" presetSubtype="0" fill="hold" grpId="3" nodeType="withEffect">
                                  <p:stCondLst>
                                    <p:cond delay="0"/>
                                  </p:stCondLst>
                                  <p:childTnLst>
                                    <p:animScale>
                                      <p:cBhvr>
                                        <p:cTn id="182" dur="1500" fill="hold"/>
                                        <p:tgtEl>
                                          <p:spTgt spid="27"/>
                                        </p:tgtEl>
                                      </p:cBhvr>
                                      <p:by x="104000" y="104000"/>
                                    </p:animScale>
                                  </p:childTnLst>
                                </p:cTn>
                              </p:par>
                              <p:par>
                                <p:cTn id="183" presetID="0" presetClass="path" presetSubtype="0" accel="50000" decel="50000" fill="hold" grpId="1" nodeType="withEffect">
                                  <p:stCondLst>
                                    <p:cond delay="0"/>
                                  </p:stCondLst>
                                  <p:childTnLst>
                                    <p:animMotion origin="layout" path="M -1.38889E-6 -3.33333E-6 L 0.06754 -0.14606 " pathEditMode="relative" rAng="0" ptsTypes="AA">
                                      <p:cBhvr>
                                        <p:cTn id="184" dur="1500" fill="hold"/>
                                        <p:tgtEl>
                                          <p:spTgt spid="27"/>
                                        </p:tgtEl>
                                        <p:attrNameLst>
                                          <p:attrName>ppt_x</p:attrName>
                                          <p:attrName>ppt_y</p:attrName>
                                        </p:attrNameLst>
                                      </p:cBhvr>
                                      <p:rCtr x="3368" y="-7315"/>
                                    </p:animMotion>
                                  </p:childTnLst>
                                </p:cTn>
                              </p:par>
                              <p:par>
                                <p:cTn id="185" presetID="10" presetClass="exit" presetSubtype="0" fill="hold" grpId="1" nodeType="withEffect">
                                  <p:stCondLst>
                                    <p:cond delay="0"/>
                                  </p:stCondLst>
                                  <p:childTnLst>
                                    <p:animEffect transition="out" filter="fade">
                                      <p:cBhvr>
                                        <p:cTn id="186" dur="1250"/>
                                        <p:tgtEl>
                                          <p:spTgt spid="4"/>
                                        </p:tgtEl>
                                      </p:cBhvr>
                                    </p:animEffect>
                                    <p:set>
                                      <p:cBhvr>
                                        <p:cTn id="187"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5" grpId="0"/>
      <p:bldP spid="5" grpId="1"/>
      <p:bldP spid="5" grpId="2"/>
      <p:bldP spid="6" grpId="0"/>
      <p:bldP spid="6" grpId="1"/>
      <p:bldP spid="6" grpId="2"/>
      <p:bldP spid="6" grpId="3"/>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1" grpId="0"/>
      <p:bldP spid="21" grpId="1"/>
      <p:bldP spid="22" grpId="0"/>
      <p:bldP spid="22" grpId="1"/>
      <p:bldP spid="23" grpId="0"/>
      <p:bldP spid="23" grpId="1"/>
      <p:bldP spid="24" grpId="0"/>
      <p:bldP spid="24" grpId="1"/>
      <p:bldP spid="25" grpId="0"/>
      <p:bldP spid="25" grpId="1"/>
      <p:bldP spid="27" grpId="1"/>
      <p:bldP spid="27" grpId="2"/>
      <p:bldP spid="27"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1" y="-72390"/>
            <a:ext cx="10484103" cy="7017200"/>
          </a:xfrm>
          <a:prstGeom prst="rect">
            <a:avLst/>
          </a:prstGeom>
        </p:spPr>
      </p:pic>
      <p:sp>
        <p:nvSpPr>
          <p:cNvPr id="8" name="Title 1"/>
          <p:cNvSpPr txBox="1">
            <a:spLocks/>
          </p:cNvSpPr>
          <p:nvPr/>
        </p:nvSpPr>
        <p:spPr>
          <a:xfrm>
            <a:off x="1161133" y="3327504"/>
            <a:ext cx="2627453" cy="918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consider</a:t>
            </a:r>
          </a:p>
        </p:txBody>
      </p:sp>
      <p:sp>
        <p:nvSpPr>
          <p:cNvPr id="9" name="Title 1"/>
          <p:cNvSpPr txBox="1">
            <a:spLocks/>
          </p:cNvSpPr>
          <p:nvPr/>
        </p:nvSpPr>
        <p:spPr>
          <a:xfrm>
            <a:off x="1331233" y="4022274"/>
            <a:ext cx="3611301" cy="8717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done for you</a:t>
            </a:r>
          </a:p>
        </p:txBody>
      </p:sp>
      <p:sp>
        <p:nvSpPr>
          <p:cNvPr id="4" name="Rectangle 2"/>
          <p:cNvSpPr txBox="1">
            <a:spLocks noChangeArrowheads="1"/>
          </p:cNvSpPr>
          <p:nvPr/>
        </p:nvSpPr>
        <p:spPr bwMode="auto">
          <a:xfrm>
            <a:off x="2171942" y="1979127"/>
            <a:ext cx="3696423"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the LORD</a:t>
            </a:r>
          </a:p>
        </p:txBody>
      </p:sp>
      <p:sp>
        <p:nvSpPr>
          <p:cNvPr id="3074" name="Rectangle 2"/>
          <p:cNvSpPr>
            <a:spLocks noGrp="1" noChangeArrowheads="1"/>
          </p:cNvSpPr>
          <p:nvPr>
            <p:ph type="title"/>
          </p:nvPr>
        </p:nvSpPr>
        <p:spPr>
          <a:xfrm>
            <a:off x="445912" y="1888949"/>
            <a:ext cx="8229600" cy="31120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"Only fear the LORD, and serve Him in truth with all your heart; for consider what great things He has done for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Samuel 12:24 </a:t>
            </a:r>
          </a:p>
        </p:txBody>
      </p:sp>
      <p:sp>
        <p:nvSpPr>
          <p:cNvPr id="6" name="Rectangle 2"/>
          <p:cNvSpPr txBox="1">
            <a:spLocks noChangeArrowheads="1"/>
          </p:cNvSpPr>
          <p:nvPr/>
        </p:nvSpPr>
        <p:spPr bwMode="auto">
          <a:xfrm>
            <a:off x="4087792" y="1982984"/>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6"/>
          <p:cNvSpPr>
            <a:spLocks noChangeArrowheads="1"/>
          </p:cNvSpPr>
          <p:nvPr/>
        </p:nvSpPr>
        <p:spPr bwMode="auto">
          <a:xfrm>
            <a:off x="1742930" y="258882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p:cNvSpPr txBox="1">
            <a:spLocks noChangeArrowheads="1"/>
          </p:cNvSpPr>
          <p:nvPr/>
        </p:nvSpPr>
        <p:spPr bwMode="auto">
          <a:xfrm>
            <a:off x="4201610" y="2907030"/>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3087651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8" presetClass="emph" presetSubtype="0" fill="hold" grpId="1" nodeType="withEffect">
                                  <p:stCondLst>
                                    <p:cond delay="0"/>
                                  </p:stCondLst>
                                  <p:childTnLst>
                                    <p:set>
                                      <p:cBhvr override="childStyle">
                                        <p:cTn id="33" dur="500" fill="hold"/>
                                        <p:tgtEl>
                                          <p:spTgt spid="9"/>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3"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
                                        <p:tgtEl>
                                          <p:spTgt spid="6"/>
                                        </p:tgtEl>
                                      </p:cBhvr>
                                    </p:animEffect>
                                  </p:childTnLst>
                                </p:cTn>
                              </p:par>
                              <p:par>
                                <p:cTn id="39" presetID="0" presetClass="path" presetSubtype="0" accel="50000" decel="50000" fill="hold" grpId="2" nodeType="withEffect">
                                  <p:stCondLst>
                                    <p:cond delay="0"/>
                                  </p:stCondLst>
                                  <p:childTnLst>
                                    <p:animMotion origin="layout" path="M -3.05556E-6 -4.07407E-6 L 0.0125 0.13473 " pathEditMode="relative" rAng="0" ptsTypes="AA">
                                      <p:cBhvr>
                                        <p:cTn id="40" dur="2000" fill="hold"/>
                                        <p:tgtEl>
                                          <p:spTgt spid="6"/>
                                        </p:tgtEl>
                                        <p:attrNameLst>
                                          <p:attrName>ppt_x</p:attrName>
                                          <p:attrName>ppt_y</p:attrName>
                                        </p:attrNameLst>
                                      </p:cBhvr>
                                      <p:rCtr x="625" y="6736"/>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4" grpId="1"/>
      <p:bldP spid="3074" grpId="0"/>
      <p:bldP spid="3074" grpId="1"/>
      <p:bldP spid="6" grpId="2"/>
      <p:bldP spid="6" grpId="3"/>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6676"/>
          </a:xfrm>
          <a:prstGeom prst="rect">
            <a:avLst/>
          </a:prstGeom>
        </p:spPr>
      </p:pic>
      <p:sp>
        <p:nvSpPr>
          <p:cNvPr id="3074" name="Rectangle 2"/>
          <p:cNvSpPr>
            <a:spLocks noGrp="1" noChangeArrowheads="1"/>
          </p:cNvSpPr>
          <p:nvPr>
            <p:ph type="title"/>
          </p:nvPr>
        </p:nvSpPr>
        <p:spPr>
          <a:xfrm>
            <a:off x="457200" y="418571"/>
            <a:ext cx="8229600" cy="30104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Praise the LORD! Blessed is          the man who fears the LORD,    Who delights greatly in His commandments.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112:1 </a:t>
            </a:r>
          </a:p>
        </p:txBody>
      </p:sp>
      <p:sp>
        <p:nvSpPr>
          <p:cNvPr id="3" name="Rectangle 2"/>
          <p:cNvSpPr txBox="1">
            <a:spLocks noChangeArrowheads="1"/>
          </p:cNvSpPr>
          <p:nvPr/>
        </p:nvSpPr>
        <p:spPr bwMode="auto">
          <a:xfrm>
            <a:off x="513642" y="3995597"/>
            <a:ext cx="8144933" cy="198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 is every one who fears the LORD, Who walks in His ways.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128:1</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201610" y="2907030"/>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6" name="Rectangle 2"/>
          <p:cNvSpPr txBox="1">
            <a:spLocks noChangeArrowheads="1"/>
          </p:cNvSpPr>
          <p:nvPr/>
        </p:nvSpPr>
        <p:spPr bwMode="auto">
          <a:xfrm>
            <a:off x="4201610" y="2907030"/>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2"/>
          <p:cNvSpPr txBox="1">
            <a:spLocks noChangeArrowheads="1"/>
          </p:cNvSpPr>
          <p:nvPr/>
        </p:nvSpPr>
        <p:spPr bwMode="auto">
          <a:xfrm>
            <a:off x="4201610" y="2907030"/>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8" name="Rectangle 2"/>
          <p:cNvSpPr txBox="1">
            <a:spLocks noChangeArrowheads="1"/>
          </p:cNvSpPr>
          <p:nvPr/>
        </p:nvSpPr>
        <p:spPr bwMode="auto">
          <a:xfrm>
            <a:off x="4201610" y="2907030"/>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0" name="Rectangle 2"/>
          <p:cNvSpPr txBox="1">
            <a:spLocks noChangeArrowheads="1"/>
          </p:cNvSpPr>
          <p:nvPr/>
        </p:nvSpPr>
        <p:spPr bwMode="auto">
          <a:xfrm>
            <a:off x="4089818" y="1134078"/>
            <a:ext cx="1485418"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11" name="Rectangle 2"/>
          <p:cNvSpPr txBox="1">
            <a:spLocks noChangeArrowheads="1"/>
          </p:cNvSpPr>
          <p:nvPr/>
        </p:nvSpPr>
        <p:spPr bwMode="auto">
          <a:xfrm>
            <a:off x="6074684" y="4560185"/>
            <a:ext cx="1039792"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a:t>
            </a:r>
          </a:p>
        </p:txBody>
      </p:sp>
      <p:sp>
        <p:nvSpPr>
          <p:cNvPr id="12" name="Rectangle 2"/>
          <p:cNvSpPr txBox="1">
            <a:spLocks noChangeArrowheads="1"/>
          </p:cNvSpPr>
          <p:nvPr/>
        </p:nvSpPr>
        <p:spPr bwMode="auto">
          <a:xfrm>
            <a:off x="2040255" y="2477031"/>
            <a:ext cx="7734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
            </a:r>
          </a:p>
        </p:txBody>
      </p:sp>
      <p:sp>
        <p:nvSpPr>
          <p:cNvPr id="13" name="Rectangle 12"/>
          <p:cNvSpPr>
            <a:spLocks noChangeArrowheads="1"/>
          </p:cNvSpPr>
          <p:nvPr/>
        </p:nvSpPr>
        <p:spPr bwMode="auto">
          <a:xfrm>
            <a:off x="6220428" y="174196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13"/>
          <p:cNvSpPr>
            <a:spLocks noChangeArrowheads="1"/>
          </p:cNvSpPr>
          <p:nvPr/>
        </p:nvSpPr>
        <p:spPr bwMode="auto">
          <a:xfrm>
            <a:off x="5597155" y="450055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hidden="1"/>
          <p:cNvSpPr txBox="1">
            <a:spLocks noChangeArrowheads="1"/>
          </p:cNvSpPr>
          <p:nvPr/>
        </p:nvSpPr>
        <p:spPr bwMode="auto">
          <a:xfrm>
            <a:off x="1398678" y="3102039"/>
            <a:ext cx="23593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Him</a:t>
            </a:r>
          </a:p>
        </p:txBody>
      </p:sp>
    </p:spTree>
    <p:extLst>
      <p:ext uri="{BB962C8B-B14F-4D97-AF65-F5344CB8AC3E}">
        <p14:creationId xmlns:p14="http://schemas.microsoft.com/office/powerpoint/2010/main" val="3259543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100"/>
                                  </p:stCondLst>
                                  <p:childTnLst>
                                    <p:set>
                                      <p:cBhvr>
                                        <p:cTn id="6" dur="1" fill="hold">
                                          <p:stCondLst>
                                            <p:cond delay="0"/>
                                          </p:stCondLst>
                                        </p:cTn>
                                        <p:tgtEl>
                                          <p:spTgt spid="5"/>
                                        </p:tgtEl>
                                        <p:attrNameLst>
                                          <p:attrName>style.visibility</p:attrName>
                                        </p:attrNameLst>
                                      </p:cBhvr>
                                      <p:to>
                                        <p:strVal val="hidden"/>
                                      </p:to>
                                    </p:set>
                                  </p:childTnLst>
                                </p:cTn>
                              </p:par>
                              <p:par>
                                <p:cTn id="7" presetID="10"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
                                        <p:tgtEl>
                                          <p:spTgt spid="6"/>
                                        </p:tgtEl>
                                      </p:cBhvr>
                                    </p:animEffect>
                                  </p:childTnLst>
                                </p:cTn>
                              </p:par>
                              <p:par>
                                <p:cTn id="10" presetID="10"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childTnLst>
                                </p:cTn>
                              </p:par>
                              <p:par>
                                <p:cTn id="16" presetID="0" presetClass="path" presetSubtype="0" accel="50000" decel="50000" fill="hold" grpId="0" nodeType="withEffect">
                                  <p:stCondLst>
                                    <p:cond delay="0"/>
                                  </p:stCondLst>
                                  <p:childTnLst>
                                    <p:animMotion origin="layout" path="M -3.05556E-6 3.7037E-6 L 0.22622 -0.25834 " pathEditMode="relative" rAng="0" ptsTypes="AA">
                                      <p:cBhvr>
                                        <p:cTn id="17" dur="2000" fill="hold"/>
                                        <p:tgtEl>
                                          <p:spTgt spid="6"/>
                                        </p:tgtEl>
                                        <p:attrNameLst>
                                          <p:attrName>ppt_x</p:attrName>
                                          <p:attrName>ppt_y</p:attrName>
                                        </p:attrNameLst>
                                      </p:cBhvr>
                                      <p:rCtr x="11302" y="-12917"/>
                                    </p:animMotion>
                                  </p:childTnLst>
                                </p:cTn>
                              </p:par>
                              <p:par>
                                <p:cTn id="18" presetID="0" presetClass="path" presetSubtype="0" accel="50000" decel="50000" fill="hold" grpId="0" nodeType="withEffect">
                                  <p:stCondLst>
                                    <p:cond delay="0"/>
                                  </p:stCondLst>
                                  <p:childTnLst>
                                    <p:animMotion origin="layout" path="M -3.05556E-6 3.7037E-6 L -0.06632 -0.35625 " pathEditMode="relative" rAng="0" ptsTypes="AA">
                                      <p:cBhvr>
                                        <p:cTn id="19" dur="2000" fill="hold"/>
                                        <p:tgtEl>
                                          <p:spTgt spid="7"/>
                                        </p:tgtEl>
                                        <p:attrNameLst>
                                          <p:attrName>ppt_x</p:attrName>
                                          <p:attrName>ppt_y</p:attrName>
                                        </p:attrNameLst>
                                      </p:cBhvr>
                                      <p:rCtr x="-3316" y="-17824"/>
                                    </p:animMotion>
                                  </p:childTnLst>
                                </p:cTn>
                              </p:par>
                              <p:par>
                                <p:cTn id="20" presetID="0" presetClass="path" presetSubtype="0" accel="50000" decel="50000" fill="hold" grpId="0" nodeType="withEffect">
                                  <p:stCondLst>
                                    <p:cond delay="0"/>
                                  </p:stCondLst>
                                  <p:childTnLst>
                                    <p:animMotion origin="layout" path="M -3.05556E-6 3.7037E-6 L -0.32031 0.24143 " pathEditMode="relative" rAng="0" ptsTypes="AA">
                                      <p:cBhvr>
                                        <p:cTn id="21" dur="2000" fill="hold"/>
                                        <p:tgtEl>
                                          <p:spTgt spid="8"/>
                                        </p:tgtEl>
                                        <p:attrNameLst>
                                          <p:attrName>ppt_x</p:attrName>
                                          <p:attrName>ppt_y</p:attrName>
                                        </p:attrNameLst>
                                      </p:cBhvr>
                                      <p:rCtr x="-16024" y="12060"/>
                                    </p:animMotion>
                                  </p:childTnLst>
                                </p:cTn>
                              </p:par>
                              <p:par>
                                <p:cTn id="22" presetID="47" presetClass="entr" presetSubtype="0" fill="hold" grpId="0" nodeType="withEffect">
                                  <p:stCondLst>
                                    <p:cond delay="155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55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2550"/>
                            </p:stCondLst>
                            <p:childTnLst>
                              <p:par>
                                <p:cTn id="33" presetID="10" presetClass="exit" presetSubtype="0" fill="hold" grpId="2" nodeType="afterEffect">
                                  <p:stCondLst>
                                    <p:cond delay="0"/>
                                  </p:stCondLst>
                                  <p:childTnLst>
                                    <p:animEffect transition="out" filter="fade">
                                      <p:cBhvr>
                                        <p:cTn id="34" dur="250"/>
                                        <p:tgtEl>
                                          <p:spTgt spid="6"/>
                                        </p:tgtEl>
                                      </p:cBhvr>
                                    </p:animEffect>
                                    <p:set>
                                      <p:cBhvr>
                                        <p:cTn id="35" dur="1" fill="hold">
                                          <p:stCondLst>
                                            <p:cond delay="249"/>
                                          </p:stCondLst>
                                        </p:cTn>
                                        <p:tgtEl>
                                          <p:spTgt spid="6"/>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7"/>
                                        </p:tgtEl>
                                      </p:cBhvr>
                                    </p:animEffect>
                                    <p:set>
                                      <p:cBhvr>
                                        <p:cTn id="38" dur="1" fill="hold">
                                          <p:stCondLst>
                                            <p:cond delay="249"/>
                                          </p:stCondLst>
                                        </p:cTn>
                                        <p:tgtEl>
                                          <p:spTgt spid="7"/>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8"/>
                                        </p:tgtEl>
                                      </p:cBhvr>
                                    </p:animEffect>
                                    <p:set>
                                      <p:cBhvr>
                                        <p:cTn id="41" dur="1" fill="hold">
                                          <p:stCondLst>
                                            <p:cond delay="24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9" fill="hold">
                            <p:stCondLst>
                              <p:cond delay="500"/>
                            </p:stCondLst>
                            <p:childTnLst>
                              <p:par>
                                <p:cTn id="50" presetID="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stCondLst>
                                            <p:cond delay="0"/>
                                          </p:stCondLst>
                                        </p:cTn>
                                        <p:tgtEl>
                                          <p:spTgt spid="14"/>
                                        </p:tgtEl>
                                      </p:cBhvr>
                                    </p:animEffect>
                                    <p:anim to="" calcmode="lin" valueType="num">
                                      <p:cBhvr>
                                        <p:cTn id="5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
                                        <p:tgtEl>
                                          <p:spTgt spid="10"/>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
                                        <p:tgtEl>
                                          <p:spTgt spid="12"/>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
                                        <p:tgtEl>
                                          <p:spTgt spid="11"/>
                                        </p:tgtEl>
                                      </p:cBhvr>
                                    </p:animEffect>
                                  </p:childTnLst>
                                </p:cTn>
                              </p:par>
                              <p:par>
                                <p:cTn id="66" presetID="0" presetClass="path" presetSubtype="0" accel="50000" decel="50000" fill="hold" grpId="0" nodeType="withEffect">
                                  <p:stCondLst>
                                    <p:cond delay="0"/>
                                  </p:stCondLst>
                                  <p:childTnLst>
                                    <p:animMotion origin="layout" path="M -2.22222E-6 -1.48148E-6 L -0.30486 0.2875 " pathEditMode="relative" rAng="0" ptsTypes="AA">
                                      <p:cBhvr>
                                        <p:cTn id="67" dur="2000" fill="hold"/>
                                        <p:tgtEl>
                                          <p:spTgt spid="10"/>
                                        </p:tgtEl>
                                        <p:attrNameLst>
                                          <p:attrName>ppt_x</p:attrName>
                                          <p:attrName>ppt_y</p:attrName>
                                        </p:attrNameLst>
                                      </p:cBhvr>
                                      <p:rCtr x="-15243" y="14375"/>
                                    </p:animMotion>
                                  </p:childTnLst>
                                </p:cTn>
                              </p:par>
                              <p:par>
                                <p:cTn id="68" presetID="0" presetClass="path" presetSubtype="0" accel="50000" decel="50000" fill="hold" grpId="3" nodeType="withEffect">
                                  <p:stCondLst>
                                    <p:cond delay="0"/>
                                  </p:stCondLst>
                                  <p:childTnLst>
                                    <p:animMotion origin="layout" path="M 2.22222E-6 -4.81481E-6 C 0.0118 -4.81481E-6 0.02396 -4.81481E-6 0.03732 0.00163 C 0.05087 0.00325 0.07118 0.00278 0.08142 0.01019 C 0.09166 0.0176 0.09635 0.03218 0.09948 0.04584 C 0.10278 0.05926 0.10173 0.07524 0.10069 0.09167 " pathEditMode="relative" rAng="0" ptsTypes="AAAAA">
                                      <p:cBhvr>
                                        <p:cTn id="69" dur="2000" fill="hold"/>
                                        <p:tgtEl>
                                          <p:spTgt spid="12"/>
                                        </p:tgtEl>
                                        <p:attrNameLst>
                                          <p:attrName>ppt_x</p:attrName>
                                          <p:attrName>ppt_y</p:attrName>
                                        </p:attrNameLst>
                                      </p:cBhvr>
                                      <p:rCtr x="5087" y="4583"/>
                                    </p:animMotion>
                                  </p:childTnLst>
                                </p:cTn>
                              </p:par>
                              <p:par>
                                <p:cTn id="70" presetID="0" presetClass="path" presetSubtype="0" accel="50000" decel="50000" fill="hold" grpId="3" nodeType="withEffect">
                                  <p:stCondLst>
                                    <p:cond delay="0"/>
                                  </p:stCondLst>
                                  <p:childTnLst>
                                    <p:animMotion origin="layout" path="M -5.55556E-7 0 C -0.03733 -0.00532 -0.07396 -0.01019 -0.11996 -0.02222 C -0.16615 -0.03426 -0.23698 -0.05648 -0.27656 -0.07199 C -0.31597 -0.0875 -0.33698 -0.10116 -0.35677 -0.11528 C -0.37674 -0.12917 -0.38767 -0.14005 -0.39601 -0.15625 C -0.40434 -0.17245 -0.40434 -0.20069 -0.40642 -0.21227 " pathEditMode="relative" rAng="0" ptsTypes="AAAAAA">
                                      <p:cBhvr>
                                        <p:cTn id="71" dur="2000" fill="hold"/>
                                        <p:tgtEl>
                                          <p:spTgt spid="11"/>
                                        </p:tgtEl>
                                        <p:attrNameLst>
                                          <p:attrName>ppt_x</p:attrName>
                                          <p:attrName>ppt_y</p:attrName>
                                        </p:attrNameLst>
                                      </p:cBhvr>
                                      <p:rCtr x="-20330" y="-10625"/>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250"/>
                                        <p:tgtEl>
                                          <p:spTgt spid="3"/>
                                        </p:tgtEl>
                                      </p:cBhvr>
                                    </p:animEffect>
                                    <p:set>
                                      <p:cBhvr>
                                        <p:cTn id="77" dur="1" fill="hold">
                                          <p:stCondLst>
                                            <p:cond delay="1249"/>
                                          </p:stCondLst>
                                        </p:cTn>
                                        <p:tgtEl>
                                          <p:spTgt spid="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5" grpId="2"/>
      <p:bldP spid="6" grpId="0"/>
      <p:bldP spid="6" grpId="1"/>
      <p:bldP spid="6" grpId="2"/>
      <p:bldP spid="7" grpId="0"/>
      <p:bldP spid="7" grpId="1"/>
      <p:bldP spid="7" grpId="2"/>
      <p:bldP spid="8" grpId="0"/>
      <p:bldP spid="8" grpId="1"/>
      <p:bldP spid="8" grpId="2"/>
      <p:bldP spid="10" grpId="0"/>
      <p:bldP spid="10" grpId="1"/>
      <p:bldP spid="11" grpId="1"/>
      <p:bldP spid="11" grpId="3"/>
      <p:bldP spid="12" grpId="1"/>
      <p:bldP spid="12" grpId="3"/>
      <p:bldP spid="13" grpId="0"/>
      <p:bldP spid="13"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68" y="0"/>
            <a:ext cx="11131044" cy="7075170"/>
          </a:xfrm>
          <a:prstGeom prst="rect">
            <a:avLst/>
          </a:prstGeom>
        </p:spPr>
      </p:pic>
      <p:sp>
        <p:nvSpPr>
          <p:cNvPr id="3" name="Rectangle 2"/>
          <p:cNvSpPr txBox="1">
            <a:spLocks noChangeArrowheads="1"/>
          </p:cNvSpPr>
          <p:nvPr/>
        </p:nvSpPr>
        <p:spPr bwMode="auto">
          <a:xfrm>
            <a:off x="434623" y="958939"/>
            <a:ext cx="8229600" cy="232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 takes pleasure in those who fear Him, In those who hope in His mercy.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147:11 </a:t>
            </a:r>
          </a:p>
        </p:txBody>
      </p:sp>
      <p:sp>
        <p:nvSpPr>
          <p:cNvPr id="9" name="Rectangle 2"/>
          <p:cNvSpPr txBox="1">
            <a:spLocks noChangeArrowheads="1"/>
          </p:cNvSpPr>
          <p:nvPr/>
        </p:nvSpPr>
        <p:spPr bwMode="auto">
          <a:xfrm>
            <a:off x="2835798" y="2340038"/>
            <a:ext cx="1676472"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mercy</a:t>
            </a:r>
          </a:p>
        </p:txBody>
      </p:sp>
      <p:sp>
        <p:nvSpPr>
          <p:cNvPr id="3074" name="Rectangle 2"/>
          <p:cNvSpPr>
            <a:spLocks noGrp="1" noChangeArrowheads="1"/>
          </p:cNvSpPr>
          <p:nvPr>
            <p:ph type="title"/>
          </p:nvPr>
        </p:nvSpPr>
        <p:spPr>
          <a:xfrm>
            <a:off x="457482" y="3904580"/>
            <a:ext cx="8229600" cy="22089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His mercy is on those who fear Him From generation to generation.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1:50 </a:t>
            </a:r>
          </a:p>
        </p:txBody>
      </p:sp>
      <p:sp>
        <p:nvSpPr>
          <p:cNvPr id="6" name="Rectangle 2"/>
          <p:cNvSpPr txBox="1">
            <a:spLocks noChangeArrowheads="1"/>
          </p:cNvSpPr>
          <p:nvPr/>
        </p:nvSpPr>
        <p:spPr bwMode="auto">
          <a:xfrm>
            <a:off x="1641747" y="1666778"/>
            <a:ext cx="23593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7" name="Rectangle 2"/>
          <p:cNvSpPr txBox="1">
            <a:spLocks noChangeArrowheads="1"/>
          </p:cNvSpPr>
          <p:nvPr/>
        </p:nvSpPr>
        <p:spPr bwMode="auto">
          <a:xfrm>
            <a:off x="1074587" y="4548874"/>
            <a:ext cx="23593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8" name="Rectangle 2"/>
          <p:cNvSpPr txBox="1">
            <a:spLocks noChangeArrowheads="1"/>
          </p:cNvSpPr>
          <p:nvPr/>
        </p:nvSpPr>
        <p:spPr bwMode="auto">
          <a:xfrm>
            <a:off x="1398678" y="3102039"/>
            <a:ext cx="23593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5" name="Rectangle 2" hidden="1"/>
          <p:cNvSpPr txBox="1">
            <a:spLocks noChangeArrowheads="1"/>
          </p:cNvSpPr>
          <p:nvPr/>
        </p:nvSpPr>
        <p:spPr bwMode="auto">
          <a:xfrm>
            <a:off x="4070501" y="1931067"/>
            <a:ext cx="23593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Him</a:t>
            </a:r>
          </a:p>
        </p:txBody>
      </p:sp>
    </p:spTree>
    <p:extLst>
      <p:ext uri="{BB962C8B-B14F-4D97-AF65-F5344CB8AC3E}">
        <p14:creationId xmlns:p14="http://schemas.microsoft.com/office/powerpoint/2010/main" val="15754305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3.05556E-6 7.40741E-7 L -0.02639 0.20926 " pathEditMode="relative" rAng="0" ptsTypes="AA">
                                      <p:cBhvr>
                                        <p:cTn id="12" dur="2000" spd="-100000" fill="hold"/>
                                        <p:tgtEl>
                                          <p:spTgt spid="6"/>
                                        </p:tgtEl>
                                        <p:attrNameLst>
                                          <p:attrName>ppt_x</p:attrName>
                                          <p:attrName>ppt_y</p:attrName>
                                        </p:attrNameLst>
                                      </p:cBhvr>
                                      <p:rCtr x="-1319" y="10463"/>
                                    </p:animMotion>
                                  </p:childTnLst>
                                </p:cTn>
                              </p:par>
                              <p:par>
                                <p:cTn id="13" presetID="0" presetClass="path" presetSubtype="0" accel="50000" decel="50000" fill="hold" grpId="0" nodeType="withEffect">
                                  <p:stCondLst>
                                    <p:cond delay="0"/>
                                  </p:stCondLst>
                                  <p:childTnLst>
                                    <p:animMotion origin="layout" path="M 2.22222E-6 1.85185E-6 L 0.03541 -0.21088 " pathEditMode="relative" rAng="0" ptsTypes="AA">
                                      <p:cBhvr>
                                        <p:cTn id="14" dur="2000" spd="-100000" fill="hold"/>
                                        <p:tgtEl>
                                          <p:spTgt spid="7"/>
                                        </p:tgtEl>
                                        <p:attrNameLst>
                                          <p:attrName>ppt_x</p:attrName>
                                          <p:attrName>ppt_y</p:attrName>
                                        </p:attrNameLst>
                                      </p:cBhvr>
                                      <p:rCtr x="1771" y="-10556"/>
                                    </p:animMotion>
                                  </p:childTnLst>
                                </p:cTn>
                              </p:par>
                              <p:par>
                                <p:cTn id="15" presetID="23" presetClass="entr" presetSubtype="16" fill="hold" grpId="0" nodeType="withEffect">
                                  <p:stCondLst>
                                    <p:cond delay="175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ID="10" presetClass="exit" presetSubtype="0" fill="hold" grpId="3" nodeType="afterEffect">
                                  <p:stCondLst>
                                    <p:cond delay="0"/>
                                  </p:stCondLst>
                                  <p:childTnLst>
                                    <p:animEffect transition="out" filter="fade">
                                      <p:cBhvr>
                                        <p:cTn id="21" dur="250"/>
                                        <p:tgtEl>
                                          <p:spTgt spid="6"/>
                                        </p:tgtEl>
                                      </p:cBhvr>
                                    </p:animEffect>
                                    <p:set>
                                      <p:cBhvr>
                                        <p:cTn id="22" dur="1" fill="hold">
                                          <p:stCondLst>
                                            <p:cond delay="24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4"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
                                        <p:tgtEl>
                                          <p:spTgt spid="9"/>
                                        </p:tgtEl>
                                      </p:cBhvr>
                                    </p:animEffect>
                                  </p:childTnLst>
                                </p:cTn>
                              </p:par>
                              <p:par>
                                <p:cTn id="28" presetID="0" presetClass="path" presetSubtype="0" accel="50000" decel="50000" fill="hold" grpId="2" nodeType="withEffect">
                                  <p:stCondLst>
                                    <p:cond delay="0"/>
                                  </p:stCondLst>
                                  <p:childTnLst>
                                    <p:animMotion origin="layout" path="M 3.88889E-6 2.59259E-6 L -0.00417 0.22546 " pathEditMode="relative" rAng="0" ptsTypes="AA">
                                      <p:cBhvr>
                                        <p:cTn id="29" dur="1500" fill="hold"/>
                                        <p:tgtEl>
                                          <p:spTgt spid="9"/>
                                        </p:tgtEl>
                                        <p:attrNameLst>
                                          <p:attrName>ppt_x</p:attrName>
                                          <p:attrName>ppt_y</p:attrName>
                                        </p:attrNameLst>
                                      </p:cBhvr>
                                      <p:rCtr x="-208" y="11273"/>
                                    </p:animMotion>
                                  </p:childTnLst>
                                </p:cTn>
                              </p:par>
                              <p:par>
                                <p:cTn id="30" presetID="23" presetClass="entr" presetSubtype="16" fill="hold" grpId="0" nodeType="withEffect">
                                  <p:stCondLst>
                                    <p:cond delay="1250"/>
                                  </p:stCondLst>
                                  <p:childTnLst>
                                    <p:set>
                                      <p:cBhvr>
                                        <p:cTn id="31" dur="1" fill="hold">
                                          <p:stCondLst>
                                            <p:cond delay="0"/>
                                          </p:stCondLst>
                                        </p:cTn>
                                        <p:tgtEl>
                                          <p:spTgt spid="3074"/>
                                        </p:tgtEl>
                                        <p:attrNameLst>
                                          <p:attrName>style.visibility</p:attrName>
                                        </p:attrNameLst>
                                      </p:cBhvr>
                                      <p:to>
                                        <p:strVal val="visible"/>
                                      </p:to>
                                    </p:set>
                                    <p:anim calcmode="lin" valueType="num">
                                      <p:cBhvr>
                                        <p:cTn id="32" dur="500" fill="hold"/>
                                        <p:tgtEl>
                                          <p:spTgt spid="3074"/>
                                        </p:tgtEl>
                                        <p:attrNameLst>
                                          <p:attrName>ppt_w</p:attrName>
                                        </p:attrNameLst>
                                      </p:cBhvr>
                                      <p:tavLst>
                                        <p:tav tm="0">
                                          <p:val>
                                            <p:fltVal val="0"/>
                                          </p:val>
                                        </p:tav>
                                        <p:tav tm="100000">
                                          <p:val>
                                            <p:strVal val="#ppt_w"/>
                                          </p:val>
                                        </p:tav>
                                      </p:tavLst>
                                    </p:anim>
                                    <p:anim calcmode="lin" valueType="num">
                                      <p:cBhvr>
                                        <p:cTn id="33" dur="500" fill="hold"/>
                                        <p:tgtEl>
                                          <p:spTgt spid="3074"/>
                                        </p:tgtEl>
                                        <p:attrNameLst>
                                          <p:attrName>ppt_h</p:attrName>
                                        </p:attrNameLst>
                                      </p:cBhvr>
                                      <p:tavLst>
                                        <p:tav tm="0">
                                          <p:val>
                                            <p:fltVal val="0"/>
                                          </p:val>
                                        </p:tav>
                                        <p:tav tm="100000">
                                          <p:val>
                                            <p:strVal val="#ppt_h"/>
                                          </p:val>
                                        </p:tav>
                                      </p:tavLst>
                                    </p:anim>
                                  </p:childTnLst>
                                </p:cTn>
                              </p:par>
                            </p:childTnLst>
                          </p:cTn>
                        </p:par>
                        <p:par>
                          <p:cTn id="34" fill="hold">
                            <p:stCondLst>
                              <p:cond delay="1750"/>
                            </p:stCondLst>
                            <p:childTnLst>
                              <p:par>
                                <p:cTn id="35" presetID="10" presetClass="exit" presetSubtype="0" fill="hold" grpId="3" nodeType="afterEffect">
                                  <p:stCondLst>
                                    <p:cond delay="0"/>
                                  </p:stCondLst>
                                  <p:childTnLst>
                                    <p:animEffect transition="out" filter="fade">
                                      <p:cBhvr>
                                        <p:cTn id="36" dur="100"/>
                                        <p:tgtEl>
                                          <p:spTgt spid="7"/>
                                        </p:tgtEl>
                                      </p:cBhvr>
                                    </p:animEffect>
                                    <p:set>
                                      <p:cBhvr>
                                        <p:cTn id="37" dur="1" fill="hold">
                                          <p:stCondLst>
                                            <p:cond delay="99"/>
                                          </p:stCondLst>
                                        </p:cTn>
                                        <p:tgtEl>
                                          <p:spTgt spid="7"/>
                                        </p:tgtEl>
                                        <p:attrNameLst>
                                          <p:attrName>style.visibility</p:attrName>
                                        </p:attrNameLst>
                                      </p:cBhvr>
                                      <p:to>
                                        <p:strVal val="hidden"/>
                                      </p:to>
                                    </p:set>
                                  </p:childTnLst>
                                </p:cTn>
                              </p:par>
                              <p:par>
                                <p:cTn id="38" presetID="10" presetClass="exit" presetSubtype="0" fill="hold" grpId="3" nodeType="withEffect">
                                  <p:stCondLst>
                                    <p:cond delay="0"/>
                                  </p:stCondLst>
                                  <p:childTnLst>
                                    <p:animEffect transition="out" filter="fade">
                                      <p:cBhvr>
                                        <p:cTn id="39" dur="250"/>
                                        <p:tgtEl>
                                          <p:spTgt spid="9"/>
                                        </p:tgtEl>
                                      </p:cBhvr>
                                    </p:animEffect>
                                    <p:set>
                                      <p:cBhvr>
                                        <p:cTn id="40" dur="1" fill="hold">
                                          <p:stCondLst>
                                            <p:cond delay="24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4"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
                                        <p:tgtEl>
                                          <p:spTgt spid="6"/>
                                        </p:tgtEl>
                                      </p:cBhvr>
                                    </p:animEffect>
                                  </p:childTnLst>
                                </p:cTn>
                              </p:par>
                              <p:par>
                                <p:cTn id="46" presetID="10" presetClass="entr" presetSubtype="0" fill="hold" grpId="4"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
                                        <p:tgtEl>
                                          <p:spTgt spid="7"/>
                                        </p:tgtEl>
                                      </p:cBhvr>
                                    </p:animEffect>
                                  </p:childTnLst>
                                </p:cTn>
                              </p:par>
                              <p:par>
                                <p:cTn id="49" presetID="0" presetClass="path" presetSubtype="0" accel="50000" decel="50000" fill="hold" grpId="2" nodeType="withEffect">
                                  <p:stCondLst>
                                    <p:cond delay="0"/>
                                  </p:stCondLst>
                                  <p:childTnLst>
                                    <p:animMotion origin="layout" path="M 2.22222E-6 1.85185E-6 L 0.3276 -0.38125 " pathEditMode="relative" rAng="0" ptsTypes="AA">
                                      <p:cBhvr>
                                        <p:cTn id="50" dur="2000" fill="hold"/>
                                        <p:tgtEl>
                                          <p:spTgt spid="7"/>
                                        </p:tgtEl>
                                        <p:attrNameLst>
                                          <p:attrName>ppt_x</p:attrName>
                                          <p:attrName>ppt_y</p:attrName>
                                        </p:attrNameLst>
                                      </p:cBhvr>
                                      <p:rCtr x="16372" y="-19074"/>
                                    </p:animMotion>
                                  </p:childTnLst>
                                </p:cTn>
                              </p:par>
                              <p:par>
                                <p:cTn id="51" presetID="0" presetClass="path" presetSubtype="0" accel="50000" decel="50000" fill="hold" grpId="2" nodeType="withEffect">
                                  <p:stCondLst>
                                    <p:cond delay="0"/>
                                  </p:stCondLst>
                                  <p:childTnLst>
                                    <p:animMotion origin="layout" path="M 3.05556E-6 7.40741E-7 L 0.26562 0.03889 " pathEditMode="relative" rAng="0" ptsTypes="AA">
                                      <p:cBhvr>
                                        <p:cTn id="52" dur="2000" fill="hold"/>
                                        <p:tgtEl>
                                          <p:spTgt spid="6"/>
                                        </p:tgtEl>
                                        <p:attrNameLst>
                                          <p:attrName>ppt_x</p:attrName>
                                          <p:attrName>ppt_y</p:attrName>
                                        </p:attrNameLst>
                                      </p:cBhvr>
                                      <p:rCtr x="13281" y="1944"/>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250"/>
                                        <p:tgtEl>
                                          <p:spTgt spid="3"/>
                                        </p:tgtEl>
                                      </p:cBhvr>
                                    </p:animEffect>
                                    <p:set>
                                      <p:cBhvr>
                                        <p:cTn id="58"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2"/>
      <p:bldP spid="9" grpId="3"/>
      <p:bldP spid="9" grpId="4"/>
      <p:bldP spid="3074" grpId="0"/>
      <p:bldP spid="3074" grpId="1"/>
      <p:bldP spid="6" grpId="0"/>
      <p:bldP spid="6" grpId="1"/>
      <p:bldP spid="6" grpId="2"/>
      <p:bldP spid="6" grpId="3"/>
      <p:bldP spid="6" grpId="4"/>
      <p:bldP spid="7" grpId="0"/>
      <p:bldP spid="7" grpId="1"/>
      <p:bldP spid="7" grpId="2"/>
      <p:bldP spid="7" grpId="3"/>
      <p:bldP spid="7" grpId="4"/>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 y="0"/>
            <a:ext cx="9139418" cy="6858000"/>
          </a:xfrm>
          <a:prstGeom prst="rect">
            <a:avLst/>
          </a:prstGeom>
        </p:spPr>
      </p:pic>
      <p:sp>
        <p:nvSpPr>
          <p:cNvPr id="8" name="Title 1"/>
          <p:cNvSpPr txBox="1">
            <a:spLocks/>
          </p:cNvSpPr>
          <p:nvPr/>
        </p:nvSpPr>
        <p:spPr>
          <a:xfrm>
            <a:off x="661661" y="4639543"/>
            <a:ext cx="3113591" cy="8833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remember</a:t>
            </a:r>
          </a:p>
        </p:txBody>
      </p:sp>
      <p:sp>
        <p:nvSpPr>
          <p:cNvPr id="9" name="Title 1"/>
          <p:cNvSpPr txBox="1">
            <a:spLocks/>
          </p:cNvSpPr>
          <p:nvPr/>
        </p:nvSpPr>
        <p:spPr>
          <a:xfrm>
            <a:off x="1722721" y="5299299"/>
            <a:ext cx="2650603" cy="9065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them</a:t>
            </a:r>
          </a:p>
        </p:txBody>
      </p:sp>
      <p:sp>
        <p:nvSpPr>
          <p:cNvPr id="7" name="Title 1"/>
          <p:cNvSpPr txBox="1">
            <a:spLocks/>
          </p:cNvSpPr>
          <p:nvPr/>
        </p:nvSpPr>
        <p:spPr>
          <a:xfrm>
            <a:off x="5455485" y="3283400"/>
            <a:ext cx="2106593" cy="9065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68488" y="579438"/>
            <a:ext cx="8229600" cy="56294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the mercy of the LORD is  from everlasting to everlasting  On those who fear Him, And His righteousness to children's children, To such as keep His covenant, And to those who remember His commandments   to do them.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103:17-18 </a:t>
            </a:r>
          </a:p>
        </p:txBody>
      </p:sp>
      <p:sp>
        <p:nvSpPr>
          <p:cNvPr id="4" name="Rectangle 2"/>
          <p:cNvSpPr txBox="1">
            <a:spLocks noChangeArrowheads="1"/>
          </p:cNvSpPr>
          <p:nvPr/>
        </p:nvSpPr>
        <p:spPr bwMode="auto">
          <a:xfrm>
            <a:off x="4070501" y="1931067"/>
            <a:ext cx="235930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5" name="Rectangle 2"/>
          <p:cNvSpPr txBox="1">
            <a:spLocks noChangeArrowheads="1"/>
          </p:cNvSpPr>
          <p:nvPr/>
        </p:nvSpPr>
        <p:spPr bwMode="auto">
          <a:xfrm>
            <a:off x="4001051" y="1931067"/>
            <a:ext cx="143147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6" name="Rectangle 2" hidden="1"/>
          <p:cNvSpPr txBox="1">
            <a:spLocks noChangeArrowheads="1"/>
          </p:cNvSpPr>
          <p:nvPr/>
        </p:nvSpPr>
        <p:spPr bwMode="auto">
          <a:xfrm>
            <a:off x="6344830" y="1417099"/>
            <a:ext cx="143147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226752764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250"/>
                                        <p:tgtEl>
                                          <p:spTgt spid="3074"/>
                                        </p:tgtEl>
                                      </p:cBhvr>
                                    </p:animEffect>
                                  </p:childTnLst>
                                </p:cTn>
                              </p:par>
                            </p:childTnLst>
                          </p:cTn>
                        </p:par>
                        <p:par>
                          <p:cTn id="8" fill="hold">
                            <p:stCondLst>
                              <p:cond delay="12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0"/>
                                  </p:stCondLst>
                                  <p:childTnLst>
                                    <p:set>
                                      <p:cBhvr override="childStyle">
                                        <p:cTn id="32" dur="500" fill="hold"/>
                                        <p:tgtEl>
                                          <p:spTgt spid="9"/>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childTnLst>
                                </p:cTn>
                              </p:par>
                              <p:par>
                                <p:cTn id="38" presetID="0" presetClass="path" presetSubtype="0" accel="50000" decel="50000" fill="hold" grpId="0" nodeType="withEffect">
                                  <p:stCondLst>
                                    <p:cond delay="0"/>
                                  </p:stCondLst>
                                  <p:childTnLst>
                                    <p:animMotion origin="layout" path="M 1.38889E-6 4.81481E-6 L 0.25625 -0.075 " pathEditMode="relative" rAng="0" ptsTypes="AA">
                                      <p:cBhvr>
                                        <p:cTn id="39" dur="2000" fill="hold"/>
                                        <p:tgtEl>
                                          <p:spTgt spid="5"/>
                                        </p:tgtEl>
                                        <p:attrNameLst>
                                          <p:attrName>ppt_x</p:attrName>
                                          <p:attrName>ppt_y</p:attrName>
                                        </p:attrNameLst>
                                      </p:cBhvr>
                                      <p:rCtr x="12812" y="-3750"/>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50"/>
                                        <p:tgtEl>
                                          <p:spTgt spid="6"/>
                                        </p:tgtEl>
                                      </p:cBhvr>
                                    </p:animEffect>
                                    <p:set>
                                      <p:cBhvr>
                                        <p:cTn id="47" dur="1" fill="hold">
                                          <p:stCondLst>
                                            <p:cond delay="24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7" grpId="0"/>
      <p:bldP spid="7" grpId="1"/>
      <p:bldP spid="7" grpId="2"/>
      <p:bldP spid="3074" grpId="0"/>
      <p:bldP spid="3074" grpId="1"/>
      <p:bldP spid="4" grpId="1"/>
      <p:bldP spid="5" grpId="0"/>
      <p:bldP spid="5" grpI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655425" y="1973660"/>
            <a:ext cx="3733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upon you</a:t>
            </a:r>
          </a:p>
        </p:txBody>
      </p:sp>
      <p:sp>
        <p:nvSpPr>
          <p:cNvPr id="8" name="Title 1"/>
          <p:cNvSpPr txBox="1">
            <a:spLocks/>
          </p:cNvSpPr>
          <p:nvPr/>
        </p:nvSpPr>
        <p:spPr>
          <a:xfrm>
            <a:off x="1517940" y="2647228"/>
            <a:ext cx="166792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it</a:t>
            </a:r>
          </a:p>
        </p:txBody>
      </p:sp>
      <p:sp>
        <p:nvSpPr>
          <p:cNvPr id="3074" name="Rectangle 2"/>
          <p:cNvSpPr>
            <a:spLocks noGrp="1" noChangeArrowheads="1"/>
          </p:cNvSpPr>
          <p:nvPr>
            <p:ph type="title"/>
          </p:nvPr>
        </p:nvSpPr>
        <p:spPr>
          <a:xfrm>
            <a:off x="533400" y="1447800"/>
            <a:ext cx="80772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therefore, let the fear of the LORD be upon you; take care and do it, for there is no iniquity with the LORD our God, no partiality, nor taking of bribes."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Chronicles 19:7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6393037" y="1347649"/>
            <a:ext cx="1944546"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a:t>
            </a:r>
          </a:p>
        </p:txBody>
      </p:sp>
      <p:sp>
        <p:nvSpPr>
          <p:cNvPr id="7" name="Rectangle 2"/>
          <p:cNvSpPr txBox="1">
            <a:spLocks noChangeArrowheads="1"/>
          </p:cNvSpPr>
          <p:nvPr/>
        </p:nvSpPr>
        <p:spPr bwMode="auto">
          <a:xfrm>
            <a:off x="319764" y="2022766"/>
            <a:ext cx="305033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9" name="Rectangle 2"/>
          <p:cNvSpPr txBox="1">
            <a:spLocks noChangeArrowheads="1"/>
          </p:cNvSpPr>
          <p:nvPr/>
        </p:nvSpPr>
        <p:spPr bwMode="auto">
          <a:xfrm>
            <a:off x="535330" y="1449729"/>
            <a:ext cx="8077200" cy="41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"Now therefore, let the fear of the LORD be upon you; take care and do it, for there is </a:t>
            </a:r>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 iniquity with the LORD our God, no partiality, nor taking of bribes</a:t>
            </a:r>
            <a:r>
              <a:rPr lang="en-US" altLang="en-US" b="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Chronicles 19:7 </a:t>
            </a:r>
            <a:r>
              <a:rPr lang="en-US" altLang="en-US" sz="4000" b="1" i="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10" name="Title 1"/>
          <p:cNvSpPr txBox="1">
            <a:spLocks/>
          </p:cNvSpPr>
          <p:nvPr/>
        </p:nvSpPr>
        <p:spPr>
          <a:xfrm>
            <a:off x="2191281" y="1262436"/>
            <a:ext cx="2777924"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therefore</a:t>
            </a:r>
          </a:p>
        </p:txBody>
      </p:sp>
      <p:sp>
        <p:nvSpPr>
          <p:cNvPr id="11" name="Title 1"/>
          <p:cNvSpPr txBox="1">
            <a:spLocks/>
          </p:cNvSpPr>
          <p:nvPr/>
        </p:nvSpPr>
        <p:spPr>
          <a:xfrm>
            <a:off x="2812673" y="2665841"/>
            <a:ext cx="1375458" cy="10928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for</a:t>
            </a:r>
          </a:p>
        </p:txBody>
      </p:sp>
      <p:sp>
        <p:nvSpPr>
          <p:cNvPr id="12" name="Title 1"/>
          <p:cNvSpPr txBox="1">
            <a:spLocks/>
          </p:cNvSpPr>
          <p:nvPr/>
        </p:nvSpPr>
        <p:spPr>
          <a:xfrm>
            <a:off x="6007261" y="279509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Holy</a:t>
            </a:r>
          </a:p>
        </p:txBody>
      </p:sp>
      <p:sp>
        <p:nvSpPr>
          <p:cNvPr id="13" name="Title 1"/>
          <p:cNvSpPr txBox="1">
            <a:spLocks/>
          </p:cNvSpPr>
          <p:nvPr/>
        </p:nvSpPr>
        <p:spPr>
          <a:xfrm>
            <a:off x="939479" y="423228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pure</a:t>
            </a:r>
          </a:p>
        </p:txBody>
      </p:sp>
      <p:sp>
        <p:nvSpPr>
          <p:cNvPr id="14" name="Title 1"/>
          <p:cNvSpPr txBox="1">
            <a:spLocks/>
          </p:cNvSpPr>
          <p:nvPr/>
        </p:nvSpPr>
        <p:spPr>
          <a:xfrm>
            <a:off x="4921169" y="409338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just</a:t>
            </a:r>
          </a:p>
        </p:txBody>
      </p:sp>
      <p:sp>
        <p:nvSpPr>
          <p:cNvPr id="16" name="Rectangle 2"/>
          <p:cNvSpPr txBox="1">
            <a:spLocks noChangeArrowheads="1"/>
          </p:cNvSpPr>
          <p:nvPr/>
        </p:nvSpPr>
        <p:spPr bwMode="auto">
          <a:xfrm>
            <a:off x="6344830" y="1417099"/>
            <a:ext cx="143147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6"/>
                                        </p:tgtEl>
                                      </p:cBhvr>
                                    </p:animEffect>
                                    <p:set>
                                      <p:cBhvr>
                                        <p:cTn id="13" dur="1" fill="hold">
                                          <p:stCondLst>
                                            <p:cond delay="24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0"/>
                                  </p:stCondLst>
                                  <p:childTnLst>
                                    <p:set>
                                      <p:cBhvr override="childStyle">
                                        <p:cTn id="27" dur="500" fill="hold"/>
                                        <p:tgtEl>
                                          <p:spTgt spid="8"/>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500">
                                          <p:stCondLst>
                                            <p:cond delay="0"/>
                                          </p:stCondLst>
                                        </p:cTn>
                                        <p:tgtEl>
                                          <p:spTgt spid="12"/>
                                        </p:tgtEl>
                                      </p:cBhvr>
                                    </p:animEffect>
                                    <p:anim to="" calcmode="lin" valueType="num">
                                      <p:cBhvr>
                                        <p:cTn id="5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stCondLst>
                                            <p:cond delay="0"/>
                                          </p:stCondLst>
                                        </p:cTn>
                                        <p:tgtEl>
                                          <p:spTgt spid="13"/>
                                        </p:tgtEl>
                                      </p:cBhvr>
                                    </p:animEffect>
                                    <p:anim to="" calcmode="lin" valueType="num">
                                      <p:cBhvr>
                                        <p:cTn id="6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ssolve">
                                      <p:cBhvr>
                                        <p:cTn id="67" dur="500">
                                          <p:stCondLst>
                                            <p:cond delay="0"/>
                                          </p:stCondLst>
                                        </p:cTn>
                                        <p:tgtEl>
                                          <p:spTgt spid="14"/>
                                        </p:tgtEl>
                                      </p:cBhvr>
                                    </p:animEffect>
                                    <p:anim to="" calcmode="lin" valueType="num">
                                      <p:cBhvr>
                                        <p:cTn id="6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500"/>
                                        <p:tgtEl>
                                          <p:spTgt spid="9"/>
                                        </p:tgtEl>
                                      </p:cBhvr>
                                    </p:animEffect>
                                    <p:set>
                                      <p:cBhvr>
                                        <p:cTn id="74" dur="1" fill="hold">
                                          <p:stCondLst>
                                            <p:cond delay="1499"/>
                                          </p:stCondLst>
                                        </p:cTn>
                                        <p:tgtEl>
                                          <p:spTgt spid="9"/>
                                        </p:tgtEl>
                                        <p:attrNameLst>
                                          <p:attrName>style.visibility</p:attrName>
                                        </p:attrNameLst>
                                      </p:cBhvr>
                                      <p:to>
                                        <p:strVal val="hidden"/>
                                      </p:to>
                                    </p:set>
                                  </p:childTnLst>
                                </p:cTn>
                              </p:par>
                              <p:par>
                                <p:cTn id="75" presetID="0" presetClass="exit" presetSubtype="0" fill="hold" grpId="1" nodeType="withEffect">
                                  <p:stCondLst>
                                    <p:cond delay="0"/>
                                  </p:stCondLst>
                                  <p:childTnLst>
                                    <p:set>
                                      <p:cBhvr>
                                        <p:cTn id="76" dur="1" fill="hold">
                                          <p:stCondLst>
                                            <p:cond delay="999"/>
                                          </p:stCondLst>
                                        </p:cTn>
                                        <p:tgtEl>
                                          <p:spTgt spid="12"/>
                                        </p:tgtEl>
                                        <p:attrNameLst>
                                          <p:attrName>style.visibility</p:attrName>
                                        </p:attrNameLst>
                                      </p:cBhvr>
                                      <p:to>
                                        <p:strVal val="hidden"/>
                                      </p:to>
                                    </p:set>
                                    <p:animEffect transition="out" filter="dissolve">
                                      <p:cBhvr>
                                        <p:cTn id="77" dur="1000">
                                          <p:stCondLst>
                                            <p:cond delay="0"/>
                                          </p:stCondLst>
                                        </p:cTn>
                                        <p:tgtEl>
                                          <p:spTgt spid="12"/>
                                        </p:tgtEl>
                                      </p:cBhvr>
                                    </p:animEffect>
                                    <p:anim to="" calcmode="lin" valueType="num">
                                      <p:cBhvr>
                                        <p:cTn id="78"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79"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80" presetID="0" presetClass="exit" presetSubtype="0" fill="hold" grpId="1" nodeType="withEffect">
                                  <p:stCondLst>
                                    <p:cond delay="0"/>
                                  </p:stCondLst>
                                  <p:childTnLst>
                                    <p:set>
                                      <p:cBhvr>
                                        <p:cTn id="81" dur="1" fill="hold">
                                          <p:stCondLst>
                                            <p:cond delay="999"/>
                                          </p:stCondLst>
                                        </p:cTn>
                                        <p:tgtEl>
                                          <p:spTgt spid="13"/>
                                        </p:tgtEl>
                                        <p:attrNameLst>
                                          <p:attrName>style.visibility</p:attrName>
                                        </p:attrNameLst>
                                      </p:cBhvr>
                                      <p:to>
                                        <p:strVal val="hidden"/>
                                      </p:to>
                                    </p:set>
                                    <p:animEffect transition="out" filter="dissolve">
                                      <p:cBhvr>
                                        <p:cTn id="82" dur="1000">
                                          <p:stCondLst>
                                            <p:cond delay="0"/>
                                          </p:stCondLst>
                                        </p:cTn>
                                        <p:tgtEl>
                                          <p:spTgt spid="13"/>
                                        </p:tgtEl>
                                      </p:cBhvr>
                                    </p:animEffect>
                                    <p:anim to="" calcmode="lin" valueType="num">
                                      <p:cBhvr>
                                        <p:cTn id="83"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84"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85" presetID="0" presetClass="exit" presetSubtype="0" fill="hold" grpId="1" nodeType="withEffect">
                                  <p:stCondLst>
                                    <p:cond delay="0"/>
                                  </p:stCondLst>
                                  <p:childTnLst>
                                    <p:set>
                                      <p:cBhvr>
                                        <p:cTn id="86" dur="1" fill="hold">
                                          <p:stCondLst>
                                            <p:cond delay="999"/>
                                          </p:stCondLst>
                                        </p:cTn>
                                        <p:tgtEl>
                                          <p:spTgt spid="14"/>
                                        </p:tgtEl>
                                        <p:attrNameLst>
                                          <p:attrName>style.visibility</p:attrName>
                                        </p:attrNameLst>
                                      </p:cBhvr>
                                      <p:to>
                                        <p:strVal val="hidden"/>
                                      </p:to>
                                    </p:set>
                                    <p:animEffect transition="out" filter="dissolve">
                                      <p:cBhvr>
                                        <p:cTn id="87" dur="1000">
                                          <p:stCondLst>
                                            <p:cond delay="0"/>
                                          </p:stCondLst>
                                        </p:cTn>
                                        <p:tgtEl>
                                          <p:spTgt spid="14"/>
                                        </p:tgtEl>
                                      </p:cBhvr>
                                    </p:animEffect>
                                    <p:anim to="" calcmode="lin" valueType="num">
                                      <p:cBhvr>
                                        <p:cTn id="88"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89" dur="1000" fill="hold">
                                          <p:stCondLst>
                                            <p:cond delay="0"/>
                                          </p:stCondLst>
                                        </p:cTn>
                                        <p:tgtEl>
                                          <p:spTgt spid="14"/>
                                        </p:tgtEl>
                                        <p:attrNameLst>
                                          <p:attrName>ppt_h</p:attrName>
                                        </p:attrNameLst>
                                      </p:cBhvr>
                                      <p:tavLst>
                                        <p:tav tm="0">
                                          <p:val>
                                            <p:strVal val="#ppt_h"/>
                                          </p:val>
                                        </p:tav>
                                        <p:tav tm="100000">
                                          <p:val>
                                            <p:strVal val="#ppt_h*4"/>
                                          </p:val>
                                        </p:tav>
                                      </p:tavLst>
                                    </p:anim>
                                  </p:childTnLst>
                                </p:cTn>
                              </p:par>
                            </p:childTnLst>
                          </p:cTn>
                        </p:par>
                        <p:par>
                          <p:cTn id="90" fill="hold">
                            <p:stCondLst>
                              <p:cond delay="1500"/>
                            </p:stCondLst>
                            <p:childTnLst>
                              <p:par>
                                <p:cTn id="91" presetID="10" presetClass="entr" presetSubtype="0" fill="hold" grpId="0" nodeType="after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100"/>
                                        <p:tgtEl>
                                          <p:spTgt spid="7"/>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200"/>
                                        <p:tgtEl>
                                          <p:spTgt spid="6"/>
                                        </p:tgtEl>
                                      </p:cBhvr>
                                    </p:animEffect>
                                  </p:childTnLst>
                                </p:cTn>
                              </p:par>
                              <p:par>
                                <p:cTn id="97" presetID="0" presetClass="path" presetSubtype="0" accel="50000" decel="50000" fill="hold" grpId="1" nodeType="withEffect">
                                  <p:stCondLst>
                                    <p:cond delay="0"/>
                                  </p:stCondLst>
                                  <p:childTnLst>
                                    <p:animMotion origin="layout" path="M 3.88889E-6 -3.7037E-7 L 0.33402 -0.02153 " pathEditMode="relative" rAng="0" ptsTypes="AA">
                                      <p:cBhvr>
                                        <p:cTn id="98" dur="2000" fill="hold"/>
                                        <p:tgtEl>
                                          <p:spTgt spid="7"/>
                                        </p:tgtEl>
                                        <p:attrNameLst>
                                          <p:attrName>ppt_x</p:attrName>
                                          <p:attrName>ppt_y</p:attrName>
                                        </p:attrNameLst>
                                      </p:cBhvr>
                                      <p:rCtr x="16701" y="-1088"/>
                                    </p:animMotion>
                                  </p:childTnLst>
                                </p:cTn>
                              </p:par>
                              <p:par>
                                <p:cTn id="99" presetID="0" presetClass="path" presetSubtype="0" accel="50000" decel="50000" fill="hold" grpId="0" nodeType="withEffect">
                                  <p:stCondLst>
                                    <p:cond delay="0"/>
                                  </p:stCondLst>
                                  <p:childTnLst>
                                    <p:animMotion origin="layout" path="M -1.94444E-6 -0.00093 C -0.01892 -0.00741 -0.0368 -0.01389 -0.07066 -0.01852 C -0.10434 -0.02361 -0.15139 -0.02917 -0.20278 -0.03102 C -0.25434 -0.03287 -0.33594 -0.03148 -0.37969 -0.02893 C -0.42344 -0.02639 -0.44791 -0.02153 -0.4658 -0.01528 C -0.48368 -0.00903 -0.48281 -0.00139 -0.48698 0.0081 C -0.49114 0.01759 -0.49062 0.02986 -0.49045 0.04144 C -0.49028 0.05301 -0.4868 0.06968 -0.48594 0.07708 " pathEditMode="relative" rAng="0" ptsTypes="aaaaaaaa">
                                      <p:cBhvr>
                                        <p:cTn id="100" dur="2000" fill="hold"/>
                                        <p:tgtEl>
                                          <p:spTgt spid="6"/>
                                        </p:tgtEl>
                                        <p:attrNameLst>
                                          <p:attrName>ppt_x</p:attrName>
                                          <p:attrName>ppt_y</p:attrName>
                                        </p:attrNameLst>
                                      </p:cBhvr>
                                      <p:rCtr x="-24566" y="2292"/>
                                    </p:animMotion>
                                  </p:childTnLst>
                                </p:cTn>
                              </p:par>
                              <p:par>
                                <p:cTn id="101" presetID="10" presetClass="exit" presetSubtype="0" fill="hold" grpId="1" nodeType="withEffect">
                                  <p:stCondLst>
                                    <p:cond delay="0"/>
                                  </p:stCondLst>
                                  <p:childTnLst>
                                    <p:animEffect transition="out" filter="fade">
                                      <p:cBhvr>
                                        <p:cTn id="102" dur="1500"/>
                                        <p:tgtEl>
                                          <p:spTgt spid="3074"/>
                                        </p:tgtEl>
                                      </p:cBhvr>
                                    </p:animEffect>
                                    <p:set>
                                      <p:cBhvr>
                                        <p:cTn id="103" dur="1" fill="hold">
                                          <p:stCondLst>
                                            <p:cond delay="1499"/>
                                          </p:stCondLst>
                                        </p:cTn>
                                        <p:tgtEl>
                                          <p:spTgt spid="307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3074" grpId="0"/>
      <p:bldP spid="3074" grpId="1"/>
      <p:bldP spid="6" grpId="0"/>
      <p:bldP spid="6"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32524" cy="6858000"/>
          </a:xfrm>
          <a:prstGeom prst="rect">
            <a:avLst/>
          </a:prstGeom>
        </p:spPr>
      </p:pic>
      <p:sp>
        <p:nvSpPr>
          <p:cNvPr id="4" name="Rectangle 2"/>
          <p:cNvSpPr txBox="1">
            <a:spLocks noChangeArrowheads="1"/>
          </p:cNvSpPr>
          <p:nvPr/>
        </p:nvSpPr>
        <p:spPr bwMode="auto">
          <a:xfrm>
            <a:off x="1724628" y="1875121"/>
            <a:ext cx="46973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457200" y="1981200"/>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clean, enduring forever; The judgments of the LORD are true and righteous altogether.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19:9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1852674" y="1992629"/>
            <a:ext cx="1527857" cy="80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8" name="Rectangle 2"/>
          <p:cNvSpPr txBox="1">
            <a:spLocks noChangeArrowheads="1"/>
          </p:cNvSpPr>
          <p:nvPr/>
        </p:nvSpPr>
        <p:spPr bwMode="auto">
          <a:xfrm>
            <a:off x="2923539" y="3306238"/>
            <a:ext cx="1819871"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2"/>
          <p:cNvSpPr txBox="1">
            <a:spLocks noChangeArrowheads="1"/>
          </p:cNvSpPr>
          <p:nvPr/>
        </p:nvSpPr>
        <p:spPr bwMode="auto">
          <a:xfrm>
            <a:off x="3663315" y="1964483"/>
            <a:ext cx="2474556"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9" name="Rectangle 2" hidden="1"/>
          <p:cNvSpPr txBox="1">
            <a:spLocks noChangeArrowheads="1"/>
          </p:cNvSpPr>
          <p:nvPr/>
        </p:nvSpPr>
        <p:spPr bwMode="auto">
          <a:xfrm>
            <a:off x="4365846" y="2059710"/>
            <a:ext cx="397974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latin typeface="Calibri" panose="020F0502020204030204" pitchFamily="34" charset="0"/>
              </a:rPr>
              <a:t>fear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2.22222E-6 L -0.42795 -0.37592 " pathEditMode="relative" rAng="0" ptsTypes="AA">
                                      <p:cBhvr>
                                        <p:cTn id="10" dur="1000" spd="-100000" fill="hold"/>
                                        <p:tgtEl>
                                          <p:spTgt spid="3074"/>
                                        </p:tgtEl>
                                        <p:attrNameLst>
                                          <p:attrName>ppt_x</p:attrName>
                                          <p:attrName>ppt_y</p:attrName>
                                        </p:attrNameLst>
                                      </p:cBhvr>
                                      <p:rCtr x="-21406" y="-18796"/>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0" presetClass="path" presetSubtype="0" accel="50000" decel="50000" fill="hold" grpId="1" nodeType="withEffect">
                                  <p:stCondLst>
                                    <p:cond delay="0"/>
                                  </p:stCondLst>
                                  <p:childTnLst>
                                    <p:animMotion origin="layout" path="M -1.11111E-6 -4.07407E-6 L 0.28333 0.02686 " pathEditMode="relative" rAng="0" ptsTypes="AA">
                                      <p:cBhvr>
                                        <p:cTn id="24" dur="2000" fill="hold"/>
                                        <p:tgtEl>
                                          <p:spTgt spid="6"/>
                                        </p:tgtEl>
                                        <p:attrNameLst>
                                          <p:attrName>ppt_x</p:attrName>
                                          <p:attrName>ppt_y</p:attrName>
                                        </p:attrNameLst>
                                      </p:cBhvr>
                                      <p:rCtr x="14167" y="1343"/>
                                    </p:animMotion>
                                  </p:childTnLst>
                                </p:cTn>
                              </p:par>
                              <p:par>
                                <p:cTn id="25" presetID="0" presetClass="path" presetSubtype="0" accel="50000" decel="50000" fill="hold" grpId="1" nodeType="withEffect">
                                  <p:stCondLst>
                                    <p:cond delay="0"/>
                                  </p:stCondLst>
                                  <p:childTnLst>
                                    <p:animMotion origin="layout" path="M 2.5E-6 4.44444E-6 L 0.21684 0.02662 " pathEditMode="relative" rAng="0" ptsTypes="AA">
                                      <p:cBhvr>
                                        <p:cTn id="26" dur="2000" fill="hold"/>
                                        <p:tgtEl>
                                          <p:spTgt spid="7"/>
                                        </p:tgtEl>
                                        <p:attrNameLst>
                                          <p:attrName>ppt_x</p:attrName>
                                          <p:attrName>ppt_y</p:attrName>
                                        </p:attrNameLst>
                                      </p:cBhvr>
                                      <p:rCtr x="10833" y="1319"/>
                                    </p:animMotion>
                                  </p:childTnLst>
                                </p:cTn>
                              </p:par>
                              <p:par>
                                <p:cTn id="27" presetID="10" presetClass="exit" presetSubtype="0" fill="hold" grpId="1" nodeType="withEffect">
                                  <p:stCondLst>
                                    <p:cond delay="0"/>
                                  </p:stCondLst>
                                  <p:childTnLst>
                                    <p:animEffect transition="out" filter="fade">
                                      <p:cBhvr>
                                        <p:cTn id="28" dur="1500"/>
                                        <p:tgtEl>
                                          <p:spTgt spid="3074"/>
                                        </p:tgtEl>
                                      </p:cBhvr>
                                    </p:animEffect>
                                    <p:set>
                                      <p:cBhvr>
                                        <p:cTn id="29" dur="1" fill="hold">
                                          <p:stCondLst>
                                            <p:cond delay="1499"/>
                                          </p:stCondLst>
                                        </p:cTn>
                                        <p:tgtEl>
                                          <p:spTgt spid="307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par>
                                <p:cTn id="33" presetID="0" presetClass="path" presetSubtype="0" accel="50000" decel="50000" fill="hold" grpId="1" nodeType="withEffect">
                                  <p:stCondLst>
                                    <p:cond delay="0"/>
                                  </p:stCondLst>
                                  <p:childTnLst>
                                    <p:animMotion origin="layout" path="M -0.00069 1.11111E-6 C -0.0125 -0.00417 -0.04722 -0.0125 -0.07066 -0.02269 C -0.09427 -0.03218 -0.11927 -0.04283 -0.14253 -0.06065 C -0.16545 -0.07847 -0.20017 -0.09699 -0.20903 -0.12847 C -0.21805 -0.16019 -0.20833 -0.21921 -0.19583 -0.2507 C -0.18316 -0.28218 -0.15764 -0.30046 -0.13403 -0.31736 C -0.11059 -0.33426 -0.0842 -0.34398 -0.05417 -0.35185 C -0.02378 -0.35972 0.01267 -0.36458 0.0474 -0.36528 C 0.08212 -0.36597 0.12066 -0.36343 0.15504 -0.35625 C 0.18976 -0.34908 0.22604 -0.33727 0.25504 -0.32199 C 0.28333 -0.30671 0.30712 -0.28889 0.32813 -0.26412 C 0.34896 -0.23935 0.37222 -0.19051 0.38247 -0.17014 " pathEditMode="relative" rAng="0" ptsTypes="AAAAAAAAAAAA">
                                      <p:cBhvr>
                                        <p:cTn id="34" dur="2000" fill="hold"/>
                                        <p:tgtEl>
                                          <p:spTgt spid="8"/>
                                        </p:tgtEl>
                                        <p:attrNameLst>
                                          <p:attrName>ppt_x</p:attrName>
                                          <p:attrName>ppt_y</p:attrName>
                                        </p:attrNameLst>
                                      </p:cBhvr>
                                      <p:rCtr x="8559" y="-18264"/>
                                    </p:animMotion>
                                  </p:childTnLst>
                                </p:cTn>
                              </p:par>
                            </p:childTnLst>
                          </p:cTn>
                        </p:par>
                        <p:par>
                          <p:cTn id="35" fill="hold">
                            <p:stCondLst>
                              <p:cond delay="2000"/>
                            </p:stCondLst>
                            <p:childTnLst>
                              <p:par>
                                <p:cTn id="36" presetID="10" presetClass="exit" presetSubtype="0" fill="hold" grpId="2" nodeType="afterEffect">
                                  <p:stCondLst>
                                    <p:cond delay="0"/>
                                  </p:stCondLst>
                                  <p:childTnLst>
                                    <p:animEffect transition="out" filter="fade">
                                      <p:cBhvr>
                                        <p:cTn id="37" dur="250"/>
                                        <p:tgtEl>
                                          <p:spTgt spid="8"/>
                                        </p:tgtEl>
                                      </p:cBhvr>
                                    </p:animEffect>
                                    <p:set>
                                      <p:cBhvr>
                                        <p:cTn id="38"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3074" grpId="2"/>
      <p:bldP spid="6" grpId="0"/>
      <p:bldP spid="6" grpId="1"/>
      <p:bldP spid="8" grpId="0"/>
      <p:bldP spid="8" grpId="1"/>
      <p:bldP spid="8" grpId="2"/>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444" r="15267"/>
          <a:stretch/>
        </p:blipFill>
        <p:spPr>
          <a:xfrm>
            <a:off x="-57873" y="-762000"/>
            <a:ext cx="9213448" cy="8686800"/>
          </a:xfrm>
          <a:prstGeom prst="rect">
            <a:avLst/>
          </a:prstGeom>
        </p:spPr>
      </p:pic>
      <p:sp>
        <p:nvSpPr>
          <p:cNvPr id="5" name="Rectangle 2"/>
          <p:cNvSpPr txBox="1">
            <a:spLocks noChangeArrowheads="1"/>
          </p:cNvSpPr>
          <p:nvPr/>
        </p:nvSpPr>
        <p:spPr bwMode="auto">
          <a:xfrm>
            <a:off x="4365846" y="2059710"/>
            <a:ext cx="397974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fear the LORD</a:t>
            </a:r>
          </a:p>
        </p:txBody>
      </p:sp>
      <p:sp>
        <p:nvSpPr>
          <p:cNvPr id="8" name="Title 1"/>
          <p:cNvSpPr txBox="1">
            <a:spLocks/>
          </p:cNvSpPr>
          <p:nvPr/>
        </p:nvSpPr>
        <p:spPr>
          <a:xfrm>
            <a:off x="4479402" y="3360694"/>
            <a:ext cx="174777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awe</a:t>
            </a:r>
          </a:p>
        </p:txBody>
      </p:sp>
      <p:sp>
        <p:nvSpPr>
          <p:cNvPr id="3074" name="Rectangle 2"/>
          <p:cNvSpPr>
            <a:spLocks noGrp="1" noChangeArrowheads="1"/>
          </p:cNvSpPr>
          <p:nvPr>
            <p:ph type="title"/>
          </p:nvPr>
        </p:nvSpPr>
        <p:spPr>
          <a:xfrm>
            <a:off x="685800" y="2057400"/>
            <a:ext cx="76962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all the earth fear the LORD; Let all the inhabitants of the world stand in awe of Him.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33:8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6536030" y="2138103"/>
            <a:ext cx="1612169"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6"/>
          <p:cNvSpPr>
            <a:spLocks noChangeArrowheads="1"/>
          </p:cNvSpPr>
          <p:nvPr/>
        </p:nvSpPr>
        <p:spPr bwMode="auto">
          <a:xfrm>
            <a:off x="4115180" y="340300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
                                        <p:tgtEl>
                                          <p:spTgt spid="6"/>
                                        </p:tgtEl>
                                      </p:cBhvr>
                                    </p:animEffect>
                                  </p:childTnLst>
                                </p:cTn>
                              </p:par>
                              <p:par>
                                <p:cTn id="32" presetID="0" presetClass="path" presetSubtype="0" accel="50000" decel="50000" fill="hold" grpId="1" nodeType="withEffect">
                                  <p:stCondLst>
                                    <p:cond delay="0"/>
                                  </p:stCondLst>
                                  <p:childTnLst>
                                    <p:animMotion origin="layout" path="M -1.38889E-6 1.48148E-6 L -0.01476 -0.00972 " pathEditMode="relative" rAng="0" ptsTypes="AA">
                                      <p:cBhvr>
                                        <p:cTn id="33" dur="1500" fill="hold"/>
                                        <p:tgtEl>
                                          <p:spTgt spid="6"/>
                                        </p:tgtEl>
                                        <p:attrNameLst>
                                          <p:attrName>ppt_x</p:attrName>
                                          <p:attrName>ppt_y</p:attrName>
                                        </p:attrNameLst>
                                      </p:cBhvr>
                                      <p:rCtr x="-74700" y="-48600"/>
                                    </p:animMotion>
                                  </p:childTnLst>
                                </p:cTn>
                              </p:par>
                              <p:par>
                                <p:cTn id="34" presetID="0" presetClass="path" presetSubtype="0" accel="50000" decel="50000" fill="hold" grpId="2" nodeType="withEffect">
                                  <p:stCondLst>
                                    <p:cond delay="0"/>
                                  </p:stCondLst>
                                  <p:childTnLst>
                                    <p:animMotion origin="layout" path="M 0 3.7037E-6 L 0.04931 -0.01042 " pathEditMode="relative" rAng="0" ptsTypes="AA">
                                      <p:cBhvr>
                                        <p:cTn id="35" dur="1500" fill="hold"/>
                                        <p:tgtEl>
                                          <p:spTgt spid="7"/>
                                        </p:tgtEl>
                                        <p:attrNameLst>
                                          <p:attrName>ppt_x</p:attrName>
                                          <p:attrName>ppt_y</p:attrName>
                                        </p:attrNameLst>
                                      </p:cBhvr>
                                      <p:rCtr x="2465" y="-532"/>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8"/>
                                        </p:tgtEl>
                                      </p:cBhvr>
                                    </p:animEffect>
                                    <p:set>
                                      <p:cBhvr>
                                        <p:cTn id="41"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8" grpId="2"/>
      <p:bldP spid="3074" grpId="0"/>
      <p:bldP spid="3074" grpId="1"/>
      <p:bldP spid="6" grpId="0"/>
      <p:bldP spid="6" grpId="1"/>
      <p:bldP spid="7" grpId="0"/>
      <p:bldP spid="7"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5017698" y="3279670"/>
            <a:ext cx="287052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mercy</a:t>
            </a:r>
          </a:p>
        </p:txBody>
      </p:sp>
      <p:sp>
        <p:nvSpPr>
          <p:cNvPr id="3074" name="Rectangle 2"/>
          <p:cNvSpPr>
            <a:spLocks noGrp="1" noChangeArrowheads="1"/>
          </p:cNvSpPr>
          <p:nvPr>
            <p:ph type="title"/>
          </p:nvPr>
        </p:nvSpPr>
        <p:spPr>
          <a:xfrm>
            <a:off x="762000" y="1981200"/>
            <a:ext cx="76200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Behold, the eye of the LORD     is on those who fear Him, On those who hope in His mercy,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33:18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410101" y="2658392"/>
            <a:ext cx="208344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5" name="Rectangle 2"/>
          <p:cNvSpPr txBox="1">
            <a:spLocks noChangeArrowheads="1"/>
          </p:cNvSpPr>
          <p:nvPr/>
        </p:nvSpPr>
        <p:spPr bwMode="auto">
          <a:xfrm>
            <a:off x="6399038" y="2068653"/>
            <a:ext cx="1612169"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6" name="Rectangle 2"/>
          <p:cNvSpPr txBox="1">
            <a:spLocks noChangeArrowheads="1"/>
          </p:cNvSpPr>
          <p:nvPr/>
        </p:nvSpPr>
        <p:spPr bwMode="auto">
          <a:xfrm>
            <a:off x="5555844" y="2070418"/>
            <a:ext cx="2403201"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7" name="Rectangle 6"/>
          <p:cNvSpPr>
            <a:spLocks noChangeArrowheads="1"/>
          </p:cNvSpPr>
          <p:nvPr/>
        </p:nvSpPr>
        <p:spPr bwMode="auto">
          <a:xfrm>
            <a:off x="4566448" y="333165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4672678" y="2656367"/>
            <a:ext cx="154893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9" name="Rectangle 2"/>
          <p:cNvSpPr txBox="1">
            <a:spLocks noChangeArrowheads="1"/>
          </p:cNvSpPr>
          <p:nvPr/>
        </p:nvSpPr>
        <p:spPr bwMode="auto">
          <a:xfrm>
            <a:off x="3278023" y="3329773"/>
            <a:ext cx="152385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0" presetClass="exit" presetSubtype="0" fill="hold" grpId="1" nodeType="withEffect">
                                  <p:stCondLst>
                                    <p:cond delay="400"/>
                                  </p:stCondLst>
                                  <p:childTnLst>
                                    <p:set>
                                      <p:cBhvr>
                                        <p:cTn id="10" dur="1" fill="hold">
                                          <p:stCondLst>
                                            <p:cond delay="999"/>
                                          </p:stCondLst>
                                        </p:cTn>
                                        <p:tgtEl>
                                          <p:spTgt spid="7"/>
                                        </p:tgtEl>
                                        <p:attrNameLst>
                                          <p:attrName>style.visibility</p:attrName>
                                        </p:attrNameLst>
                                      </p:cBhvr>
                                      <p:to>
                                        <p:strVal val="hidden"/>
                                      </p:to>
                                    </p:set>
                                    <p:animEffect transition="out" filter="dissolve">
                                      <p:cBhvr>
                                        <p:cTn id="11" dur="1000">
                                          <p:stCondLst>
                                            <p:cond delay="0"/>
                                          </p:stCondLst>
                                        </p:cTn>
                                        <p:tgtEl>
                                          <p:spTgt spid="7"/>
                                        </p:tgtEl>
                                      </p:cBhvr>
                                    </p:animEffect>
                                    <p:anim to="" calcmode="lin" valueType="num">
                                      <p:cBhvr>
                                        <p:cTn id="1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3"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14" fill="hold">
                            <p:stCondLst>
                              <p:cond delay="1400"/>
                            </p:stCondLst>
                            <p:childTnLst>
                              <p:par>
                                <p:cTn id="15" presetID="10" presetClass="exit" presetSubtype="0" fill="hold" grpId="0" nodeType="after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childTnLst>
                                </p:cTn>
                              </p:par>
                              <p:par>
                                <p:cTn id="26" presetID="6" presetClass="emph" presetSubtype="0" fill="hold" grpId="1" nodeType="withEffect">
                                  <p:stCondLst>
                                    <p:cond delay="0"/>
                                  </p:stCondLst>
                                  <p:childTnLst>
                                    <p:animScale>
                                      <p:cBhvr>
                                        <p:cTn id="27" dur="2000" fill="hold"/>
                                        <p:tgtEl>
                                          <p:spTgt spid="8"/>
                                        </p:tgtEl>
                                      </p:cBhvr>
                                      <p:by x="120000" y="120000"/>
                                    </p:animScale>
                                  </p:childTnLst>
                                </p:cTn>
                              </p:par>
                              <p:par>
                                <p:cTn id="28" presetID="6" presetClass="emph" presetSubtype="0" fill="hold" grpId="1" nodeType="withEffect">
                                  <p:stCondLst>
                                    <p:cond delay="0"/>
                                  </p:stCondLst>
                                  <p:childTnLst>
                                    <p:animScale>
                                      <p:cBhvr>
                                        <p:cTn id="29" dur="2000" fill="hold"/>
                                        <p:tgtEl>
                                          <p:spTgt spid="9"/>
                                        </p:tgtEl>
                                      </p:cBhvr>
                                      <p:by x="120000" y="120000"/>
                                    </p:animScale>
                                  </p:childTnLst>
                                </p:cTn>
                              </p:par>
                              <p:par>
                                <p:cTn id="30" presetID="3" presetClass="emph" presetSubtype="2" fill="hold" grpId="3" nodeType="withEffect">
                                  <p:stCondLst>
                                    <p:cond delay="0"/>
                                  </p:stCondLst>
                                  <p:childTnLst>
                                    <p:animClr clrSpc="rgb" dir="cw">
                                      <p:cBhvr override="childStyle">
                                        <p:cTn id="31" dur="2000" fill="hold"/>
                                        <p:tgtEl>
                                          <p:spTgt spid="8"/>
                                        </p:tgtEl>
                                        <p:attrNameLst>
                                          <p:attrName>style.color</p:attrName>
                                        </p:attrNameLst>
                                      </p:cBhvr>
                                      <p:to>
                                        <a:schemeClr val="bg1"/>
                                      </p:to>
                                    </p:animClr>
                                  </p:childTnLst>
                                </p:cTn>
                              </p:par>
                              <p:par>
                                <p:cTn id="32" presetID="3" presetClass="emph" presetSubtype="2" fill="hold" grpId="3" nodeType="withEffect">
                                  <p:stCondLst>
                                    <p:cond delay="0"/>
                                  </p:stCondLst>
                                  <p:childTnLst>
                                    <p:animClr clrSpc="rgb" dir="cw">
                                      <p:cBhvr override="childStyle">
                                        <p:cTn id="33" dur="2000" fill="hold"/>
                                        <p:tgtEl>
                                          <p:spTgt spid="9"/>
                                        </p:tgtEl>
                                        <p:attrNameLst>
                                          <p:attrName>style.color</p:attrName>
                                        </p:attrNameLst>
                                      </p:cBhvr>
                                      <p:to>
                                        <a:schemeClr val="bg1"/>
                                      </p:to>
                                    </p:animClr>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8" presetClass="emph" presetSubtype="0" fill="hold" grpId="1" nodeType="withEffect">
                                  <p:stCondLst>
                                    <p:cond delay="0"/>
                                  </p:stCondLst>
                                  <p:childTnLst>
                                    <p:set>
                                      <p:cBhvr override="childStyle">
                                        <p:cTn id="40" dur="500" fill="hold"/>
                                        <p:tgtEl>
                                          <p:spTgt spid="10"/>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
                                        <p:tgtEl>
                                          <p:spTgt spid="4"/>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
                                        <p:tgtEl>
                                          <p:spTgt spid="6"/>
                                        </p:tgtEl>
                                      </p:cBhvr>
                                    </p:animEffect>
                                  </p:childTnLst>
                                </p:cTn>
                              </p:par>
                              <p:par>
                                <p:cTn id="49" presetID="0" presetClass="path" presetSubtype="0" accel="50000" decel="50000" fill="hold" grpId="2" nodeType="withEffect">
                                  <p:stCondLst>
                                    <p:cond delay="0"/>
                                  </p:stCondLst>
                                  <p:childTnLst>
                                    <p:animMotion origin="layout" path="M -2.5E-6 -4.81481E-6 L 0.02865 0.02153 " pathEditMode="relative" rAng="0" ptsTypes="AA">
                                      <p:cBhvr>
                                        <p:cTn id="50" dur="1500" fill="hold"/>
                                        <p:tgtEl>
                                          <p:spTgt spid="6"/>
                                        </p:tgtEl>
                                        <p:attrNameLst>
                                          <p:attrName>ppt_x</p:attrName>
                                          <p:attrName>ppt_y</p:attrName>
                                        </p:attrNameLst>
                                      </p:cBhvr>
                                      <p:rCtr x="1424" y="1065"/>
                                    </p:animMotion>
                                  </p:childTnLst>
                                </p:cTn>
                              </p:par>
                              <p:par>
                                <p:cTn id="51" presetID="0" presetClass="path" presetSubtype="0" accel="50000" decel="50000" fill="hold" grpId="1" nodeType="withEffect">
                                  <p:stCondLst>
                                    <p:cond delay="0"/>
                                  </p:stCondLst>
                                  <p:childTnLst>
                                    <p:animMotion origin="layout" path="M -5.55556E-7 -4.44444E-6 L -0.0118 -0.07754 " pathEditMode="relative" rAng="0" ptsTypes="AA">
                                      <p:cBhvr>
                                        <p:cTn id="52" dur="1500" fill="hold"/>
                                        <p:tgtEl>
                                          <p:spTgt spid="4"/>
                                        </p:tgtEl>
                                        <p:attrNameLst>
                                          <p:attrName>ppt_x</p:attrName>
                                          <p:attrName>ppt_y</p:attrName>
                                        </p:attrNameLst>
                                      </p:cBhvr>
                                      <p:rCtr x="-590" y="-3889"/>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53" presetClass="exit" presetSubtype="32" fill="hold" grpId="2" nodeType="with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53" presetClass="exit" presetSubtype="32" fill="hold" grpId="2" nodeType="withEffect">
                                  <p:stCondLst>
                                    <p:cond delay="0"/>
                                  </p:stCondLst>
                                  <p:childTnLst>
                                    <p:anim calcmode="lin" valueType="num">
                                      <p:cBhvr>
                                        <p:cTn id="62" dur="500"/>
                                        <p:tgtEl>
                                          <p:spTgt spid="9"/>
                                        </p:tgtEl>
                                        <p:attrNameLst>
                                          <p:attrName>ppt_w</p:attrName>
                                        </p:attrNameLst>
                                      </p:cBhvr>
                                      <p:tavLst>
                                        <p:tav tm="0">
                                          <p:val>
                                            <p:strVal val="ppt_w"/>
                                          </p:val>
                                        </p:tav>
                                        <p:tav tm="100000">
                                          <p:val>
                                            <p:fltVal val="0"/>
                                          </p:val>
                                        </p:tav>
                                      </p:tavLst>
                                    </p:anim>
                                    <p:anim calcmode="lin" valueType="num">
                                      <p:cBhvr>
                                        <p:cTn id="63" dur="500"/>
                                        <p:tgtEl>
                                          <p:spTgt spid="9"/>
                                        </p:tgtEl>
                                        <p:attrNameLst>
                                          <p:attrName>ppt_h</p:attrName>
                                        </p:attrNameLst>
                                      </p:cBhvr>
                                      <p:tavLst>
                                        <p:tav tm="0">
                                          <p:val>
                                            <p:strVal val="ppt_h"/>
                                          </p:val>
                                        </p:tav>
                                        <p:tav tm="100000">
                                          <p:val>
                                            <p:fltVal val="0"/>
                                          </p:val>
                                        </p:tav>
                                      </p:tavLst>
                                    </p:anim>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3074" grpId="0"/>
      <p:bldP spid="3074" grpId="1"/>
      <p:bldP spid="4" grpId="0"/>
      <p:bldP spid="4" grpId="1"/>
      <p:bldP spid="5" grpId="0"/>
      <p:bldP spid="6" grpId="1"/>
      <p:bldP spid="6" grpId="2"/>
      <p:bldP spid="7" grpId="1"/>
      <p:bldP spid="8" grpId="0"/>
      <p:bldP spid="8" grpId="1"/>
      <p:bldP spid="8" grpId="2"/>
      <p:bldP spid="8" grpId="3"/>
      <p:bldP spid="9" grpId="0"/>
      <p:bldP spid="9" grpId="1"/>
      <p:bldP spid="9" grpId="2"/>
      <p:bldP spid="9" grpId="3"/>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3142454" y="2756760"/>
            <a:ext cx="165518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a:t>
            </a:r>
          </a:p>
        </p:txBody>
      </p:sp>
      <p:sp>
        <p:nvSpPr>
          <p:cNvPr id="3074" name="Rectangle 2"/>
          <p:cNvSpPr>
            <a:spLocks noGrp="1" noChangeArrowheads="1"/>
          </p:cNvSpPr>
          <p:nvPr>
            <p:ph type="title"/>
          </p:nvPr>
        </p:nvSpPr>
        <p:spPr>
          <a:xfrm>
            <a:off x="2590800" y="2057400"/>
            <a:ext cx="57912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who fear the LORD,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 in the LORD;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is their help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their shield.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115:11 </a:t>
            </a:r>
          </a:p>
        </p:txBody>
      </p:sp>
      <p:sp>
        <p:nvSpPr>
          <p:cNvPr id="4" name="Rectangle 2"/>
          <p:cNvSpPr txBox="1">
            <a:spLocks noChangeArrowheads="1"/>
          </p:cNvSpPr>
          <p:nvPr/>
        </p:nvSpPr>
        <p:spPr bwMode="auto">
          <a:xfrm>
            <a:off x="4524736" y="2131669"/>
            <a:ext cx="393459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the LORD</a:t>
            </a:r>
          </a:p>
        </p:txBody>
      </p:sp>
      <p:sp>
        <p:nvSpPr>
          <p:cNvPr id="7" name="Rectangle 6"/>
          <p:cNvSpPr>
            <a:spLocks noChangeArrowheads="1"/>
          </p:cNvSpPr>
          <p:nvPr/>
        </p:nvSpPr>
        <p:spPr bwMode="auto">
          <a:xfrm>
            <a:off x="4472774" y="280493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6670971" y="2211361"/>
            <a:ext cx="1612169"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9" name="Rectangle 2"/>
          <p:cNvSpPr txBox="1">
            <a:spLocks noChangeArrowheads="1"/>
          </p:cNvSpPr>
          <p:nvPr/>
        </p:nvSpPr>
        <p:spPr bwMode="auto">
          <a:xfrm>
            <a:off x="5955680" y="2878883"/>
            <a:ext cx="1612169"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1.11022E-16 4.69119E-6 L -0.24115 -0.26741 " pathEditMode="relative" rAng="0" ptsTypes="AA">
                                      <p:cBhvr>
                                        <p:cTn id="10" dur="1000" spd="-100000" fill="hold"/>
                                        <p:tgtEl>
                                          <p:spTgt spid="3074"/>
                                        </p:tgtEl>
                                        <p:attrNameLst>
                                          <p:attrName>ppt_x</p:attrName>
                                          <p:attrName>ppt_y</p:attrName>
                                        </p:attrNameLst>
                                      </p:cBhvr>
                                      <p:rCtr x="-12066" y="-13370"/>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stCondLst>
                                            <p:cond delay="0"/>
                                          </p:stCondLst>
                                        </p:cTn>
                                        <p:tgtEl>
                                          <p:spTgt spid="7"/>
                                        </p:tgtEl>
                                      </p:cBhvr>
                                    </p:animEffect>
                                    <p:anim to="" calcmode="lin" valueType="num">
                                      <p:cBhvr>
                                        <p:cTn id="2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
                                        <p:tgtEl>
                                          <p:spTgt spid="8"/>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
                                        <p:tgtEl>
                                          <p:spTgt spid="9"/>
                                        </p:tgtEl>
                                      </p:cBhvr>
                                    </p:animEffect>
                                  </p:childTnLst>
                                </p:cTn>
                              </p:par>
                              <p:par>
                                <p:cTn id="37" presetID="0" presetClass="path" presetSubtype="0" accel="62500" decel="37500" fill="hold" grpId="0" nodeType="withEffect">
                                  <p:stCondLst>
                                    <p:cond delay="0"/>
                                  </p:stCondLst>
                                  <p:childTnLst>
                                    <p:animMotion origin="layout" path="M 1.66667E-6 3.33333E-6 C -0.0033 0.00532 -0.00643 0.01041 -0.02031 0.0287 C -0.0342 0.04676 -0.05729 0.07777 -0.08368 0.10972 C -0.11042 0.14166 -0.14583 0.18634 -0.17865 0.2206 C -0.21181 0.25486 -0.24149 0.29282 -0.28229 0.31504 C -0.32327 0.33703 -0.3816 0.35486 -0.42396 0.35185 C -0.46632 0.34884 -0.50816 0.33472 -0.53646 0.29652 C -0.56476 0.25833 -0.58837 0.17963 -0.5941 0.12314 C -0.59983 0.06666 -0.58629 0.00046 -0.57083 -0.04213 C -0.55538 -0.08473 -0.52483 -0.11042 -0.50122 -0.13218 C -0.47761 -0.15394 -0.45417 -0.16389 -0.42917 -0.17269 C -0.40417 -0.18148 -0.37552 -0.18611 -0.35104 -0.18542 C -0.32656 -0.18473 -0.30295 -0.17709 -0.28264 -0.16829 C -0.26233 -0.15949 -0.24306 -0.14838 -0.22917 -0.13311 C -0.21528 -0.11783 -0.2059 -0.08889 -0.19983 -0.07732 " pathEditMode="relative" rAng="0" ptsTypes="aaaaaaaaaaaaaaa">
                                      <p:cBhvr>
                                        <p:cTn id="38" dur="2000" fill="hold"/>
                                        <p:tgtEl>
                                          <p:spTgt spid="8"/>
                                        </p:tgtEl>
                                        <p:attrNameLst>
                                          <p:attrName>ppt_x</p:attrName>
                                          <p:attrName>ppt_y</p:attrName>
                                        </p:attrNameLst>
                                      </p:cBhvr>
                                      <p:rCtr x="-30000" y="8426"/>
                                    </p:animMotion>
                                  </p:childTnLst>
                                </p:cTn>
                              </p:par>
                              <p:par>
                                <p:cTn id="39" presetID="0" presetClass="path" presetSubtype="0" accel="50000" decel="50000" fill="hold" grpId="0" nodeType="withEffect">
                                  <p:stCondLst>
                                    <p:cond delay="0"/>
                                  </p:stCondLst>
                                  <p:childTnLst>
                                    <p:animMotion origin="layout" path="M 2.77778E-7 -0.00046 C -0.0033 0.00486 -0.00642 0.00995 -0.02031 0.02824 C -0.0342 0.04653 -0.05625 0.07893 -0.08368 0.10926 C -0.11146 0.13981 -0.15122 0.1868 -0.18628 0.21088 C -0.22135 0.23472 -0.26007 0.24768 -0.29514 0.25301 C -0.33003 0.25833 -0.36875 0.25231 -0.3967 0.24282 C -0.42396 0.23333 -0.4441 0.21574 -0.46111 0.1956 C -0.47813 0.17523 -0.48889 0.15856 -0.49931 0.12106 C -0.50903 0.08403 -0.52031 0.01342 -0.52031 -0.02732 C -0.52031 -0.06829 -0.51215 -0.09236 -0.49931 -0.12384 C -0.48576 -0.15509 -0.46788 -0.19028 -0.44201 -0.21505 C -0.41632 -0.23958 -0.37448 -0.26134 -0.34462 -0.27222 C -0.31458 -0.28333 -0.29097 -0.28472 -0.26215 -0.28079 C -0.23368 -0.27685 -0.19444 -0.26042 -0.17378 -0.24861 C -0.15278 -0.23681 -0.1467 -0.22199 -0.13837 -0.20995 C -0.12951 -0.19792 -0.12465 -0.18125 -0.12153 -0.17431 " pathEditMode="relative" rAng="0" ptsTypes="AAAAAAAAAAAAAAAA">
                                      <p:cBhvr>
                                        <p:cTn id="40" dur="2000" fill="hold"/>
                                        <p:tgtEl>
                                          <p:spTgt spid="9"/>
                                        </p:tgtEl>
                                        <p:attrNameLst>
                                          <p:attrName>ppt_x</p:attrName>
                                          <p:attrName>ppt_y</p:attrName>
                                        </p:attrNameLst>
                                      </p:cBhvr>
                                      <p:rCtr x="-26024" y="-1343"/>
                                    </p:animMotion>
                                  </p:childTnLst>
                                </p:cTn>
                              </p:par>
                              <p:par>
                                <p:cTn id="41" presetID="10" presetClass="exit" presetSubtype="0" fill="hold" grpId="1" nodeType="withEffect">
                                  <p:stCondLst>
                                    <p:cond delay="0"/>
                                  </p:stCondLst>
                                  <p:childTnLst>
                                    <p:animEffect transition="out" filter="fade">
                                      <p:cBhvr>
                                        <p:cTn id="42" dur="250"/>
                                        <p:tgtEl>
                                          <p:spTgt spid="7"/>
                                        </p:tgtEl>
                                      </p:cBhvr>
                                    </p:animEffect>
                                    <p:set>
                                      <p:cBhvr>
                                        <p:cTn id="43" dur="1" fill="hold">
                                          <p:stCondLst>
                                            <p:cond delay="24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500"/>
                                        <p:tgtEl>
                                          <p:spTgt spid="3074"/>
                                        </p:tgtEl>
                                      </p:cBhvr>
                                    </p:animEffect>
                                    <p:set>
                                      <p:cBhvr>
                                        <p:cTn id="49" dur="1" fill="hold">
                                          <p:stCondLst>
                                            <p:cond delay="149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xit" presetSubtype="0" fill="hold" grpId="2" nodeType="afterEffect">
                                  <p:stCondLst>
                                    <p:cond delay="0"/>
                                  </p:stCondLst>
                                  <p:childTnLst>
                                    <p:animEffect transition="out" filter="fade">
                                      <p:cBhvr>
                                        <p:cTn id="52" dur="250"/>
                                        <p:tgtEl>
                                          <p:spTgt spid="9"/>
                                        </p:tgtEl>
                                      </p:cBhvr>
                                    </p:animEffect>
                                    <p:set>
                                      <p:cBhvr>
                                        <p:cTn id="53"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7" grpId="0"/>
      <p:bldP spid="7" grpId="1"/>
      <p:bldP spid="8" grpId="0"/>
      <p:bldP spid="8" grpId="1"/>
      <p:bldP spid="9" grpId="0"/>
      <p:bldP spid="9" grpId="1"/>
      <p:bldP spid="9"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4" name="Rectangle 4"/>
          <p:cNvSpPr>
            <a:spLocks noChangeArrowheads="1"/>
          </p:cNvSpPr>
          <p:nvPr/>
        </p:nvSpPr>
        <p:spPr bwMode="auto">
          <a:xfrm>
            <a:off x="1631075" y="532429"/>
            <a:ext cx="6392119" cy="442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The Fear of The Lord</a:t>
            </a:r>
            <a:endParaRPr lang="en-US" sz="96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
        <p:nvSpPr>
          <p:cNvPr id="5" name="Rectangle 12"/>
          <p:cNvSpPr>
            <a:spLocks noChangeArrowheads="1"/>
          </p:cNvSpPr>
          <p:nvPr/>
        </p:nvSpPr>
        <p:spPr bwMode="auto">
          <a:xfrm>
            <a:off x="990600" y="4114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Ron Bert</a:t>
            </a:r>
            <a:endParaRPr lang="en-US" altLang="en-US" sz="4800" b="1" i="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
        <p:nvSpPr>
          <p:cNvPr id="6" name="Rectangle 12"/>
          <p:cNvSpPr>
            <a:spLocks noChangeArrowheads="1"/>
          </p:cNvSpPr>
          <p:nvPr/>
        </p:nvSpPr>
        <p:spPr bwMode="auto">
          <a:xfrm>
            <a:off x="3124200" y="5181600"/>
            <a:ext cx="520957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May 27, 2018</a:t>
            </a:r>
            <a:endParaRPr lang="en-US" altLang="en-US" sz="4800" b="1" i="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1" fill="hold">
                            <p:stCondLst>
                              <p:cond delay="1000"/>
                            </p:stCondLst>
                            <p:childTnLst>
                              <p:par>
                                <p:cTn id="32" presetID="9" presetClass="exit" presetSubtype="0" fill="hold" grpId="1" nodeType="afterEffect">
                                  <p:stCondLst>
                                    <p:cond delay="0"/>
                                  </p:stCondLst>
                                  <p:childTnLst>
                                    <p:animEffect transition="out" filter="dissolve">
                                      <p:cBhvr>
                                        <p:cTn id="33" dur="1500"/>
                                        <p:tgtEl>
                                          <p:spTgt spid="5"/>
                                        </p:tgtEl>
                                      </p:cBhvr>
                                    </p:animEffect>
                                    <p:set>
                                      <p:cBhvr>
                                        <p:cTn id="34" dur="1" fill="hold">
                                          <p:stCondLst>
                                            <p:cond delay="1499"/>
                                          </p:stCondLst>
                                        </p:cTn>
                                        <p:tgtEl>
                                          <p:spTgt spid="5"/>
                                        </p:tgtEl>
                                        <p:attrNameLst>
                                          <p:attrName>style.visibility</p:attrName>
                                        </p:attrNameLst>
                                      </p:cBhvr>
                                      <p:to>
                                        <p:strVal val="hidden"/>
                                      </p:to>
                                    </p:set>
                                  </p:childTnLst>
                                </p:cTn>
                              </p:par>
                              <p:par>
                                <p:cTn id="35" presetID="0" presetClass="path" presetSubtype="0" accel="50000" decel="50000" fill="hold" grpId="2" nodeType="withEffect">
                                  <p:stCondLst>
                                    <p:cond delay="0"/>
                                  </p:stCondLst>
                                  <p:childTnLst>
                                    <p:animMotion origin="layout" path="M 3.33333E-6 3.13599E-6 L 3.33333E-6 0.23034 " pathEditMode="relative" rAng="0" ptsTypes="AA">
                                      <p:cBhvr>
                                        <p:cTn id="36" dur="1500" fill="hold"/>
                                        <p:tgtEl>
                                          <p:spTgt spid="5"/>
                                        </p:tgtEl>
                                        <p:attrNameLst>
                                          <p:attrName>ppt_x</p:attrName>
                                          <p:attrName>ppt_y</p:attrName>
                                        </p:attrNameLst>
                                      </p:cBhvr>
                                      <p:rCtr x="0" y="11517"/>
                                    </p:animMotion>
                                  </p:childTnLst>
                                </p:cTn>
                              </p:par>
                            </p:childTnLst>
                          </p:cTn>
                        </p:par>
                        <p:par>
                          <p:cTn id="37" fill="hold">
                            <p:stCondLst>
                              <p:cond delay="2500"/>
                            </p:stCondLst>
                            <p:childTnLst>
                              <p:par>
                                <p:cTn id="38" presetID="31" presetClass="exit" presetSubtype="0" fill="hold" grpId="1" nodeType="afterEffect">
                                  <p:stCondLst>
                                    <p:cond delay="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0" presetClass="path" presetSubtype="0" accel="50000" decel="50000" fill="hold" grpId="2" nodeType="withEffect">
                                  <p:stCondLst>
                                    <p:cond delay="0"/>
                                  </p:stCondLst>
                                  <p:childTnLst>
                                    <p:animMotion origin="layout" path="M -2.5E-6 6.84551E-7 L -0.12031 -0.39501 " pathEditMode="relative" rAng="0" ptsTypes="AA">
                                      <p:cBhvr>
                                        <p:cTn id="45" dur="1000" fill="hold"/>
                                        <p:tgtEl>
                                          <p:spTgt spid="6"/>
                                        </p:tgtEl>
                                        <p:attrNameLst>
                                          <p:attrName>ppt_x</p:attrName>
                                          <p:attrName>ppt_y</p:attrName>
                                        </p:attrNameLst>
                                      </p:cBhvr>
                                      <p:rCtr x="-6024" y="-19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r="12120"/>
          <a:stretch/>
        </p:blipFill>
        <p:spPr>
          <a:xfrm>
            <a:off x="-69448" y="0"/>
            <a:ext cx="9259747" cy="6858000"/>
          </a:xfrm>
          <a:prstGeom prst="rect">
            <a:avLst/>
          </a:prstGeom>
        </p:spPr>
      </p:pic>
      <p:sp>
        <p:nvSpPr>
          <p:cNvPr id="9" name="Rectangle 2"/>
          <p:cNvSpPr txBox="1">
            <a:spLocks noChangeArrowheads="1"/>
          </p:cNvSpPr>
          <p:nvPr/>
        </p:nvSpPr>
        <p:spPr bwMode="auto">
          <a:xfrm>
            <a:off x="4846126" y="1684641"/>
            <a:ext cx="1612169" cy="86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5" name="Title 1"/>
          <p:cNvSpPr txBox="1">
            <a:spLocks/>
          </p:cNvSpPr>
          <p:nvPr/>
        </p:nvSpPr>
        <p:spPr>
          <a:xfrm>
            <a:off x="353120" y="2222704"/>
            <a:ext cx="609228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beginning of knowledge</a:t>
            </a:r>
          </a:p>
        </p:txBody>
      </p:sp>
      <p:sp>
        <p:nvSpPr>
          <p:cNvPr id="3074" name="Rectangle 2"/>
          <p:cNvSpPr>
            <a:spLocks noGrp="1" noChangeArrowheads="1"/>
          </p:cNvSpPr>
          <p:nvPr>
            <p:ph type="title"/>
          </p:nvPr>
        </p:nvSpPr>
        <p:spPr>
          <a:xfrm>
            <a:off x="457200" y="16764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the beginning of knowledge, But fools despise wisdom and instruction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3429989" y="2275534"/>
            <a:ext cx="2960846"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p>
        </p:txBody>
      </p:sp>
      <p:sp>
        <p:nvSpPr>
          <p:cNvPr id="4" name="Rectangle 2"/>
          <p:cNvSpPr txBox="1">
            <a:spLocks noChangeArrowheads="1"/>
          </p:cNvSpPr>
          <p:nvPr/>
        </p:nvSpPr>
        <p:spPr bwMode="auto">
          <a:xfrm>
            <a:off x="2049144" y="1597332"/>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95559E-7 L 0.2 -0.31853 " pathEditMode="relative" rAng="0" ptsTypes="AA">
                                      <p:cBhvr>
                                        <p:cTn id="10" dur="1000" spd="-100000" fill="hold"/>
                                        <p:tgtEl>
                                          <p:spTgt spid="3074"/>
                                        </p:tgtEl>
                                        <p:attrNameLst>
                                          <p:attrName>ppt_x</p:attrName>
                                          <p:attrName>ppt_y</p:attrName>
                                        </p:attrNameLst>
                                      </p:cBhvr>
                                      <p:rCtr x="10000" y="-15938"/>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childTnLst>
                                </p:cTn>
                              </p:par>
                              <p:par>
                                <p:cTn id="30" presetID="6" presetClass="emph" presetSubtype="0" decel="50000" fill="hold" grpId="2" nodeType="withEffect">
                                  <p:stCondLst>
                                    <p:cond delay="0"/>
                                  </p:stCondLst>
                                  <p:childTnLst>
                                    <p:animScale>
                                      <p:cBhvr>
                                        <p:cTn id="31" dur="1000" fill="hold"/>
                                        <p:tgtEl>
                                          <p:spTgt spid="4"/>
                                        </p:tgtEl>
                                      </p:cBhvr>
                                      <p:by x="150000" y="150000"/>
                                    </p:animScale>
                                  </p:childTnLst>
                                </p:cTn>
                              </p:par>
                              <p:par>
                                <p:cTn id="32" presetID="6" presetClass="emph" presetSubtype="0" accel="50000" fill="hold" grpId="3" nodeType="withEffect">
                                  <p:stCondLst>
                                    <p:cond delay="1000"/>
                                  </p:stCondLst>
                                  <p:childTnLst>
                                    <p:animScale>
                                      <p:cBhvr>
                                        <p:cTn id="33" dur="1000" fill="hold"/>
                                        <p:tgtEl>
                                          <p:spTgt spid="4"/>
                                        </p:tgtEl>
                                      </p:cBhvr>
                                      <p:by x="66500" y="66500"/>
                                    </p:animScale>
                                  </p:childTnLst>
                                </p:cTn>
                              </p:par>
                              <p:par>
                                <p:cTn id="34" presetID="0" presetClass="path" presetSubtype="0" accel="50000" decel="50000" fill="hold" grpId="1" nodeType="withEffect">
                                  <p:stCondLst>
                                    <p:cond delay="0"/>
                                  </p:stCondLst>
                                  <p:childTnLst>
                                    <p:animMotion origin="layout" path="M -2.22222E-6 -3.33333E-6 L -0.0125 0.27686 " pathEditMode="relative" rAng="0" ptsTypes="AA">
                                      <p:cBhvr>
                                        <p:cTn id="35" dur="2000" fill="hold"/>
                                        <p:tgtEl>
                                          <p:spTgt spid="4"/>
                                        </p:tgtEl>
                                        <p:attrNameLst>
                                          <p:attrName>ppt_x</p:attrName>
                                          <p:attrName>ppt_y</p:attrName>
                                        </p:attrNameLst>
                                      </p:cBhvr>
                                      <p:rCtr x="-625" y="13843"/>
                                    </p:animMotion>
                                  </p:childTnLst>
                                </p:cTn>
                              </p:par>
                              <p:par>
                                <p:cTn id="36" presetID="0" presetClass="path" presetSubtype="0" accel="50000" decel="50000" fill="hold" grpId="1" nodeType="withEffect">
                                  <p:stCondLst>
                                    <p:cond delay="0"/>
                                  </p:stCondLst>
                                  <p:childTnLst>
                                    <p:animMotion origin="layout" path="M 8.33333E-7 4.07407E-6 L 0.21493 -0.01852 " pathEditMode="relative" rAng="0" ptsTypes="AA">
                                      <p:cBhvr>
                                        <p:cTn id="37" dur="2000" fill="hold"/>
                                        <p:tgtEl>
                                          <p:spTgt spid="6"/>
                                        </p:tgtEl>
                                        <p:attrNameLst>
                                          <p:attrName>ppt_x</p:attrName>
                                          <p:attrName>ppt_y</p:attrName>
                                        </p:attrNameLst>
                                      </p:cBhvr>
                                      <p:rCtr x="10747" y="-926"/>
                                    </p:animMotion>
                                  </p:childTnLst>
                                </p:cTn>
                              </p:par>
                              <p:par>
                                <p:cTn id="38" presetID="10" presetClass="exit" presetSubtype="0" fill="hold" grpId="1" nodeType="withEffect">
                                  <p:stCondLst>
                                    <p:cond delay="0"/>
                                  </p:stCondLst>
                                  <p:childTnLst>
                                    <p:animEffect transition="out" filter="fade">
                                      <p:cBhvr>
                                        <p:cTn id="39" dur="500"/>
                                        <p:tgtEl>
                                          <p:spTgt spid="3074"/>
                                        </p:tgtEl>
                                      </p:cBhvr>
                                    </p:animEffect>
                                    <p:set>
                                      <p:cBhvr>
                                        <p:cTn id="40" dur="1" fill="hold">
                                          <p:stCondLst>
                                            <p:cond delay="4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5" grpId="1"/>
      <p:bldP spid="5" grpId="2"/>
      <p:bldP spid="3074" grpId="0"/>
      <p:bldP spid="3074" grpId="1"/>
      <p:bldP spid="3074" grpId="2"/>
      <p:bldP spid="6" grpId="0"/>
      <p:bldP spid="6" grpId="1"/>
      <p:bldP spid="4" grpId="0"/>
      <p:bldP spid="4" grpId="1"/>
      <p:bldP spid="4" grpId="2"/>
      <p:bldP spid="4"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41553" y="-1142999"/>
            <a:ext cx="6858000" cy="9144000"/>
          </a:xfrm>
          <a:prstGeom prst="rect">
            <a:avLst/>
          </a:prstGeom>
        </p:spPr>
      </p:pic>
      <p:sp>
        <p:nvSpPr>
          <p:cNvPr id="4" name="Rectangle 2"/>
          <p:cNvSpPr txBox="1">
            <a:spLocks noChangeArrowheads="1"/>
          </p:cNvSpPr>
          <p:nvPr/>
        </p:nvSpPr>
        <p:spPr bwMode="auto">
          <a:xfrm>
            <a:off x="1932970" y="3495579"/>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615172" y="2208035"/>
            <a:ext cx="7848600" cy="28714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Because they hated knowledge And did not choose the</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fear of the LORD,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1:29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2" name="Rectangle 2"/>
          <p:cNvSpPr txBox="1">
            <a:spLocks noChangeArrowheads="1"/>
          </p:cNvSpPr>
          <p:nvPr/>
        </p:nvSpPr>
        <p:spPr bwMode="auto">
          <a:xfrm>
            <a:off x="210584" y="1548962"/>
            <a:ext cx="8729330" cy="390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They spend their days in wealth, And in a moment go down to the grave. Yet they say to God, 'Depart from us, For we do not desire the knowledge of Your ways.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Job 21:13-14</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46253" y="2188583"/>
            <a:ext cx="7848600" cy="287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in much wisdom is much grief, And he who increases knowledge increases sorrow.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Ecclesiastes 1:18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682907" y="2202084"/>
            <a:ext cx="7848600" cy="287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Also it is not good for a soul to be without knowledge, And he sins who hastens with his feet.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19:2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394960" y="2146985"/>
            <a:ext cx="2960846"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p>
        </p:txBody>
      </p:sp>
      <p:sp>
        <p:nvSpPr>
          <p:cNvPr id="11" name="Rectangle 2"/>
          <p:cNvSpPr txBox="1">
            <a:spLocks noChangeArrowheads="1"/>
          </p:cNvSpPr>
          <p:nvPr/>
        </p:nvSpPr>
        <p:spPr bwMode="auto">
          <a:xfrm>
            <a:off x="4042796" y="2125765"/>
            <a:ext cx="202248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isdom</a:t>
            </a:r>
          </a:p>
        </p:txBody>
      </p:sp>
      <p:sp>
        <p:nvSpPr>
          <p:cNvPr id="10" name="Rectangle 2" hidden="1"/>
          <p:cNvSpPr txBox="1">
            <a:spLocks noChangeArrowheads="1"/>
          </p:cNvSpPr>
          <p:nvPr/>
        </p:nvSpPr>
        <p:spPr bwMode="auto">
          <a:xfrm>
            <a:off x="6298531" y="3998935"/>
            <a:ext cx="210547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wisdom</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2"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5"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
                                        <p:tgtEl>
                                          <p:spTgt spid="5"/>
                                        </p:tgtEl>
                                      </p:cBhvr>
                                    </p:animEffect>
                                  </p:childTnLst>
                                </p:cTn>
                              </p:par>
                              <p:par>
                                <p:cTn id="21" presetID="0" presetClass="path" presetSubtype="0" accel="50000" decel="50000" fill="hold" grpId="0" nodeType="withEffect">
                                  <p:stCondLst>
                                    <p:cond delay="0"/>
                                  </p:stCondLst>
                                  <p:childTnLst>
                                    <p:animMotion origin="layout" path="M 3.88889E-6 4.07407E-6 L -0.57952 0.31805 " pathEditMode="relative" rAng="0" ptsTypes="AA">
                                      <p:cBhvr>
                                        <p:cTn id="22" dur="1750" fill="hold"/>
                                        <p:tgtEl>
                                          <p:spTgt spid="5"/>
                                        </p:tgtEl>
                                        <p:attrNameLst>
                                          <p:attrName>ppt_x</p:attrName>
                                          <p:attrName>ppt_y</p:attrName>
                                        </p:attrNameLst>
                                      </p:cBhvr>
                                      <p:rCtr x="-28976" y="15903"/>
                                    </p:animMotion>
                                  </p:childTnLst>
                                </p:cTn>
                              </p:par>
                              <p:par>
                                <p:cTn id="23" presetID="23" presetClass="exit" presetSubtype="32" fill="hold" grpId="1" nodeType="withEffect">
                                  <p:stCondLst>
                                    <p:cond delay="0"/>
                                  </p:stCondLst>
                                  <p:childTnLst>
                                    <p:anim calcmode="lin" valueType="num">
                                      <p:cBhvr>
                                        <p:cTn id="24" dur="1500"/>
                                        <p:tgtEl>
                                          <p:spTgt spid="3074"/>
                                        </p:tgtEl>
                                        <p:attrNameLst>
                                          <p:attrName>ppt_w</p:attrName>
                                        </p:attrNameLst>
                                      </p:cBhvr>
                                      <p:tavLst>
                                        <p:tav tm="0">
                                          <p:val>
                                            <p:strVal val="ppt_w"/>
                                          </p:val>
                                        </p:tav>
                                        <p:tav tm="100000">
                                          <p:val>
                                            <p:fltVal val="0"/>
                                          </p:val>
                                        </p:tav>
                                      </p:tavLst>
                                    </p:anim>
                                    <p:anim calcmode="lin" valueType="num">
                                      <p:cBhvr>
                                        <p:cTn id="25" dur="1500"/>
                                        <p:tgtEl>
                                          <p:spTgt spid="3074"/>
                                        </p:tgtEl>
                                        <p:attrNameLst>
                                          <p:attrName>ppt_h</p:attrName>
                                        </p:attrNameLst>
                                      </p:cBhvr>
                                      <p:tavLst>
                                        <p:tav tm="0">
                                          <p:val>
                                            <p:strVal val="ppt_h"/>
                                          </p:val>
                                        </p:tav>
                                        <p:tav tm="100000">
                                          <p:val>
                                            <p:fltVal val="0"/>
                                          </p:val>
                                        </p:tav>
                                      </p:tavLst>
                                    </p:anim>
                                    <p:set>
                                      <p:cBhvr>
                                        <p:cTn id="26" dur="1" fill="hold">
                                          <p:stCondLst>
                                            <p:cond delay="1499"/>
                                          </p:stCondLst>
                                        </p:cTn>
                                        <p:tgtEl>
                                          <p:spTgt spid="3074"/>
                                        </p:tgtEl>
                                        <p:attrNameLst>
                                          <p:attrName>style.visibility</p:attrName>
                                        </p:attrNameLst>
                                      </p:cBhvr>
                                      <p:to>
                                        <p:strVal val="hidden"/>
                                      </p:to>
                                    </p:set>
                                  </p:childTnLst>
                                </p:cTn>
                              </p:par>
                              <p:par>
                                <p:cTn id="27" presetID="23" presetClass="entr" presetSubtype="16" fill="hold" grpId="0" nodeType="withEffect">
                                  <p:stCondLst>
                                    <p:cond delay="1250"/>
                                  </p:stCondLst>
                                  <p:childTnLst>
                                    <p:set>
                                      <p:cBhvr>
                                        <p:cTn id="28" dur="1" fill="hold">
                                          <p:stCondLst>
                                            <p:cond delay="0"/>
                                          </p:stCondLst>
                                        </p:cTn>
                                        <p:tgtEl>
                                          <p:spTgt spid="12"/>
                                        </p:tgtEl>
                                        <p:attrNameLst>
                                          <p:attrName>style.visibility</p:attrName>
                                        </p:attrNameLst>
                                      </p:cBhvr>
                                      <p:to>
                                        <p:strVal val="visible"/>
                                      </p:to>
                                    </p:set>
                                    <p:anim calcmode="lin" valueType="num">
                                      <p:cBhvr>
                                        <p:cTn id="29" dur="750" fill="hold"/>
                                        <p:tgtEl>
                                          <p:spTgt spid="12"/>
                                        </p:tgtEl>
                                        <p:attrNameLst>
                                          <p:attrName>ppt_w</p:attrName>
                                        </p:attrNameLst>
                                      </p:cBhvr>
                                      <p:tavLst>
                                        <p:tav tm="0">
                                          <p:val>
                                            <p:fltVal val="0"/>
                                          </p:val>
                                        </p:tav>
                                        <p:tav tm="100000">
                                          <p:val>
                                            <p:strVal val="#ppt_w"/>
                                          </p:val>
                                        </p:tav>
                                      </p:tavLst>
                                    </p:anim>
                                    <p:anim calcmode="lin" valueType="num">
                                      <p:cBhvr>
                                        <p:cTn id="30" dur="750" fill="hold"/>
                                        <p:tgtEl>
                                          <p:spTgt spid="12"/>
                                        </p:tgtEl>
                                        <p:attrNameLst>
                                          <p:attrName>ppt_h</p:attrName>
                                        </p:attrNameLst>
                                      </p:cBhvr>
                                      <p:tavLst>
                                        <p:tav tm="0">
                                          <p:val>
                                            <p:fltVal val="0"/>
                                          </p:val>
                                        </p:tav>
                                        <p:tav tm="100000">
                                          <p:val>
                                            <p:strVal val="#ppt_h"/>
                                          </p:val>
                                        </p:tav>
                                      </p:tavLst>
                                    </p:anim>
                                  </p:childTnLst>
                                </p:cTn>
                              </p:par>
                            </p:childTnLst>
                          </p:cTn>
                        </p:par>
                        <p:par>
                          <p:cTn id="31" fill="hold">
                            <p:stCondLst>
                              <p:cond delay="2000"/>
                            </p:stCondLst>
                            <p:childTnLst>
                              <p:par>
                                <p:cTn id="32" presetID="10" presetClass="exit" presetSubtype="0" fill="hold" grpId="6"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
                                        <p:tgtEl>
                                          <p:spTgt spid="5"/>
                                        </p:tgtEl>
                                      </p:cBhvr>
                                    </p:animEffect>
                                  </p:childTnLst>
                                </p:cTn>
                              </p:par>
                              <p:par>
                                <p:cTn id="40" presetID="0" presetClass="path" presetSubtype="0" accel="50000" decel="50000" fill="hold" grpId="3" nodeType="withEffect">
                                  <p:stCondLst>
                                    <p:cond delay="0"/>
                                  </p:stCondLst>
                                  <p:childTnLst>
                                    <p:animMotion origin="layout" path="M -0.57952 0.31805 L -0.2066 0.09791 " pathEditMode="relative" rAng="0" ptsTypes="AA">
                                      <p:cBhvr>
                                        <p:cTn id="41" dur="1750" fill="hold"/>
                                        <p:tgtEl>
                                          <p:spTgt spid="5"/>
                                        </p:tgtEl>
                                        <p:attrNameLst>
                                          <p:attrName>ppt_x</p:attrName>
                                          <p:attrName>ppt_y</p:attrName>
                                        </p:attrNameLst>
                                      </p:cBhvr>
                                      <p:rCtr x="18646" y="-11019"/>
                                    </p:animMotion>
                                  </p:childTnLst>
                                </p:cTn>
                              </p:par>
                              <p:par>
                                <p:cTn id="42" presetID="23" presetClass="exit" presetSubtype="32" fill="hold" grpId="1" nodeType="withEffect">
                                  <p:stCondLst>
                                    <p:cond delay="0"/>
                                  </p:stCondLst>
                                  <p:childTnLst>
                                    <p:anim calcmode="lin" valueType="num">
                                      <p:cBhvr>
                                        <p:cTn id="43" dur="1500"/>
                                        <p:tgtEl>
                                          <p:spTgt spid="12"/>
                                        </p:tgtEl>
                                        <p:attrNameLst>
                                          <p:attrName>ppt_w</p:attrName>
                                        </p:attrNameLst>
                                      </p:cBhvr>
                                      <p:tavLst>
                                        <p:tav tm="0">
                                          <p:val>
                                            <p:strVal val="ppt_w"/>
                                          </p:val>
                                        </p:tav>
                                        <p:tav tm="100000">
                                          <p:val>
                                            <p:fltVal val="0"/>
                                          </p:val>
                                        </p:tav>
                                      </p:tavLst>
                                    </p:anim>
                                    <p:anim calcmode="lin" valueType="num">
                                      <p:cBhvr>
                                        <p:cTn id="44" dur="1500"/>
                                        <p:tgtEl>
                                          <p:spTgt spid="12"/>
                                        </p:tgtEl>
                                        <p:attrNameLst>
                                          <p:attrName>ppt_h</p:attrName>
                                        </p:attrNameLst>
                                      </p:cBhvr>
                                      <p:tavLst>
                                        <p:tav tm="0">
                                          <p:val>
                                            <p:strVal val="ppt_h"/>
                                          </p:val>
                                        </p:tav>
                                        <p:tav tm="100000">
                                          <p:val>
                                            <p:fltVal val="0"/>
                                          </p:val>
                                        </p:tav>
                                      </p:tavLst>
                                    </p:anim>
                                    <p:set>
                                      <p:cBhvr>
                                        <p:cTn id="45" dur="1" fill="hold">
                                          <p:stCondLst>
                                            <p:cond delay="1499"/>
                                          </p:stCondLst>
                                        </p:cTn>
                                        <p:tgtEl>
                                          <p:spTgt spid="12"/>
                                        </p:tgtEl>
                                        <p:attrNameLst>
                                          <p:attrName>style.visibility</p:attrName>
                                        </p:attrNameLst>
                                      </p:cBhvr>
                                      <p:to>
                                        <p:strVal val="hidden"/>
                                      </p:to>
                                    </p:set>
                                  </p:childTnLst>
                                </p:cTn>
                              </p:par>
                              <p:par>
                                <p:cTn id="46" presetID="23" presetClass="entr" presetSubtype="16" fill="hold" grpId="0" nodeType="withEffect">
                                  <p:stCondLst>
                                    <p:cond delay="1250"/>
                                  </p:stCondLst>
                                  <p:childTnLst>
                                    <p:set>
                                      <p:cBhvr>
                                        <p:cTn id="47" dur="1" fill="hold">
                                          <p:stCondLst>
                                            <p:cond delay="0"/>
                                          </p:stCondLst>
                                        </p:cTn>
                                        <p:tgtEl>
                                          <p:spTgt spid="7"/>
                                        </p:tgtEl>
                                        <p:attrNameLst>
                                          <p:attrName>style.visibility</p:attrName>
                                        </p:attrNameLst>
                                      </p:cBhvr>
                                      <p:to>
                                        <p:strVal val="visible"/>
                                      </p:to>
                                    </p:set>
                                    <p:anim calcmode="lin" valueType="num">
                                      <p:cBhvr>
                                        <p:cTn id="48" dur="750" fill="hold"/>
                                        <p:tgtEl>
                                          <p:spTgt spid="7"/>
                                        </p:tgtEl>
                                        <p:attrNameLst>
                                          <p:attrName>ppt_w</p:attrName>
                                        </p:attrNameLst>
                                      </p:cBhvr>
                                      <p:tavLst>
                                        <p:tav tm="0">
                                          <p:val>
                                            <p:fltVal val="0"/>
                                          </p:val>
                                        </p:tav>
                                        <p:tav tm="100000">
                                          <p:val>
                                            <p:strVal val="#ppt_w"/>
                                          </p:val>
                                        </p:tav>
                                      </p:tavLst>
                                    </p:anim>
                                    <p:anim calcmode="lin" valueType="num">
                                      <p:cBhvr>
                                        <p:cTn id="49" dur="750" fill="hold"/>
                                        <p:tgtEl>
                                          <p:spTgt spid="7"/>
                                        </p:tgtEl>
                                        <p:attrNameLst>
                                          <p:attrName>ppt_h</p:attrName>
                                        </p:attrNameLst>
                                      </p:cBhvr>
                                      <p:tavLst>
                                        <p:tav tm="0">
                                          <p:val>
                                            <p:fltVal val="0"/>
                                          </p:val>
                                        </p:tav>
                                        <p:tav tm="100000">
                                          <p:val>
                                            <p:strVal val="#ppt_h"/>
                                          </p:val>
                                        </p:tav>
                                      </p:tavLst>
                                    </p:anim>
                                  </p:childTnLst>
                                </p:cTn>
                              </p:par>
                            </p:childTnLst>
                          </p:cTn>
                        </p:par>
                        <p:par>
                          <p:cTn id="50" fill="hold">
                            <p:stCondLst>
                              <p:cond delay="2000"/>
                            </p:stCondLst>
                            <p:childTnLst>
                              <p:par>
                                <p:cTn id="51" presetID="10" presetClass="exit" presetSubtype="0" fill="hold" grpId="9" nodeType="afterEffect">
                                  <p:stCondLst>
                                    <p:cond delay="0"/>
                                  </p:stCondLst>
                                  <p:childTnLst>
                                    <p:animEffect transition="out" filter="fade">
                                      <p:cBhvr>
                                        <p:cTn id="52" dur="250"/>
                                        <p:tgtEl>
                                          <p:spTgt spid="5"/>
                                        </p:tgtEl>
                                      </p:cBhvr>
                                    </p:animEffect>
                                    <p:set>
                                      <p:cBhvr>
                                        <p:cTn id="53" dur="1" fill="hold">
                                          <p:stCondLst>
                                            <p:cond delay="24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1"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
                                        <p:tgtEl>
                                          <p:spTgt spid="5"/>
                                        </p:tgtEl>
                                      </p:cBhvr>
                                    </p:animEffect>
                                  </p:childTnLst>
                                </p:cTn>
                              </p:par>
                              <p:par>
                                <p:cTn id="59" presetID="0" presetClass="path" presetSubtype="0" accel="50000" decel="50000" fill="hold" grpId="7" nodeType="withEffect">
                                  <p:stCondLst>
                                    <p:cond delay="0"/>
                                  </p:stCondLst>
                                  <p:childTnLst>
                                    <p:animMotion origin="layout" path="M -0.2066 0.09791 L -0.4816 0.19351 " pathEditMode="relative" rAng="0" ptsTypes="AA">
                                      <p:cBhvr>
                                        <p:cTn id="60" dur="1750" fill="hold"/>
                                        <p:tgtEl>
                                          <p:spTgt spid="5"/>
                                        </p:tgtEl>
                                        <p:attrNameLst>
                                          <p:attrName>ppt_x</p:attrName>
                                          <p:attrName>ppt_y</p:attrName>
                                        </p:attrNameLst>
                                      </p:cBhvr>
                                      <p:rCtr x="-13750" y="4769"/>
                                    </p:animMotion>
                                  </p:childTnLst>
                                </p:cTn>
                              </p:par>
                              <p:par>
                                <p:cTn id="61" presetID="23" presetClass="exit" presetSubtype="32" fill="hold" grpId="1" nodeType="withEffect">
                                  <p:stCondLst>
                                    <p:cond delay="0"/>
                                  </p:stCondLst>
                                  <p:childTnLst>
                                    <p:anim calcmode="lin" valueType="num">
                                      <p:cBhvr>
                                        <p:cTn id="62" dur="1500"/>
                                        <p:tgtEl>
                                          <p:spTgt spid="7"/>
                                        </p:tgtEl>
                                        <p:attrNameLst>
                                          <p:attrName>ppt_w</p:attrName>
                                        </p:attrNameLst>
                                      </p:cBhvr>
                                      <p:tavLst>
                                        <p:tav tm="0">
                                          <p:val>
                                            <p:strVal val="ppt_w"/>
                                          </p:val>
                                        </p:tav>
                                        <p:tav tm="100000">
                                          <p:val>
                                            <p:fltVal val="0"/>
                                          </p:val>
                                        </p:tav>
                                      </p:tavLst>
                                    </p:anim>
                                    <p:anim calcmode="lin" valueType="num">
                                      <p:cBhvr>
                                        <p:cTn id="63" dur="1500"/>
                                        <p:tgtEl>
                                          <p:spTgt spid="7"/>
                                        </p:tgtEl>
                                        <p:attrNameLst>
                                          <p:attrName>ppt_h</p:attrName>
                                        </p:attrNameLst>
                                      </p:cBhvr>
                                      <p:tavLst>
                                        <p:tav tm="0">
                                          <p:val>
                                            <p:strVal val="ppt_h"/>
                                          </p:val>
                                        </p:tav>
                                        <p:tav tm="100000">
                                          <p:val>
                                            <p:fltVal val="0"/>
                                          </p:val>
                                        </p:tav>
                                      </p:tavLst>
                                    </p:anim>
                                    <p:set>
                                      <p:cBhvr>
                                        <p:cTn id="64" dur="1" fill="hold">
                                          <p:stCondLst>
                                            <p:cond delay="1499"/>
                                          </p:stCondLst>
                                        </p:cTn>
                                        <p:tgtEl>
                                          <p:spTgt spid="7"/>
                                        </p:tgtEl>
                                        <p:attrNameLst>
                                          <p:attrName>style.visibility</p:attrName>
                                        </p:attrNameLst>
                                      </p:cBhvr>
                                      <p:to>
                                        <p:strVal val="hidden"/>
                                      </p:to>
                                    </p:set>
                                  </p:childTnLst>
                                </p:cTn>
                              </p:par>
                              <p:par>
                                <p:cTn id="65" presetID="23" presetClass="entr" presetSubtype="16" fill="hold" grpId="0" nodeType="withEffect">
                                  <p:stCondLst>
                                    <p:cond delay="1250"/>
                                  </p:stCondLst>
                                  <p:childTnLst>
                                    <p:set>
                                      <p:cBhvr>
                                        <p:cTn id="66" dur="1" fill="hold">
                                          <p:stCondLst>
                                            <p:cond delay="0"/>
                                          </p:stCondLst>
                                        </p:cTn>
                                        <p:tgtEl>
                                          <p:spTgt spid="6"/>
                                        </p:tgtEl>
                                        <p:attrNameLst>
                                          <p:attrName>style.visibility</p:attrName>
                                        </p:attrNameLst>
                                      </p:cBhvr>
                                      <p:to>
                                        <p:strVal val="visible"/>
                                      </p:to>
                                    </p:set>
                                    <p:anim calcmode="lin" valueType="num">
                                      <p:cBhvr>
                                        <p:cTn id="67" dur="750" fill="hold"/>
                                        <p:tgtEl>
                                          <p:spTgt spid="6"/>
                                        </p:tgtEl>
                                        <p:attrNameLst>
                                          <p:attrName>ppt_w</p:attrName>
                                        </p:attrNameLst>
                                      </p:cBhvr>
                                      <p:tavLst>
                                        <p:tav tm="0">
                                          <p:val>
                                            <p:fltVal val="0"/>
                                          </p:val>
                                        </p:tav>
                                        <p:tav tm="100000">
                                          <p:val>
                                            <p:strVal val="#ppt_w"/>
                                          </p:val>
                                        </p:tav>
                                      </p:tavLst>
                                    </p:anim>
                                    <p:anim calcmode="lin" valueType="num">
                                      <p:cBhvr>
                                        <p:cTn id="68" dur="750" fill="hold"/>
                                        <p:tgtEl>
                                          <p:spTgt spid="6"/>
                                        </p:tgtEl>
                                        <p:attrNameLst>
                                          <p:attrName>ppt_h</p:attrName>
                                        </p:attrNameLst>
                                      </p:cBhvr>
                                      <p:tavLst>
                                        <p:tav tm="0">
                                          <p:val>
                                            <p:fltVal val="0"/>
                                          </p:val>
                                        </p:tav>
                                        <p:tav tm="100000">
                                          <p:val>
                                            <p:strVal val="#ppt_h"/>
                                          </p:val>
                                        </p:tav>
                                      </p:tavLst>
                                    </p:anim>
                                  </p:childTnLst>
                                </p:cTn>
                              </p:par>
                            </p:childTnLst>
                          </p:cTn>
                        </p:par>
                        <p:par>
                          <p:cTn id="69" fill="hold">
                            <p:stCondLst>
                              <p:cond delay="2000"/>
                            </p:stCondLst>
                            <p:childTnLst>
                              <p:par>
                                <p:cTn id="70" presetID="10" presetClass="exit" presetSubtype="0" fill="hold" grpId="10" nodeType="afterEffect">
                                  <p:stCondLst>
                                    <p:cond delay="0"/>
                                  </p:stCondLst>
                                  <p:childTnLst>
                                    <p:animEffect transition="out" filter="fade">
                                      <p:cBhvr>
                                        <p:cTn id="71" dur="250"/>
                                        <p:tgtEl>
                                          <p:spTgt spid="5"/>
                                        </p:tgtEl>
                                      </p:cBhvr>
                                    </p:animEffect>
                                    <p:set>
                                      <p:cBhvr>
                                        <p:cTn id="72" dur="1" fill="hold">
                                          <p:stCondLst>
                                            <p:cond delay="24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
                                        <p:tgtEl>
                                          <p:spTgt spid="11"/>
                                        </p:tgtEl>
                                      </p:cBhvr>
                                    </p:animEffect>
                                  </p:childTnLst>
                                </p:cTn>
                              </p:par>
                              <p:par>
                                <p:cTn id="78" presetID="0" presetClass="path" presetSubtype="0" accel="50000" decel="50000" fill="hold" grpId="0" nodeType="withEffect">
                                  <p:stCondLst>
                                    <p:cond delay="0"/>
                                  </p:stCondLst>
                                  <p:childTnLst>
                                    <p:animMotion origin="layout" path="M 2.22222E-6 3.33333E-6 L 0.25121 0.27338 " pathEditMode="relative" rAng="0" ptsTypes="AA">
                                      <p:cBhvr>
                                        <p:cTn id="79" dur="1750" fill="hold"/>
                                        <p:tgtEl>
                                          <p:spTgt spid="11"/>
                                        </p:tgtEl>
                                        <p:attrNameLst>
                                          <p:attrName>ppt_x</p:attrName>
                                          <p:attrName>ppt_y</p:attrName>
                                        </p:attrNameLst>
                                      </p:cBhvr>
                                      <p:rCtr x="12552" y="13657"/>
                                    </p:animMotion>
                                  </p:childTnLst>
                                </p:cTn>
                              </p:par>
                              <p:par>
                                <p:cTn id="80" presetID="23" presetClass="exit" presetSubtype="32" fill="hold" grpId="1" nodeType="withEffect">
                                  <p:stCondLst>
                                    <p:cond delay="100"/>
                                  </p:stCondLst>
                                  <p:childTnLst>
                                    <p:anim calcmode="lin" valueType="num">
                                      <p:cBhvr>
                                        <p:cTn id="81" dur="1500"/>
                                        <p:tgtEl>
                                          <p:spTgt spid="6"/>
                                        </p:tgtEl>
                                        <p:attrNameLst>
                                          <p:attrName>ppt_w</p:attrName>
                                        </p:attrNameLst>
                                      </p:cBhvr>
                                      <p:tavLst>
                                        <p:tav tm="0">
                                          <p:val>
                                            <p:strVal val="ppt_w"/>
                                          </p:val>
                                        </p:tav>
                                        <p:tav tm="100000">
                                          <p:val>
                                            <p:fltVal val="0"/>
                                          </p:val>
                                        </p:tav>
                                      </p:tavLst>
                                    </p:anim>
                                    <p:anim calcmode="lin" valueType="num">
                                      <p:cBhvr>
                                        <p:cTn id="82" dur="1500"/>
                                        <p:tgtEl>
                                          <p:spTgt spid="6"/>
                                        </p:tgtEl>
                                        <p:attrNameLst>
                                          <p:attrName>ppt_h</p:attrName>
                                        </p:attrNameLst>
                                      </p:cBhvr>
                                      <p:tavLst>
                                        <p:tav tm="0">
                                          <p:val>
                                            <p:strVal val="ppt_h"/>
                                          </p:val>
                                        </p:tav>
                                        <p:tav tm="100000">
                                          <p:val>
                                            <p:fltVal val="0"/>
                                          </p:val>
                                        </p:tav>
                                      </p:tavLst>
                                    </p:anim>
                                    <p:set>
                                      <p:cBhvr>
                                        <p:cTn id="83" dur="1" fill="hold">
                                          <p:stCondLst>
                                            <p:cond delay="1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12" grpId="0"/>
      <p:bldP spid="12" grpId="1"/>
      <p:bldP spid="6" grpId="0"/>
      <p:bldP spid="6" grpId="1"/>
      <p:bldP spid="7" grpId="0"/>
      <p:bldP spid="7" grpId="1"/>
      <p:bldP spid="5" grpId="0"/>
      <p:bldP spid="5" grpId="1"/>
      <p:bldP spid="5" grpId="2"/>
      <p:bldP spid="5" grpId="3"/>
      <p:bldP spid="5" grpId="5"/>
      <p:bldP spid="5" grpId="6"/>
      <p:bldP spid="5" grpId="7"/>
      <p:bldP spid="5" grpId="9"/>
      <p:bldP spid="5" grpId="10"/>
      <p:bldP spid="5" grpId="1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89802" y="4004695"/>
            <a:ext cx="4340505" cy="1045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457200" y="32766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to man He said, 'Behold, the fear of the LORD, that is wisdom, And to depart from evil is understanding.'"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Job 28:28 </a:t>
            </a:r>
          </a:p>
        </p:txBody>
      </p:sp>
      <p:sp>
        <p:nvSpPr>
          <p:cNvPr id="6" name="Rectangle 2"/>
          <p:cNvSpPr txBox="1">
            <a:spLocks noChangeArrowheads="1"/>
          </p:cNvSpPr>
          <p:nvPr/>
        </p:nvSpPr>
        <p:spPr bwMode="auto">
          <a:xfrm>
            <a:off x="6298531" y="3998935"/>
            <a:ext cx="210547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wisdom</a:t>
            </a:r>
          </a:p>
        </p:txBody>
      </p:sp>
      <p:sp>
        <p:nvSpPr>
          <p:cNvPr id="5" name="Rectangle 2"/>
          <p:cNvSpPr txBox="1">
            <a:spLocks noChangeArrowheads="1"/>
          </p:cNvSpPr>
          <p:nvPr/>
        </p:nvSpPr>
        <p:spPr bwMode="auto">
          <a:xfrm>
            <a:off x="2986127" y="4667185"/>
            <a:ext cx="437522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depart from evil</a:t>
            </a:r>
          </a:p>
        </p:txBody>
      </p:sp>
    </p:spTree>
    <p:extLst>
      <p:ext uri="{BB962C8B-B14F-4D97-AF65-F5344CB8AC3E}">
        <p14:creationId xmlns:p14="http://schemas.microsoft.com/office/powerpoint/2010/main" val="138567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5"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
                                        <p:tgtEl>
                                          <p:spTgt spid="5"/>
                                        </p:tgtEl>
                                      </p:cBhvr>
                                    </p:animEffect>
                                  </p:childTnLst>
                                </p:cTn>
                              </p:par>
                              <p:par>
                                <p:cTn id="27" presetID="0" presetClass="path" presetSubtype="0" accel="50000" decel="50000" fill="hold" grpId="1" nodeType="withEffect">
                                  <p:stCondLst>
                                    <p:cond delay="0"/>
                                  </p:stCondLst>
                                  <p:childTnLst>
                                    <p:animMotion origin="layout" path="M 1.38889E-6 1.48148E-6 L -0.06719 -0.13032 " pathEditMode="relative" rAng="0" ptsTypes="AA">
                                      <p:cBhvr>
                                        <p:cTn id="28" dur="2000" fill="hold"/>
                                        <p:tgtEl>
                                          <p:spTgt spid="5"/>
                                        </p:tgtEl>
                                        <p:attrNameLst>
                                          <p:attrName>ppt_x</p:attrName>
                                          <p:attrName>ppt_y</p:attrName>
                                        </p:attrNameLst>
                                      </p:cBhvr>
                                      <p:rCtr x="-3299" y="-6505"/>
                                    </p:animMotion>
                                  </p:childTnLst>
                                </p:cTn>
                              </p:par>
                              <p:par>
                                <p:cTn id="29" presetID="10" presetClass="exit" presetSubtype="0" fill="hold" grpId="1" nodeType="withEffect">
                                  <p:stCondLst>
                                    <p:cond delay="0"/>
                                  </p:stCondLst>
                                  <p:childTnLst>
                                    <p:animEffect transition="out" filter="fade">
                                      <p:cBhvr>
                                        <p:cTn id="30" dur="1500"/>
                                        <p:tgtEl>
                                          <p:spTgt spid="3074"/>
                                        </p:tgtEl>
                                      </p:cBhvr>
                                    </p:animEffect>
                                    <p:set>
                                      <p:cBhvr>
                                        <p:cTn id="31" dur="1" fill="hold">
                                          <p:stCondLst>
                                            <p:cond delay="1499"/>
                                          </p:stCondLst>
                                        </p:cTn>
                                        <p:tgtEl>
                                          <p:spTgt spid="3074"/>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
                                        <p:tgtEl>
                                          <p:spTgt spid="6"/>
                                        </p:tgtEl>
                                      </p:cBhvr>
                                    </p:animEffect>
                                  </p:childTnLst>
                                </p:cTn>
                              </p:par>
                              <p:par>
                                <p:cTn id="35" presetID="23" presetClass="exit" presetSubtype="272" fill="hold" grpId="2" nodeType="withEffect">
                                  <p:stCondLst>
                                    <p:cond delay="0"/>
                                  </p:stCondLst>
                                  <p:childTnLst>
                                    <p:anim calcmode="lin" valueType="num">
                                      <p:cBhvr>
                                        <p:cTn id="36" dur="1750"/>
                                        <p:tgtEl>
                                          <p:spTgt spid="6"/>
                                        </p:tgtEl>
                                        <p:attrNameLst>
                                          <p:attrName>ppt_w</p:attrName>
                                        </p:attrNameLst>
                                      </p:cBhvr>
                                      <p:tavLst>
                                        <p:tav tm="0">
                                          <p:val>
                                            <p:strVal val="ppt_w"/>
                                          </p:val>
                                        </p:tav>
                                        <p:tav tm="100000">
                                          <p:val>
                                            <p:strVal val="4/3*ppt_w"/>
                                          </p:val>
                                        </p:tav>
                                      </p:tavLst>
                                    </p:anim>
                                    <p:anim calcmode="lin" valueType="num">
                                      <p:cBhvr>
                                        <p:cTn id="37" dur="1750"/>
                                        <p:tgtEl>
                                          <p:spTgt spid="6"/>
                                        </p:tgtEl>
                                        <p:attrNameLst>
                                          <p:attrName>ppt_h</p:attrName>
                                        </p:attrNameLst>
                                      </p:cBhvr>
                                      <p:tavLst>
                                        <p:tav tm="0">
                                          <p:val>
                                            <p:strVal val="ppt_h"/>
                                          </p:val>
                                        </p:tav>
                                        <p:tav tm="100000">
                                          <p:val>
                                            <p:strVal val="4/3*ppt_h"/>
                                          </p:val>
                                        </p:tav>
                                      </p:tavLst>
                                    </p:anim>
                                    <p:set>
                                      <p:cBhvr>
                                        <p:cTn id="38" dur="1" fill="hold">
                                          <p:stCondLst>
                                            <p:cond delay="1749"/>
                                          </p:stCondLst>
                                        </p:cTn>
                                        <p:tgtEl>
                                          <p:spTgt spid="6"/>
                                        </p:tgtEl>
                                        <p:attrNameLst>
                                          <p:attrName>style.visibility</p:attrName>
                                        </p:attrNameLst>
                                      </p:cBhvr>
                                      <p:to>
                                        <p:strVal val="hidden"/>
                                      </p:to>
                                    </p:set>
                                  </p:childTnLst>
                                </p:cTn>
                              </p:par>
                              <p:par>
                                <p:cTn id="39" presetID="10" presetClass="exit" presetSubtype="0" fill="hold" grpId="3" nodeType="withEffect">
                                  <p:stCondLst>
                                    <p:cond delay="0"/>
                                  </p:stCondLst>
                                  <p:childTnLst>
                                    <p:animEffect transition="out" filter="fade">
                                      <p:cBhvr>
                                        <p:cTn id="40" dur="1750"/>
                                        <p:tgtEl>
                                          <p:spTgt spid="6"/>
                                        </p:tgtEl>
                                      </p:cBhvr>
                                    </p:animEffect>
                                    <p:set>
                                      <p:cBhvr>
                                        <p:cTn id="41" dur="1" fill="hold">
                                          <p:stCondLst>
                                            <p:cond delay="1749"/>
                                          </p:stCondLst>
                                        </p:cTn>
                                        <p:tgtEl>
                                          <p:spTgt spid="6"/>
                                        </p:tgtEl>
                                        <p:attrNameLst>
                                          <p:attrName>style.visibility</p:attrName>
                                        </p:attrNameLst>
                                      </p:cBhvr>
                                      <p:to>
                                        <p:strVal val="hidden"/>
                                      </p:to>
                                    </p:set>
                                  </p:childTnLst>
                                </p:cTn>
                              </p:par>
                              <p:par>
                                <p:cTn id="42" presetID="3" presetClass="emph" presetSubtype="2" fill="hold" grpId="4" nodeType="withEffect">
                                  <p:stCondLst>
                                    <p:cond delay="0"/>
                                  </p:stCondLst>
                                  <p:childTnLst>
                                    <p:animClr clrSpc="rgb" dir="cw">
                                      <p:cBhvr override="childStyle">
                                        <p:cTn id="43" dur="1750" fill="hold"/>
                                        <p:tgtEl>
                                          <p:spTgt spid="6"/>
                                        </p:tgtEl>
                                        <p:attrNameLst>
                                          <p:attrName>style.color</p:attrName>
                                        </p:attrNameLst>
                                      </p:cBhvr>
                                      <p:to>
                                        <a:schemeClr val="bg1"/>
                                      </p:to>
                                    </p:animClr>
                                  </p:childTnLst>
                                </p:cTn>
                              </p:par>
                              <p:par>
                                <p:cTn id="44" presetID="10" presetClass="exit" presetSubtype="0" fill="hold" grpId="2" nodeType="withEffect">
                                  <p:stCondLst>
                                    <p:cond delay="0"/>
                                  </p:stCondLst>
                                  <p:childTnLst>
                                    <p:animEffect transition="out" filter="fade">
                                      <p:cBhvr>
                                        <p:cTn id="45" dur="250"/>
                                        <p:tgtEl>
                                          <p:spTgt spid="7"/>
                                        </p:tgtEl>
                                      </p:cBhvr>
                                    </p:animEffect>
                                    <p:set>
                                      <p:cBhvr>
                                        <p:cTn id="46"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6" grpId="1"/>
      <p:bldP spid="6" grpId="2"/>
      <p:bldP spid="6" grpId="3"/>
      <p:bldP spid="6" grpId="4"/>
      <p:bldP spid="6" grpId="5"/>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82735" cy="6858000"/>
          </a:xfrm>
          <a:prstGeom prst="rect">
            <a:avLst/>
          </a:prstGeom>
        </p:spPr>
      </p:pic>
      <p:sp>
        <p:nvSpPr>
          <p:cNvPr id="3074" name="Rectangle 2"/>
          <p:cNvSpPr>
            <a:spLocks noGrp="1" noChangeArrowheads="1"/>
          </p:cNvSpPr>
          <p:nvPr>
            <p:ph type="title"/>
          </p:nvPr>
        </p:nvSpPr>
        <p:spPr>
          <a:xfrm>
            <a:off x="457200" y="2448050"/>
            <a:ext cx="8229600" cy="29573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be wise in your own eyes; Fear the LORD and</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depart from evil.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3:7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233914" y="3773371"/>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depart from evil</a:t>
            </a:r>
          </a:p>
        </p:txBody>
      </p:sp>
      <p:sp>
        <p:nvSpPr>
          <p:cNvPr id="5" name="Rectangle 2"/>
          <p:cNvSpPr txBox="1">
            <a:spLocks noChangeArrowheads="1"/>
          </p:cNvSpPr>
          <p:nvPr/>
        </p:nvSpPr>
        <p:spPr bwMode="auto">
          <a:xfrm>
            <a:off x="4102261" y="3096110"/>
            <a:ext cx="198968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2" hidden="1"/>
          <p:cNvSpPr txBox="1">
            <a:spLocks noChangeArrowheads="1"/>
          </p:cNvSpPr>
          <p:nvPr/>
        </p:nvSpPr>
        <p:spPr bwMode="auto">
          <a:xfrm>
            <a:off x="4802602" y="1848096"/>
            <a:ext cx="198968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
                                        <p:tgtEl>
                                          <p:spTgt spid="5"/>
                                        </p:tgtEl>
                                      </p:cBhvr>
                                    </p:animEffect>
                                  </p:childTnLst>
                                </p:cTn>
                              </p:par>
                              <p:par>
                                <p:cTn id="18" presetID="0" presetClass="path" presetSubtype="0" accel="50000" decel="50000" fill="hold" grpId="0" nodeType="withEffect">
                                  <p:stCondLst>
                                    <p:cond delay="0"/>
                                  </p:stCondLst>
                                  <p:childTnLst>
                                    <p:animMotion origin="layout" path="M -1.66667E-6 -1.85185E-6 L 0.07691 -0.18148 " pathEditMode="relative" rAng="0" ptsTypes="AA">
                                      <p:cBhvr>
                                        <p:cTn id="19" dur="1500" fill="hold"/>
                                        <p:tgtEl>
                                          <p:spTgt spid="5"/>
                                        </p:tgtEl>
                                        <p:attrNameLst>
                                          <p:attrName>ppt_x</p:attrName>
                                          <p:attrName>ppt_y</p:attrName>
                                        </p:attrNameLst>
                                      </p:cBhvr>
                                      <p:rCtr x="3837" y="-9074"/>
                                    </p:animMotion>
                                  </p:childTnLst>
                                </p:cTn>
                              </p:par>
                              <p:par>
                                <p:cTn id="20" presetID="10" presetClass="exit" presetSubtype="0" fill="hold" grpId="1" nodeType="withEffect">
                                  <p:stCondLst>
                                    <p:cond delay="0"/>
                                  </p:stCondLst>
                                  <p:childTnLst>
                                    <p:animEffect transition="out" filter="fade">
                                      <p:cBhvr>
                                        <p:cTn id="21" dur="1250"/>
                                        <p:tgtEl>
                                          <p:spTgt spid="3074"/>
                                        </p:tgtEl>
                                      </p:cBhvr>
                                    </p:animEffect>
                                    <p:set>
                                      <p:cBhvr>
                                        <p:cTn id="22" dur="1" fill="hold">
                                          <p:stCondLst>
                                            <p:cond delay="1249"/>
                                          </p:stCondLst>
                                        </p:cTn>
                                        <p:tgtEl>
                                          <p:spTgt spid="3074"/>
                                        </p:tgtEl>
                                        <p:attrNameLst>
                                          <p:attrName>style.visibility</p:attrName>
                                        </p:attrNameLst>
                                      </p:cBhvr>
                                      <p:to>
                                        <p:strVal val="hidden"/>
                                      </p:to>
                                    </p:set>
                                  </p:childTnLst>
                                </p:cTn>
                              </p:par>
                            </p:childTnLst>
                          </p:cTn>
                        </p:par>
                        <p:par>
                          <p:cTn id="23" fill="hold">
                            <p:stCondLst>
                              <p:cond delay="1500"/>
                            </p:stCondLst>
                            <p:childTnLst>
                              <p:par>
                                <p:cTn id="24" presetID="10" presetClass="exit" presetSubtype="0" fill="hold" grpId="0" nodeType="afterEffect">
                                  <p:stCondLst>
                                    <p:cond delay="0"/>
                                  </p:stCondLst>
                                  <p:childTnLst>
                                    <p:animEffect transition="out" filter="fade">
                                      <p:cBhvr>
                                        <p:cTn id="25" dur="250"/>
                                        <p:tgtEl>
                                          <p:spTgt spid="7"/>
                                        </p:tgtEl>
                                      </p:cBhvr>
                                    </p:animEffect>
                                    <p:set>
                                      <p:cBhvr>
                                        <p:cTn id="26"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340" r="20616"/>
          <a:stretch/>
        </p:blipFill>
        <p:spPr>
          <a:xfrm>
            <a:off x="-1" y="0"/>
            <a:ext cx="9144001" cy="6858000"/>
          </a:xfrm>
          <a:prstGeom prst="rect">
            <a:avLst/>
          </a:prstGeom>
        </p:spPr>
      </p:pic>
      <p:sp>
        <p:nvSpPr>
          <p:cNvPr id="6" name="Title 1"/>
          <p:cNvSpPr txBox="1">
            <a:spLocks/>
          </p:cNvSpPr>
          <p:nvPr/>
        </p:nvSpPr>
        <p:spPr>
          <a:xfrm>
            <a:off x="771646" y="2477207"/>
            <a:ext cx="265446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hate evil</a:t>
            </a:r>
          </a:p>
        </p:txBody>
      </p:sp>
      <p:sp>
        <p:nvSpPr>
          <p:cNvPr id="8" name="Rectangle 2"/>
          <p:cNvSpPr txBox="1">
            <a:spLocks noChangeArrowheads="1"/>
          </p:cNvSpPr>
          <p:nvPr/>
        </p:nvSpPr>
        <p:spPr bwMode="auto">
          <a:xfrm>
            <a:off x="4802602" y="1848096"/>
            <a:ext cx="198968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3074" name="Rectangle 2"/>
          <p:cNvSpPr>
            <a:spLocks noGrp="1" noChangeArrowheads="1"/>
          </p:cNvSpPr>
          <p:nvPr>
            <p:ph type="title"/>
          </p:nvPr>
        </p:nvSpPr>
        <p:spPr>
          <a:xfrm>
            <a:off x="457200" y="1951038"/>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to                       hate evil; Pride and arrogance  and the evil way And the perverse mouth I hate.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8:13 </a:t>
            </a:r>
          </a:p>
        </p:txBody>
      </p:sp>
      <p:sp>
        <p:nvSpPr>
          <p:cNvPr id="4" name="Rectangle 2"/>
          <p:cNvSpPr txBox="1">
            <a:spLocks noChangeArrowheads="1"/>
          </p:cNvSpPr>
          <p:nvPr/>
        </p:nvSpPr>
        <p:spPr bwMode="auto">
          <a:xfrm>
            <a:off x="2185277" y="1848166"/>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7" name="Rectangle 2" hidden="1"/>
          <p:cNvSpPr txBox="1">
            <a:spLocks noChangeArrowheads="1"/>
          </p:cNvSpPr>
          <p:nvPr/>
        </p:nvSpPr>
        <p:spPr bwMode="auto">
          <a:xfrm>
            <a:off x="713527" y="3264232"/>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8"/>
                                        </p:tgtEl>
                                      </p:cBhvr>
                                    </p:animEffect>
                                    <p:set>
                                      <p:cBhvr>
                                        <p:cTn id="13" dur="1" fill="hold">
                                          <p:stCondLst>
                                            <p:cond delay="24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
                                        <p:tgtEl>
                                          <p:spTgt spid="4"/>
                                        </p:tgtEl>
                                      </p:cBhvr>
                                    </p:animEffect>
                                  </p:childTnLst>
                                </p:cTn>
                              </p:par>
                              <p:par>
                                <p:cTn id="26" presetID="0" presetClass="path" presetSubtype="0" accel="50000" decel="50000" fill="hold" grpId="1" nodeType="withEffect">
                                  <p:stCondLst>
                                    <p:cond delay="0"/>
                                  </p:stCondLst>
                                  <p:childTnLst>
                                    <p:animMotion origin="layout" path="M 8.33333E-7 2.59259E-6 L -0.16076 0.20671 " pathEditMode="relative" rAng="0" ptsTypes="AA">
                                      <p:cBhvr>
                                        <p:cTn id="27" dur="1750" fill="hold"/>
                                        <p:tgtEl>
                                          <p:spTgt spid="4"/>
                                        </p:tgtEl>
                                        <p:attrNameLst>
                                          <p:attrName>ppt_x</p:attrName>
                                          <p:attrName>ppt_y</p:attrName>
                                        </p:attrNameLst>
                                      </p:cBhvr>
                                      <p:rCtr x="-8038" y="10324"/>
                                    </p:animMotion>
                                  </p:childTnLst>
                                </p:cTn>
                              </p:par>
                              <p:par>
                                <p:cTn id="28" presetID="42" presetClass="exit" presetSubtype="0" fill="hold" grpId="2" nodeType="withEffect">
                                  <p:stCondLst>
                                    <p:cond delay="100"/>
                                  </p:stCondLst>
                                  <p:childTnLst>
                                    <p:animEffect transition="out" filter="fade">
                                      <p:cBhvr>
                                        <p:cTn id="29" dur="1250"/>
                                        <p:tgtEl>
                                          <p:spTgt spid="6"/>
                                        </p:tgtEl>
                                      </p:cBhvr>
                                    </p:animEffect>
                                    <p:anim calcmode="lin" valueType="num">
                                      <p:cBhvr>
                                        <p:cTn id="30" dur="1250"/>
                                        <p:tgtEl>
                                          <p:spTgt spid="6"/>
                                        </p:tgtEl>
                                        <p:attrNameLst>
                                          <p:attrName>ppt_x</p:attrName>
                                        </p:attrNameLst>
                                      </p:cBhvr>
                                      <p:tavLst>
                                        <p:tav tm="0">
                                          <p:val>
                                            <p:strVal val="ppt_x"/>
                                          </p:val>
                                        </p:tav>
                                        <p:tav tm="100000">
                                          <p:val>
                                            <p:strVal val="ppt_x"/>
                                          </p:val>
                                        </p:tav>
                                      </p:tavLst>
                                    </p:anim>
                                    <p:anim calcmode="lin" valueType="num">
                                      <p:cBhvr>
                                        <p:cTn id="31" dur="1250"/>
                                        <p:tgtEl>
                                          <p:spTgt spid="6"/>
                                        </p:tgtEl>
                                        <p:attrNameLst>
                                          <p:attrName>ppt_y</p:attrName>
                                        </p:attrNameLst>
                                      </p:cBhvr>
                                      <p:tavLst>
                                        <p:tav tm="0">
                                          <p:val>
                                            <p:strVal val="ppt_y"/>
                                          </p:val>
                                        </p:tav>
                                        <p:tav tm="100000">
                                          <p:val>
                                            <p:strVal val="ppt_y+.1"/>
                                          </p:val>
                                        </p:tav>
                                      </p:tavLst>
                                    </p:anim>
                                    <p:set>
                                      <p:cBhvr>
                                        <p:cTn id="32" dur="1" fill="hold">
                                          <p:stCondLst>
                                            <p:cond delay="1249"/>
                                          </p:stCondLst>
                                        </p:cTn>
                                        <p:tgtEl>
                                          <p:spTgt spid="6"/>
                                        </p:tgtEl>
                                        <p:attrNameLst>
                                          <p:attrName>style.visibility</p:attrName>
                                        </p:attrNameLst>
                                      </p:cBhvr>
                                      <p:to>
                                        <p:strVal val="hidden"/>
                                      </p:to>
                                    </p:set>
                                  </p:childTnLst>
                                </p:cTn>
                              </p:par>
                              <p:par>
                                <p:cTn id="33" presetID="42" presetClass="exit" presetSubtype="0" fill="hold" grpId="1" nodeType="withEffect">
                                  <p:stCondLst>
                                    <p:cond delay="100"/>
                                  </p:stCondLst>
                                  <p:childTnLst>
                                    <p:animEffect transition="out" filter="fade">
                                      <p:cBhvr>
                                        <p:cTn id="34" dur="1250"/>
                                        <p:tgtEl>
                                          <p:spTgt spid="3074"/>
                                        </p:tgtEl>
                                      </p:cBhvr>
                                    </p:animEffect>
                                    <p:anim calcmode="lin" valueType="num">
                                      <p:cBhvr>
                                        <p:cTn id="35" dur="1250"/>
                                        <p:tgtEl>
                                          <p:spTgt spid="3074"/>
                                        </p:tgtEl>
                                        <p:attrNameLst>
                                          <p:attrName>ppt_x</p:attrName>
                                        </p:attrNameLst>
                                      </p:cBhvr>
                                      <p:tavLst>
                                        <p:tav tm="0">
                                          <p:val>
                                            <p:strVal val="ppt_x"/>
                                          </p:val>
                                        </p:tav>
                                        <p:tav tm="100000">
                                          <p:val>
                                            <p:strVal val="ppt_x"/>
                                          </p:val>
                                        </p:tav>
                                      </p:tavLst>
                                    </p:anim>
                                    <p:anim calcmode="lin" valueType="num">
                                      <p:cBhvr>
                                        <p:cTn id="36" dur="1250"/>
                                        <p:tgtEl>
                                          <p:spTgt spid="3074"/>
                                        </p:tgtEl>
                                        <p:attrNameLst>
                                          <p:attrName>ppt_y</p:attrName>
                                        </p:attrNameLst>
                                      </p:cBhvr>
                                      <p:tavLst>
                                        <p:tav tm="0">
                                          <p:val>
                                            <p:strVal val="ppt_y"/>
                                          </p:val>
                                        </p:tav>
                                        <p:tav tm="100000">
                                          <p:val>
                                            <p:strVal val="ppt_y+.1"/>
                                          </p:val>
                                        </p:tav>
                                      </p:tavLst>
                                    </p:anim>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3" nodeType="withEffect">
                                  <p:stCondLst>
                                    <p:cond delay="10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8" grpId="1"/>
      <p:bldP spid="3074" grpId="0"/>
      <p:bldP spid="3074" grpId="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09" r="8767"/>
          <a:stretch/>
        </p:blipFill>
        <p:spPr>
          <a:xfrm>
            <a:off x="-11575" y="-76200"/>
            <a:ext cx="9213448" cy="7086600"/>
          </a:xfrm>
          <a:prstGeom prst="rect">
            <a:avLst/>
          </a:prstGeom>
        </p:spPr>
      </p:pic>
      <p:sp>
        <p:nvSpPr>
          <p:cNvPr id="4" name="Rectangle 2"/>
          <p:cNvSpPr txBox="1">
            <a:spLocks noChangeArrowheads="1"/>
          </p:cNvSpPr>
          <p:nvPr/>
        </p:nvSpPr>
        <p:spPr bwMode="auto">
          <a:xfrm>
            <a:off x="533400" y="1874838"/>
            <a:ext cx="7924800"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mercy and truth Atonement is provided for iniquity; And by the fear of the LORD one departs from evil.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16:6 </a:t>
            </a:r>
          </a:p>
        </p:txBody>
      </p:sp>
      <p:sp>
        <p:nvSpPr>
          <p:cNvPr id="5" name="Rectangle 2"/>
          <p:cNvSpPr txBox="1">
            <a:spLocks noChangeArrowheads="1"/>
          </p:cNvSpPr>
          <p:nvPr/>
        </p:nvSpPr>
        <p:spPr bwMode="auto">
          <a:xfrm>
            <a:off x="713527" y="3264232"/>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Rectangle 2"/>
          <p:cNvSpPr txBox="1">
            <a:spLocks noChangeArrowheads="1"/>
          </p:cNvSpPr>
          <p:nvPr/>
        </p:nvSpPr>
        <p:spPr bwMode="auto">
          <a:xfrm>
            <a:off x="1027965" y="1032238"/>
            <a:ext cx="662289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Atonement is provided for </a:t>
            </a:r>
          </a:p>
        </p:txBody>
      </p:sp>
      <p:sp>
        <p:nvSpPr>
          <p:cNvPr id="13" name="Rectangle 2"/>
          <p:cNvSpPr txBox="1">
            <a:spLocks noChangeArrowheads="1"/>
          </p:cNvSpPr>
          <p:nvPr/>
        </p:nvSpPr>
        <p:spPr bwMode="auto">
          <a:xfrm>
            <a:off x="3400930" y="2594681"/>
            <a:ext cx="238245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iniquity</a:t>
            </a:r>
          </a:p>
        </p:txBody>
      </p:sp>
      <p:sp>
        <p:nvSpPr>
          <p:cNvPr id="10" name="Rectangle 2"/>
          <p:cNvSpPr txBox="1">
            <a:spLocks noChangeArrowheads="1"/>
          </p:cNvSpPr>
          <p:nvPr/>
        </p:nvSpPr>
        <p:spPr bwMode="auto">
          <a:xfrm>
            <a:off x="4784152" y="1921421"/>
            <a:ext cx="38755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Atonement is</a:t>
            </a:r>
          </a:p>
        </p:txBody>
      </p:sp>
      <p:sp>
        <p:nvSpPr>
          <p:cNvPr id="12" name="Rectangle 2"/>
          <p:cNvSpPr txBox="1">
            <a:spLocks noChangeArrowheads="1"/>
          </p:cNvSpPr>
          <p:nvPr/>
        </p:nvSpPr>
        <p:spPr bwMode="auto">
          <a:xfrm>
            <a:off x="420499" y="2594682"/>
            <a:ext cx="343766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provided for</a:t>
            </a:r>
          </a:p>
        </p:txBody>
      </p:sp>
      <p:sp>
        <p:nvSpPr>
          <p:cNvPr id="9" name="Rectangle 2"/>
          <p:cNvSpPr txBox="1">
            <a:spLocks noChangeArrowheads="1"/>
          </p:cNvSpPr>
          <p:nvPr/>
        </p:nvSpPr>
        <p:spPr bwMode="auto">
          <a:xfrm>
            <a:off x="3328517" y="3261966"/>
            <a:ext cx="198968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1" name="Rectangle 2"/>
          <p:cNvSpPr txBox="1">
            <a:spLocks noChangeArrowheads="1"/>
          </p:cNvSpPr>
          <p:nvPr/>
        </p:nvSpPr>
        <p:spPr bwMode="auto">
          <a:xfrm>
            <a:off x="3327069" y="3260157"/>
            <a:ext cx="198968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latin typeface="Calibri" panose="020F0502020204030204" pitchFamily="34" charset="0"/>
              </a:rPr>
              <a:t>LORD</a:t>
            </a:r>
          </a:p>
        </p:txBody>
      </p:sp>
      <p:sp>
        <p:nvSpPr>
          <p:cNvPr id="26" name="Rectangle 2"/>
          <p:cNvSpPr txBox="1">
            <a:spLocks noChangeArrowheads="1"/>
          </p:cNvSpPr>
          <p:nvPr/>
        </p:nvSpPr>
        <p:spPr bwMode="auto">
          <a:xfrm>
            <a:off x="3489436" y="1473386"/>
            <a:ext cx="1794076"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woPt" dir="t"/>
            </a:scene3d>
            <a:sp3d contourW="19050" prstMaterial="plastic">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CC9900"/>
                </a:solidFill>
                <a:effectLst>
                  <a:glow rad="63500">
                    <a:schemeClr val="tx1"/>
                  </a:glow>
                </a:effectLst>
                <a:latin typeface="Calibri" panose="020F0502020204030204" pitchFamily="34" charset="0"/>
              </a:rPr>
              <a:t>LORD</a:t>
            </a:r>
          </a:p>
        </p:txBody>
      </p:sp>
      <p:sp>
        <p:nvSpPr>
          <p:cNvPr id="27" name="Rectangle 2"/>
          <p:cNvSpPr txBox="1">
            <a:spLocks noChangeArrowheads="1"/>
          </p:cNvSpPr>
          <p:nvPr/>
        </p:nvSpPr>
        <p:spPr bwMode="auto">
          <a:xfrm>
            <a:off x="4200887" y="337827"/>
            <a:ext cx="623104" cy="215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500"/>
              </a:lnSpc>
            </a:pPr>
            <a:r>
              <a:rPr lang="en-US" altLang="en-US" b="1" dirty="0">
                <a:ln w="17780" cmpd="sng">
                  <a:no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t>
            </a:r>
          </a:p>
          <a:p>
            <a:pPr eaLnBrk="1" hangingPunct="1">
              <a:lnSpc>
                <a:spcPts val="3500"/>
              </a:lnSpc>
            </a:pPr>
            <a:r>
              <a:rPr lang="en-US" altLang="en-US" b="1" dirty="0">
                <a:ln w="17780" cmpd="sng">
                  <a:no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a:t>
            </a:r>
          </a:p>
          <a:p>
            <a:pPr eaLnBrk="1" hangingPunct="1">
              <a:lnSpc>
                <a:spcPts val="3500"/>
              </a:lnSpc>
            </a:pPr>
            <a:r>
              <a:rPr lang="en-US" altLang="en-US" b="1" dirty="0">
                <a:ln w="17780" cmpd="sng">
                  <a:no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a:t>
            </a:r>
          </a:p>
          <a:p>
            <a:pPr eaLnBrk="1" hangingPunct="1">
              <a:lnSpc>
                <a:spcPts val="3500"/>
              </a:lnSpc>
            </a:pPr>
            <a:r>
              <a:rPr lang="en-US" altLang="en-US" b="1" dirty="0">
                <a:ln w="17780" cmpd="sng">
                  <a:no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a:t>
            </a:r>
          </a:p>
        </p:txBody>
      </p:sp>
      <p:sp>
        <p:nvSpPr>
          <p:cNvPr id="28" name="Rectangle 2"/>
          <p:cNvSpPr txBox="1">
            <a:spLocks noChangeArrowheads="1"/>
          </p:cNvSpPr>
          <p:nvPr/>
        </p:nvSpPr>
        <p:spPr bwMode="auto">
          <a:xfrm>
            <a:off x="3556185" y="1673812"/>
            <a:ext cx="623104" cy="215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500"/>
              </a:lnSpc>
            </a:pPr>
            <a:r>
              <a:rPr lang="en-US" altLang="en-US" b="1"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L</a:t>
            </a:r>
          </a:p>
          <a:p>
            <a:pPr eaLnBrk="1" hangingPunct="1">
              <a:lnSpc>
                <a:spcPts val="3500"/>
              </a:lnSpc>
            </a:pPr>
            <a:r>
              <a:rPr lang="en-US" altLang="en-US" b="1"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I</a:t>
            </a:r>
          </a:p>
          <a:p>
            <a:pPr eaLnBrk="1" hangingPunct="1">
              <a:lnSpc>
                <a:spcPts val="3500"/>
              </a:lnSpc>
            </a:pPr>
            <a:r>
              <a:rPr lang="en-US" altLang="en-US" b="1"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F</a:t>
            </a:r>
          </a:p>
          <a:p>
            <a:pPr eaLnBrk="1" hangingPunct="1">
              <a:lnSpc>
                <a:spcPts val="3500"/>
              </a:lnSpc>
            </a:pPr>
            <a:r>
              <a:rPr lang="en-US" altLang="en-US" b="1"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E</a:t>
            </a:r>
          </a:p>
        </p:txBody>
      </p:sp>
      <p:pic>
        <p:nvPicPr>
          <p:cNvPr id="29" name="Content Placeholder 4" descr="PowerPoint Slide Show - [SermonLayoutWork]"/>
          <p:cNvPicPr>
            <a:picLocks noGrp="1" noChangeAspect="1"/>
          </p:cNvPicPr>
          <p:nvPr>
            <p:ph idx="1"/>
          </p:nvPr>
        </p:nvPicPr>
        <p:blipFill rotWithShape="1">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l="33956" r="52919" b="50666"/>
          <a:stretch/>
        </p:blipFill>
        <p:spPr>
          <a:xfrm>
            <a:off x="3552927" y="308708"/>
            <a:ext cx="1600200" cy="3383280"/>
          </a:xfrm>
        </p:spPr>
      </p:pic>
      <p:sp>
        <p:nvSpPr>
          <p:cNvPr id="30" name="Rectangle 2"/>
          <p:cNvSpPr txBox="1">
            <a:spLocks noChangeArrowheads="1"/>
          </p:cNvSpPr>
          <p:nvPr/>
        </p:nvSpPr>
        <p:spPr bwMode="auto">
          <a:xfrm>
            <a:off x="4869712" y="1908087"/>
            <a:ext cx="1842304"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13856706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7.40741E-7 L -0.00035 -0.18426 " pathEditMode="relative" rAng="0" ptsTypes="AA">
                                      <p:cBhvr>
                                        <p:cTn id="10" dur="1000" spd="-100000" fill="hold"/>
                                        <p:tgtEl>
                                          <p:spTgt spid="4"/>
                                        </p:tgtEl>
                                        <p:attrNameLst>
                                          <p:attrName>ppt_x</p:attrName>
                                          <p:attrName>ppt_y</p:attrName>
                                        </p:attrNameLst>
                                      </p:cBhvr>
                                      <p:rCtr x="-17" y="-9213"/>
                                    </p:animMotion>
                                  </p:childTnLst>
                                </p:cTn>
                              </p:par>
                            </p:childTnLst>
                          </p:cTn>
                        </p:par>
                        <p:par>
                          <p:cTn id="11" fill="hold">
                            <p:stCondLst>
                              <p:cond delay="10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0" presetClass="exit" presetSubtype="0" fill="hold" grpId="1" nodeType="afterEffect">
                                  <p:stCondLst>
                                    <p:cond delay="0"/>
                                  </p:stCondLst>
                                  <p:childTnLst>
                                    <p:set>
                                      <p:cBhvr>
                                        <p:cTn id="18" dur="1" fill="hold">
                                          <p:stCondLst>
                                            <p:cond delay="999"/>
                                          </p:stCondLst>
                                        </p:cTn>
                                        <p:tgtEl>
                                          <p:spTgt spid="11"/>
                                        </p:tgtEl>
                                        <p:attrNameLst>
                                          <p:attrName>style.visibility</p:attrName>
                                        </p:attrNameLst>
                                      </p:cBhvr>
                                      <p:to>
                                        <p:strVal val="hidden"/>
                                      </p:to>
                                    </p:set>
                                    <p:animEffect transition="out" filter="dissolve">
                                      <p:cBhvr>
                                        <p:cTn id="19" dur="1000">
                                          <p:stCondLst>
                                            <p:cond delay="0"/>
                                          </p:stCondLst>
                                        </p:cTn>
                                        <p:tgtEl>
                                          <p:spTgt spid="11"/>
                                        </p:tgtEl>
                                      </p:cBhvr>
                                    </p:animEffect>
                                    <p:anim to="" calcmode="lin" valueType="num">
                                      <p:cBhvr>
                                        <p:cTn id="20"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21"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22" presetID="10" presetClass="exit" presetSubtype="0" fill="hold" grpId="4" nodeType="withEffect">
                                  <p:stCondLst>
                                    <p:cond delay="0"/>
                                  </p:stCondLst>
                                  <p:childTnLst>
                                    <p:animEffect transition="out" filter="fade">
                                      <p:cBhvr>
                                        <p:cTn id="23" dur="250"/>
                                        <p:tgtEl>
                                          <p:spTgt spid="5"/>
                                        </p:tgtEl>
                                      </p:cBhvr>
                                    </p:animEffect>
                                    <p:set>
                                      <p:cBhvr>
                                        <p:cTn id="24" dur="1" fill="hold">
                                          <p:stCondLst>
                                            <p:cond delay="24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
                                        <p:tgtEl>
                                          <p:spTgt spid="10"/>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
                                        <p:tgtEl>
                                          <p:spTgt spid="1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
                                        <p:tgtEl>
                                          <p:spTgt spid="13"/>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
                                        <p:tgtEl>
                                          <p:spTgt spid="5"/>
                                        </p:tgtEl>
                                      </p:cBhvr>
                                    </p:animEffect>
                                  </p:childTnLst>
                                </p:cTn>
                              </p:par>
                              <p:par>
                                <p:cTn id="39" presetID="0" presetClass="path" presetSubtype="0" accel="50000" decel="50000" fill="hold" grpId="2" nodeType="withEffect">
                                  <p:stCondLst>
                                    <p:cond delay="0"/>
                                  </p:stCondLst>
                                  <p:childTnLst>
                                    <p:animMotion origin="layout" path="M 5.55556E-7 0.00046 C -0.00035 -0.01088 -0.00052 -0.022 -0.00417 -0.03727 C -0.00764 -0.05301 -0.00833 -0.07107 -0.02049 -0.09306 C -0.03281 -0.11505 -0.0526 -0.15139 -0.07778 -0.16899 C -0.10226 -0.18658 -0.1408 -0.19306 -0.17101 -0.19885 C -0.20069 -0.20463 -0.22917 -0.20487 -0.25799 -0.20394 C -0.28681 -0.20301 -0.31927 -0.20047 -0.3441 -0.19375 C -0.36927 -0.18704 -0.3941 -0.17408 -0.40747 -0.16343 C -0.42118 -0.15278 -0.42292 -0.13843 -0.425 -0.1301 " pathEditMode="relative" rAng="0" ptsTypes="AAAAAAAAA">
                                      <p:cBhvr>
                                        <p:cTn id="40" dur="2000" fill="hold"/>
                                        <p:tgtEl>
                                          <p:spTgt spid="10"/>
                                        </p:tgtEl>
                                        <p:attrNameLst>
                                          <p:attrName>ppt_x</p:attrName>
                                          <p:attrName>ppt_y</p:attrName>
                                        </p:attrNameLst>
                                      </p:cBhvr>
                                      <p:rCtr x="-21250" y="-10231"/>
                                    </p:animMotion>
                                  </p:childTnLst>
                                </p:cTn>
                              </p:par>
                              <p:par>
                                <p:cTn id="41" presetID="0" presetClass="path" presetSubtype="0" accel="50000" decel="50000" fill="hold" grpId="2" nodeType="withEffect">
                                  <p:stCondLst>
                                    <p:cond delay="0"/>
                                  </p:stCondLst>
                                  <p:childTnLst>
                                    <p:animMotion origin="layout" path="M -4.16667E-6 -3.7037E-6 C 0.07309 -0.01782 0.14601 -0.03564 0.20087 -0.05277 C 0.25573 -0.0699 0.29653 -0.08564 0.32865 -0.10347 C 0.36094 -0.12129 0.379 -0.13935 0.39358 -0.16041 C 0.40834 -0.18148 0.41459 -0.21365 0.41945 -0.22801 " pathEditMode="relative" rAng="0" ptsTypes="AAAAA">
                                      <p:cBhvr>
                                        <p:cTn id="42" dur="2000" fill="hold"/>
                                        <p:tgtEl>
                                          <p:spTgt spid="12"/>
                                        </p:tgtEl>
                                        <p:attrNameLst>
                                          <p:attrName>ppt_x</p:attrName>
                                          <p:attrName>ppt_y</p:attrName>
                                        </p:attrNameLst>
                                      </p:cBhvr>
                                      <p:rCtr x="20972" y="-11412"/>
                                    </p:animMotion>
                                  </p:childTnLst>
                                </p:cTn>
                              </p:par>
                              <p:par>
                                <p:cTn id="43" presetID="0" presetClass="path" presetSubtype="0" accel="66000" decel="34000" fill="hold" grpId="1" nodeType="withEffect">
                                  <p:stCondLst>
                                    <p:cond delay="0"/>
                                  </p:stCondLst>
                                  <p:childTnLst>
                                    <p:animMotion origin="layout" path="M -1.66667E-6 1.11111E-6 L 0.16146 -0.20718 " pathEditMode="relative" rAng="0" ptsTypes="AA">
                                      <p:cBhvr>
                                        <p:cTn id="44" dur="2000" fill="hold"/>
                                        <p:tgtEl>
                                          <p:spTgt spid="5"/>
                                        </p:tgtEl>
                                        <p:attrNameLst>
                                          <p:attrName>ppt_x</p:attrName>
                                          <p:attrName>ppt_y</p:attrName>
                                        </p:attrNameLst>
                                      </p:cBhvr>
                                      <p:rCtr x="8073" y="-10370"/>
                                    </p:animMotion>
                                  </p:childTnLst>
                                </p:cTn>
                              </p:par>
                              <p:par>
                                <p:cTn id="45" presetID="0" presetClass="path" presetSubtype="0" accel="50000" decel="50000" fill="hold" grpId="3" nodeType="withEffect">
                                  <p:stCondLst>
                                    <p:cond delay="0"/>
                                  </p:stCondLst>
                                  <p:childTnLst>
                                    <p:animMotion origin="layout" path="M -0.00034 -3.7037E-6 C 0.01285 0.0088 0.06615 0.03149 0.07969 0.05255 C 0.09323 0.07361 0.08525 0.10787 0.08091 0.12686 C 0.07657 0.14584 0.06528 0.16042 0.05313 0.16574 C 0.04098 0.17107 0.02049 0.17246 0.00747 0.15903 C -0.00538 0.14561 -0.02743 0.11088 -0.03524 0.09561 " pathEditMode="relative" rAng="0" ptsTypes="AAAAAA">
                                      <p:cBhvr>
                                        <p:cTn id="46" dur="2000" fill="hold"/>
                                        <p:tgtEl>
                                          <p:spTgt spid="13"/>
                                        </p:tgtEl>
                                        <p:attrNameLst>
                                          <p:attrName>ppt_x</p:attrName>
                                          <p:attrName>ppt_y</p:attrName>
                                        </p:attrNameLst>
                                      </p:cBhvr>
                                      <p:rCtr x="2639" y="8472"/>
                                    </p:animMotion>
                                  </p:childTnLst>
                                </p:cTn>
                              </p:par>
                              <p:par>
                                <p:cTn id="47" presetID="8" presetClass="emph" presetSubtype="0" fill="hold" grpId="2" nodeType="withEffect">
                                  <p:stCondLst>
                                    <p:cond delay="0"/>
                                  </p:stCondLst>
                                  <p:childTnLst>
                                    <p:animRot by="-5400000">
                                      <p:cBhvr>
                                        <p:cTn id="48" dur="1800" fill="hold"/>
                                        <p:tgtEl>
                                          <p:spTgt spid="13"/>
                                        </p:tgtEl>
                                        <p:attrNameLst>
                                          <p:attrName>r</p:attrName>
                                        </p:attrNameLst>
                                      </p:cBhvr>
                                    </p:animRot>
                                  </p:childTnLst>
                                </p:cTn>
                              </p:par>
                              <p:par>
                                <p:cTn id="49" presetID="10" presetClass="exit" presetSubtype="0" fill="hold" grpId="1" nodeType="withEffect">
                                  <p:stCondLst>
                                    <p:cond delay="0"/>
                                  </p:stCondLst>
                                  <p:childTnLst>
                                    <p:animEffect transition="out" filter="fade">
                                      <p:cBhvr>
                                        <p:cTn id="50" dur="1500"/>
                                        <p:tgtEl>
                                          <p:spTgt spid="4"/>
                                        </p:tgtEl>
                                      </p:cBhvr>
                                    </p:animEffect>
                                    <p:set>
                                      <p:cBhvr>
                                        <p:cTn id="51" dur="1" fill="hold">
                                          <p:stCondLst>
                                            <p:cond delay="1499"/>
                                          </p:stCondLst>
                                        </p:cTn>
                                        <p:tgtEl>
                                          <p:spTgt spid="4"/>
                                        </p:tgtEl>
                                        <p:attrNameLst>
                                          <p:attrName>style.visibility</p:attrName>
                                        </p:attrNameLst>
                                      </p:cBhvr>
                                      <p:to>
                                        <p:strVal val="hidden"/>
                                      </p:to>
                                    </p:set>
                                  </p:childTnLst>
                                </p:cTn>
                              </p:par>
                            </p:childTnLst>
                          </p:cTn>
                        </p:par>
                        <p:par>
                          <p:cTn id="52" fill="hold">
                            <p:stCondLst>
                              <p:cond delay="2000"/>
                            </p:stCondLst>
                            <p:childTnLst>
                              <p:par>
                                <p:cTn id="53" presetID="26" presetClass="emph" presetSubtype="0" fill="hold" grpId="3" nodeType="afterEffect">
                                  <p:stCondLst>
                                    <p:cond delay="0"/>
                                  </p:stCondLst>
                                  <p:childTnLst>
                                    <p:animEffect transition="out" filter="fade">
                                      <p:cBhvr>
                                        <p:cTn id="54" dur="500" tmFilter="0, 0; .2, .5; .8, .5; 1, 0"/>
                                        <p:tgtEl>
                                          <p:spTgt spid="5"/>
                                        </p:tgtEl>
                                      </p:cBhvr>
                                    </p:animEffect>
                                    <p:animScale>
                                      <p:cBhvr>
                                        <p:cTn id="55" dur="250" autoRev="1" fill="hold"/>
                                        <p:tgtEl>
                                          <p:spTgt spid="5"/>
                                        </p:tgtEl>
                                      </p:cBhvr>
                                      <p:by x="105000" y="105000"/>
                                    </p:animScale>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50"/>
                                        <p:tgtEl>
                                          <p:spTgt spid="6"/>
                                        </p:tgtEl>
                                      </p:cBhvr>
                                    </p:animEffect>
                                  </p:childTnLst>
                                </p:cTn>
                              </p:par>
                              <p:par>
                                <p:cTn id="60" presetID="10" presetClass="exit" presetSubtype="0" fill="hold" grpId="0"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0" presetClass="exit" presetSubtype="0" accel="100000" fill="hold" grpId="0" nodeType="clickEffect">
                                  <p:stCondLst>
                                    <p:cond delay="0"/>
                                  </p:stCondLst>
                                  <p:childTnLst>
                                    <p:anim calcmode="lin" valueType="num">
                                      <p:cBhvr>
                                        <p:cTn id="69" dur="1000"/>
                                        <p:tgtEl>
                                          <p:spTgt spid="13"/>
                                        </p:tgtEl>
                                        <p:attrNameLst>
                                          <p:attrName>ppt_w</p:attrName>
                                        </p:attrNameLst>
                                      </p:cBhvr>
                                      <p:tavLst>
                                        <p:tav tm="0">
                                          <p:val>
                                            <p:strVal val="ppt_w"/>
                                          </p:val>
                                        </p:tav>
                                        <p:tav tm="100000">
                                          <p:val>
                                            <p:strVal val="ppt_w+.3"/>
                                          </p:val>
                                        </p:tav>
                                      </p:tavLst>
                                    </p:anim>
                                    <p:anim calcmode="lin" valueType="num">
                                      <p:cBhvr>
                                        <p:cTn id="70" dur="1000"/>
                                        <p:tgtEl>
                                          <p:spTgt spid="13"/>
                                        </p:tgtEl>
                                        <p:attrNameLst>
                                          <p:attrName>ppt_h</p:attrName>
                                        </p:attrNameLst>
                                      </p:cBhvr>
                                      <p:tavLst>
                                        <p:tav tm="0">
                                          <p:val>
                                            <p:strVal val="ppt_h"/>
                                          </p:val>
                                        </p:tav>
                                        <p:tav tm="100000">
                                          <p:val>
                                            <p:strVal val="ppt_h"/>
                                          </p:val>
                                        </p:tav>
                                      </p:tavLst>
                                    </p:anim>
                                    <p:animEffect transition="out" filter="fade">
                                      <p:cBhvr>
                                        <p:cTn id="71" dur="1000"/>
                                        <p:tgtEl>
                                          <p:spTgt spid="13"/>
                                        </p:tgtEl>
                                      </p:cBhvr>
                                    </p:animEffect>
                                    <p:set>
                                      <p:cBhvr>
                                        <p:cTn id="72" dur="1" fill="hold">
                                          <p:stCondLst>
                                            <p:cond delay="999"/>
                                          </p:stCondLst>
                                        </p:cTn>
                                        <p:tgtEl>
                                          <p:spTgt spid="13"/>
                                        </p:tgtEl>
                                        <p:attrNameLst>
                                          <p:attrName>style.visibility</p:attrName>
                                        </p:attrNameLst>
                                      </p:cBhvr>
                                      <p:to>
                                        <p:strVal val="hidden"/>
                                      </p:to>
                                    </p:set>
                                  </p:childTnLst>
                                </p:cTn>
                              </p:par>
                              <p:par>
                                <p:cTn id="73" presetID="55" presetClass="exit" presetSubtype="0" fill="hold" grpId="1" nodeType="withEffect">
                                  <p:stCondLst>
                                    <p:cond delay="0"/>
                                  </p:stCondLst>
                                  <p:childTnLst>
                                    <p:anim calcmode="lin" valueType="num">
                                      <p:cBhvr>
                                        <p:cTn id="74" dur="1000"/>
                                        <p:tgtEl>
                                          <p:spTgt spid="6"/>
                                        </p:tgtEl>
                                        <p:attrNameLst>
                                          <p:attrName>ppt_w</p:attrName>
                                        </p:attrNameLst>
                                      </p:cBhvr>
                                      <p:tavLst>
                                        <p:tav tm="0">
                                          <p:val>
                                            <p:strVal val="ppt_w"/>
                                          </p:val>
                                        </p:tav>
                                        <p:tav tm="100000">
                                          <p:val>
                                            <p:strVal val="ppt_w*0.70"/>
                                          </p:val>
                                        </p:tav>
                                      </p:tavLst>
                                    </p:anim>
                                    <p:anim calcmode="lin" valueType="num">
                                      <p:cBhvr>
                                        <p:cTn id="75" dur="1000"/>
                                        <p:tgtEl>
                                          <p:spTgt spid="6"/>
                                        </p:tgtEl>
                                        <p:attrNameLst>
                                          <p:attrName>ppt_h</p:attrName>
                                        </p:attrNameLst>
                                      </p:cBhvr>
                                      <p:tavLst>
                                        <p:tav tm="0">
                                          <p:val>
                                            <p:strVal val="ppt_h"/>
                                          </p:val>
                                        </p:tav>
                                        <p:tav tm="100000">
                                          <p:val>
                                            <p:strVal val="ppt_h"/>
                                          </p:val>
                                        </p:tav>
                                      </p:tavLst>
                                    </p:anim>
                                    <p:animEffect transition="out" filter="fade">
                                      <p:cBhvr>
                                        <p:cTn id="76" dur="1000"/>
                                        <p:tgtEl>
                                          <p:spTgt spid="6"/>
                                        </p:tgtEl>
                                      </p:cBhvr>
                                    </p:animEffect>
                                    <p:set>
                                      <p:cBhvr>
                                        <p:cTn id="77" dur="1" fill="hold">
                                          <p:stCondLst>
                                            <p:cond delay="999"/>
                                          </p:stCondLst>
                                        </p:cTn>
                                        <p:tgtEl>
                                          <p:spTgt spid="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1"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
                                        <p:tgtEl>
                                          <p:spTgt spid="30"/>
                                        </p:tgtEl>
                                      </p:cBhvr>
                                    </p:animEffect>
                                  </p:childTnLst>
                                </p:cTn>
                              </p:par>
                              <p:par>
                                <p:cTn id="83" presetID="0" presetClass="path" presetSubtype="0" accel="50000" decel="50000" fill="hold" grpId="0" nodeType="withEffect">
                                  <p:stCondLst>
                                    <p:cond delay="0"/>
                                  </p:stCondLst>
                                  <p:childTnLst>
                                    <p:animMotion origin="layout" path="M -3.33333E-6 -4.44444E-6 L -0.15364 -0.05417 " pathEditMode="relative" rAng="0" ptsTypes="AA">
                                      <p:cBhvr>
                                        <p:cTn id="84" dur="1500" fill="hold"/>
                                        <p:tgtEl>
                                          <p:spTgt spid="30"/>
                                        </p:tgtEl>
                                        <p:attrNameLst>
                                          <p:attrName>ppt_x</p:attrName>
                                          <p:attrName>ppt_y</p:attrName>
                                        </p:attrNameLst>
                                      </p:cBhvr>
                                      <p:rCtr x="-7708" y="-2708"/>
                                    </p:animMotion>
                                  </p:childTnLst>
                                </p:cTn>
                              </p:par>
                              <p:par>
                                <p:cTn id="85" presetID="10" presetClass="exit" presetSubtype="0" fill="hold" grpId="5" nodeType="withEffect">
                                  <p:stCondLst>
                                    <p:cond delay="0"/>
                                  </p:stCondLst>
                                  <p:childTnLst>
                                    <p:animEffect transition="out" filter="fade">
                                      <p:cBhvr>
                                        <p:cTn id="86" dur="750"/>
                                        <p:tgtEl>
                                          <p:spTgt spid="5"/>
                                        </p:tgtEl>
                                      </p:cBhvr>
                                    </p:animEffect>
                                    <p:set>
                                      <p:cBhvr>
                                        <p:cTn id="87" dur="1" fill="hold">
                                          <p:stCondLst>
                                            <p:cond delay="749"/>
                                          </p:stCondLst>
                                        </p:cTn>
                                        <p:tgtEl>
                                          <p:spTgt spid="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iterate type="lt">
                                    <p:tmPct val="0"/>
                                  </p:iterate>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par>
                                <p:cTn id="93" presetID="1" presetClass="entr" presetSubtype="0" fill="hold" grpId="1" nodeType="withEffect">
                                  <p:stCondLst>
                                    <p:cond delay="250"/>
                                  </p:stCondLst>
                                  <p:iterate type="lt">
                                    <p:tmAbs val="0"/>
                                  </p:iterate>
                                  <p:childTnLst>
                                    <p:set>
                                      <p:cBhvr>
                                        <p:cTn id="94" dur="1" fill="hold">
                                          <p:stCondLst>
                                            <p:cond delay="0"/>
                                          </p:stCondLst>
                                        </p:cTn>
                                        <p:tgtEl>
                                          <p:spTgt spid="26"/>
                                        </p:tgtEl>
                                        <p:attrNameLst>
                                          <p:attrName>style.visibility</p:attrName>
                                        </p:attrNameLst>
                                      </p:cBhvr>
                                      <p:to>
                                        <p:strVal val="visible"/>
                                      </p:to>
                                    </p:set>
                                  </p:childTnLst>
                                </p:cTn>
                              </p:par>
                              <p:par>
                                <p:cTn id="95" presetID="34" presetClass="emph" presetSubtype="0" fill="hold" grpId="2" nodeType="withEffect">
                                  <p:stCondLst>
                                    <p:cond delay="250"/>
                                  </p:stCondLst>
                                  <p:iterate type="lt">
                                    <p:tmPct val="10000"/>
                                  </p:iterate>
                                  <p:childTnLst>
                                    <p:animMotion origin="layout" path="M 2.5E-6 2.22222E-6 L 0.05312 2.22222E-6 " pathEditMode="relative" rAng="0" ptsTypes="AA">
                                      <p:cBhvr>
                                        <p:cTn id="96" dur="375" accel="50000" decel="50000" autoRev="1" fill="hold">
                                          <p:stCondLst>
                                            <p:cond delay="0"/>
                                          </p:stCondLst>
                                        </p:cTn>
                                        <p:tgtEl>
                                          <p:spTgt spid="26"/>
                                        </p:tgtEl>
                                        <p:attrNameLst>
                                          <p:attrName>ppt_x</p:attrName>
                                          <p:attrName>ppt_y</p:attrName>
                                        </p:attrNameLst>
                                      </p:cBhvr>
                                      <p:rCtr x="2656" y="0"/>
                                    </p:animMotion>
                                    <p:animRot by="1500000">
                                      <p:cBhvr>
                                        <p:cTn id="97" dur="188" fill="hold">
                                          <p:stCondLst>
                                            <p:cond delay="0"/>
                                          </p:stCondLst>
                                        </p:cTn>
                                        <p:tgtEl>
                                          <p:spTgt spid="26"/>
                                        </p:tgtEl>
                                        <p:attrNameLst>
                                          <p:attrName>r</p:attrName>
                                        </p:attrNameLst>
                                      </p:cBhvr>
                                    </p:animRot>
                                    <p:animRot by="-1500000">
                                      <p:cBhvr>
                                        <p:cTn id="98" dur="188" fill="hold">
                                          <p:stCondLst>
                                            <p:cond delay="188"/>
                                          </p:stCondLst>
                                        </p:cTn>
                                        <p:tgtEl>
                                          <p:spTgt spid="26"/>
                                        </p:tgtEl>
                                        <p:attrNameLst>
                                          <p:attrName>r</p:attrName>
                                        </p:attrNameLst>
                                      </p:cBhvr>
                                    </p:animRot>
                                    <p:animRot by="-1500000">
                                      <p:cBhvr>
                                        <p:cTn id="99" dur="188" fill="hold">
                                          <p:stCondLst>
                                            <p:cond delay="375"/>
                                          </p:stCondLst>
                                        </p:cTn>
                                        <p:tgtEl>
                                          <p:spTgt spid="26"/>
                                        </p:tgtEl>
                                        <p:attrNameLst>
                                          <p:attrName>r</p:attrName>
                                        </p:attrNameLst>
                                      </p:cBhvr>
                                    </p:animRot>
                                    <p:animRot by="1500000">
                                      <p:cBhvr>
                                        <p:cTn id="100" dur="188" fill="hold">
                                          <p:stCondLst>
                                            <p:cond delay="563"/>
                                          </p:stCondLst>
                                        </p:cTn>
                                        <p:tgtEl>
                                          <p:spTgt spid="26"/>
                                        </p:tgtEl>
                                        <p:attrNameLst>
                                          <p:attrName>r</p:attrName>
                                        </p:attrNameLst>
                                      </p:cBhvr>
                                    </p:animRot>
                                  </p:childTnLst>
                                </p:cTn>
                              </p:par>
                              <p:par>
                                <p:cTn id="101" presetID="3" presetClass="emph" presetSubtype="6" fill="remove" grpId="3" nodeType="withEffect">
                                  <p:stCondLst>
                                    <p:cond delay="250"/>
                                  </p:stCondLst>
                                  <p:iterate type="lt">
                                    <p:tmPct val="0"/>
                                  </p:iterate>
                                  <p:childTnLst>
                                    <p:animClr clrSpc="hsl" dir="cw">
                                      <p:cBhvr override="childStyle">
                                        <p:cTn id="102" dur="1500" fill="hold"/>
                                        <p:tgtEl>
                                          <p:spTgt spid="26"/>
                                        </p:tgtEl>
                                        <p:attrNameLst>
                                          <p:attrName>style.color</p:attrName>
                                        </p:attrNameLst>
                                      </p:cBhvr>
                                      <p:to>
                                        <a:srgbClr val="FF0000"/>
                                      </p:to>
                                    </p:animClr>
                                  </p:childTnLst>
                                </p:cTn>
                              </p:par>
                              <p:par>
                                <p:cTn id="103" presetID="22" presetClass="exit" presetSubtype="8" fill="hold" grpId="2" nodeType="withEffect">
                                  <p:stCondLst>
                                    <p:cond delay="250"/>
                                  </p:stCondLst>
                                  <p:childTnLst>
                                    <p:animEffect transition="out" filter="wipe(left)">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iterate type="lt">
                                    <p:tmPct val="0"/>
                                  </p:iterate>
                                  <p:childTnLst>
                                    <p:set>
                                      <p:cBhvr>
                                        <p:cTn id="109" dur="1" fill="hold">
                                          <p:stCondLst>
                                            <p:cond delay="0"/>
                                          </p:stCondLst>
                                        </p:cTn>
                                        <p:tgtEl>
                                          <p:spTgt spid="27"/>
                                        </p:tgtEl>
                                        <p:attrNameLst>
                                          <p:attrName>style.visibility</p:attrName>
                                        </p:attrNameLst>
                                      </p:cBhvr>
                                      <p:to>
                                        <p:strVal val="visible"/>
                                      </p:to>
                                    </p:set>
                                    <p:animEffect transition="in" filter="wipe(up)">
                                      <p:cBhvr>
                                        <p:cTn id="110" dur="500"/>
                                        <p:tgtEl>
                                          <p:spTgt spid="27"/>
                                        </p:tgtEl>
                                      </p:cBhvr>
                                    </p:animEffect>
                                  </p:childTnLst>
                                </p:cTn>
                              </p:par>
                              <p:par>
                                <p:cTn id="111" presetID="34" presetClass="emph" presetSubtype="0" fill="hold" grpId="1" nodeType="withEffect">
                                  <p:stCondLst>
                                    <p:cond delay="0"/>
                                  </p:stCondLst>
                                  <p:iterate type="lt">
                                    <p:tmPct val="10000"/>
                                  </p:iterate>
                                  <p:childTnLst>
                                    <p:animMotion origin="layout" path="M -2.77778E-6 0 L -2.77778E-6 0.07338 " pathEditMode="relative" rAng="0" ptsTypes="AA">
                                      <p:cBhvr>
                                        <p:cTn id="112" dur="250" accel="50000" decel="50000" autoRev="1" fill="hold">
                                          <p:stCondLst>
                                            <p:cond delay="0"/>
                                          </p:stCondLst>
                                        </p:cTn>
                                        <p:tgtEl>
                                          <p:spTgt spid="27"/>
                                        </p:tgtEl>
                                        <p:attrNameLst>
                                          <p:attrName>ppt_x</p:attrName>
                                          <p:attrName>ppt_y</p:attrName>
                                        </p:attrNameLst>
                                      </p:cBhvr>
                                      <p:rCtr x="0" y="3657"/>
                                    </p:animMotion>
                                    <p:animRot by="1500000">
                                      <p:cBhvr>
                                        <p:cTn id="113" dur="125" fill="hold">
                                          <p:stCondLst>
                                            <p:cond delay="0"/>
                                          </p:stCondLst>
                                        </p:cTn>
                                        <p:tgtEl>
                                          <p:spTgt spid="27"/>
                                        </p:tgtEl>
                                        <p:attrNameLst>
                                          <p:attrName>r</p:attrName>
                                        </p:attrNameLst>
                                      </p:cBhvr>
                                    </p:animRot>
                                    <p:animRot by="-1500000">
                                      <p:cBhvr>
                                        <p:cTn id="114" dur="125" fill="hold">
                                          <p:stCondLst>
                                            <p:cond delay="125"/>
                                          </p:stCondLst>
                                        </p:cTn>
                                        <p:tgtEl>
                                          <p:spTgt spid="27"/>
                                        </p:tgtEl>
                                        <p:attrNameLst>
                                          <p:attrName>r</p:attrName>
                                        </p:attrNameLst>
                                      </p:cBhvr>
                                    </p:animRot>
                                    <p:animRot by="-1500000">
                                      <p:cBhvr>
                                        <p:cTn id="115" dur="125" fill="hold">
                                          <p:stCondLst>
                                            <p:cond delay="250"/>
                                          </p:stCondLst>
                                        </p:cTn>
                                        <p:tgtEl>
                                          <p:spTgt spid="27"/>
                                        </p:tgtEl>
                                        <p:attrNameLst>
                                          <p:attrName>r</p:attrName>
                                        </p:attrNameLst>
                                      </p:cBhvr>
                                    </p:animRot>
                                    <p:animRot by="1500000">
                                      <p:cBhvr>
                                        <p:cTn id="116" dur="125" fill="hold">
                                          <p:stCondLst>
                                            <p:cond delay="375"/>
                                          </p:stCondLst>
                                        </p:cTn>
                                        <p:tgtEl>
                                          <p:spTgt spid="27"/>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iterate type="lt">
                                    <p:tmPct val="0"/>
                                  </p:iterate>
                                  <p:childTnLst>
                                    <p:set>
                                      <p:cBhvr>
                                        <p:cTn id="120" dur="1" fill="hold">
                                          <p:stCondLst>
                                            <p:cond delay="0"/>
                                          </p:stCondLst>
                                        </p:cTn>
                                        <p:tgtEl>
                                          <p:spTgt spid="28"/>
                                        </p:tgtEl>
                                        <p:attrNameLst>
                                          <p:attrName>style.visibility</p:attrName>
                                        </p:attrNameLst>
                                      </p:cBhvr>
                                      <p:to>
                                        <p:strVal val="visible"/>
                                      </p:to>
                                    </p:set>
                                    <p:animEffect transition="in" filter="wipe(up)">
                                      <p:cBhvr>
                                        <p:cTn id="121" dur="500"/>
                                        <p:tgtEl>
                                          <p:spTgt spid="28"/>
                                        </p:tgtEl>
                                      </p:cBhvr>
                                    </p:animEffect>
                                  </p:childTnLst>
                                </p:cTn>
                              </p:par>
                              <p:par>
                                <p:cTn id="122" presetID="34" presetClass="emph" presetSubtype="0" fill="hold" grpId="1" nodeType="withEffect">
                                  <p:stCondLst>
                                    <p:cond delay="0"/>
                                  </p:stCondLst>
                                  <p:iterate type="lt">
                                    <p:tmPct val="10000"/>
                                  </p:iterate>
                                  <p:childTnLst>
                                    <p:animMotion origin="layout" path="M 3.33333E-6 4.07407E-6 L 3.33333E-6 0.05509 " pathEditMode="relative" rAng="0" ptsTypes="AA">
                                      <p:cBhvr>
                                        <p:cTn id="123" dur="250" accel="50000" decel="50000" autoRev="1" fill="hold">
                                          <p:stCondLst>
                                            <p:cond delay="0"/>
                                          </p:stCondLst>
                                        </p:cTn>
                                        <p:tgtEl>
                                          <p:spTgt spid="28"/>
                                        </p:tgtEl>
                                        <p:attrNameLst>
                                          <p:attrName>ppt_x</p:attrName>
                                          <p:attrName>ppt_y</p:attrName>
                                        </p:attrNameLst>
                                      </p:cBhvr>
                                      <p:rCtr x="0" y="2755"/>
                                    </p:animMotion>
                                    <p:animRot by="1500000">
                                      <p:cBhvr>
                                        <p:cTn id="124" dur="125" fill="hold">
                                          <p:stCondLst>
                                            <p:cond delay="0"/>
                                          </p:stCondLst>
                                        </p:cTn>
                                        <p:tgtEl>
                                          <p:spTgt spid="28"/>
                                        </p:tgtEl>
                                        <p:attrNameLst>
                                          <p:attrName>r</p:attrName>
                                        </p:attrNameLst>
                                      </p:cBhvr>
                                    </p:animRot>
                                    <p:animRot by="-1500000">
                                      <p:cBhvr>
                                        <p:cTn id="125" dur="125" fill="hold">
                                          <p:stCondLst>
                                            <p:cond delay="125"/>
                                          </p:stCondLst>
                                        </p:cTn>
                                        <p:tgtEl>
                                          <p:spTgt spid="28"/>
                                        </p:tgtEl>
                                        <p:attrNameLst>
                                          <p:attrName>r</p:attrName>
                                        </p:attrNameLst>
                                      </p:cBhvr>
                                    </p:animRot>
                                    <p:animRot by="-1500000">
                                      <p:cBhvr>
                                        <p:cTn id="126" dur="125" fill="hold">
                                          <p:stCondLst>
                                            <p:cond delay="250"/>
                                          </p:stCondLst>
                                        </p:cTn>
                                        <p:tgtEl>
                                          <p:spTgt spid="28"/>
                                        </p:tgtEl>
                                        <p:attrNameLst>
                                          <p:attrName>r</p:attrName>
                                        </p:attrNameLst>
                                      </p:cBhvr>
                                    </p:animRot>
                                    <p:animRot by="1500000">
                                      <p:cBhvr>
                                        <p:cTn id="127" dur="125" fill="hold">
                                          <p:stCondLst>
                                            <p:cond delay="375"/>
                                          </p:stCondLst>
                                        </p:cTn>
                                        <p:tgtEl>
                                          <p:spTgt spid="28"/>
                                        </p:tgtEl>
                                        <p:attrNameLst>
                                          <p:attrName>r</p:attrName>
                                        </p:attrNameLst>
                                      </p:cBhvr>
                                    </p:animRo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29"/>
                                        </p:tgtEl>
                                        <p:attrNameLst>
                                          <p:attrName>style.visibility</p:attrName>
                                        </p:attrNameLst>
                                      </p:cBhvr>
                                      <p:to>
                                        <p:strVal val="visible"/>
                                      </p:to>
                                    </p:set>
                                  </p:childTnLst>
                                </p:cTn>
                              </p:par>
                              <p:par>
                                <p:cTn id="132" presetID="1" presetClass="exit" presetSubtype="0" fill="hold" grpId="4" nodeType="withEffect">
                                  <p:stCondLst>
                                    <p:cond delay="0"/>
                                  </p:stCondLst>
                                  <p:iterate type="lt">
                                    <p:tmAbs val="0"/>
                                  </p:iterate>
                                  <p:childTnLst>
                                    <p:set>
                                      <p:cBhvr>
                                        <p:cTn id="133" dur="1" fill="hold">
                                          <p:stCondLst>
                                            <p:cond delay="0"/>
                                          </p:stCondLst>
                                        </p:cTn>
                                        <p:tgtEl>
                                          <p:spTgt spid="26"/>
                                        </p:tgtEl>
                                        <p:attrNameLst>
                                          <p:attrName>style.visibility</p:attrName>
                                        </p:attrNameLst>
                                      </p:cBhvr>
                                      <p:to>
                                        <p:strVal val="hidden"/>
                                      </p:to>
                                    </p:set>
                                  </p:childTnLst>
                                </p:cTn>
                              </p:par>
                              <p:par>
                                <p:cTn id="134" presetID="1" presetClass="exit" presetSubtype="0" fill="hold" grpId="2" nodeType="withEffect">
                                  <p:stCondLst>
                                    <p:cond delay="0"/>
                                  </p:stCondLst>
                                  <p:iterate type="lt">
                                    <p:tmAbs val="0"/>
                                  </p:iterate>
                                  <p:childTnLst>
                                    <p:set>
                                      <p:cBhvr>
                                        <p:cTn id="135" dur="1" fill="hold">
                                          <p:stCondLst>
                                            <p:cond delay="0"/>
                                          </p:stCondLst>
                                        </p:cTn>
                                        <p:tgtEl>
                                          <p:spTgt spid="27"/>
                                        </p:tgtEl>
                                        <p:attrNameLst>
                                          <p:attrName>style.visibility</p:attrName>
                                        </p:attrNameLst>
                                      </p:cBhvr>
                                      <p:to>
                                        <p:strVal val="hidden"/>
                                      </p:to>
                                    </p:set>
                                  </p:childTnLst>
                                </p:cTn>
                              </p:par>
                              <p:par>
                                <p:cTn id="136" presetID="1" presetClass="exit" presetSubtype="0" fill="hold" grpId="2" nodeType="withEffect">
                                  <p:stCondLst>
                                    <p:cond delay="0"/>
                                  </p:stCondLst>
                                  <p:iterate type="lt">
                                    <p:tmAbs val="0"/>
                                  </p:iterate>
                                  <p:childTnLst>
                                    <p:set>
                                      <p:cBhvr>
                                        <p:cTn id="137" dur="1" fill="hold">
                                          <p:stCondLst>
                                            <p:cond delay="0"/>
                                          </p:stCondLst>
                                        </p:cTn>
                                        <p:tgtEl>
                                          <p:spTgt spid="28"/>
                                        </p:tgtEl>
                                        <p:attrNameLst>
                                          <p:attrName>style.visibility</p:attrName>
                                        </p:attrNameLst>
                                      </p:cBhvr>
                                      <p:to>
                                        <p:strVal val="hidden"/>
                                      </p:to>
                                    </p:set>
                                  </p:childTnLst>
                                </p:cTn>
                              </p:par>
                              <p:par>
                                <p:cTn id="138" presetID="0" presetClass="path" presetSubtype="0" accel="25000" decel="75000" fill="hold" nodeType="withEffect">
                                  <p:stCondLst>
                                    <p:cond delay="0"/>
                                  </p:stCondLst>
                                  <p:childTnLst>
                                    <p:animMotion origin="layout" path="M -1.66667E-6 3.33333E-6 L -0.0026 0.52176 " pathEditMode="relative" rAng="0" ptsTypes="AA">
                                      <p:cBhvr>
                                        <p:cTn id="139" dur="2000" fill="hold"/>
                                        <p:tgtEl>
                                          <p:spTgt spid="29"/>
                                        </p:tgtEl>
                                        <p:attrNameLst>
                                          <p:attrName>ppt_x</p:attrName>
                                          <p:attrName>ppt_y</p:attrName>
                                        </p:attrNameLst>
                                      </p:cBhvr>
                                      <p:rCtr x="-139" y="26088"/>
                                    </p:animMotion>
                                  </p:childTnLst>
                                </p:cTn>
                              </p:par>
                              <p:par>
                                <p:cTn id="140" presetID="8" presetClass="emph" presetSubtype="0" fill="hold" nodeType="withEffect">
                                  <p:stCondLst>
                                    <p:cond delay="0"/>
                                  </p:stCondLst>
                                  <p:childTnLst>
                                    <p:animRot by="108000000">
                                      <p:cBhvr>
                                        <p:cTn id="141" dur="2000" fill="hold"/>
                                        <p:tgtEl>
                                          <p:spTgt spid="29"/>
                                        </p:tgtEl>
                                        <p:attrNameLst>
                                          <p:attrName>r</p:attrName>
                                        </p:attrNameLst>
                                      </p:cBhvr>
                                    </p:animRot>
                                  </p:childTnLst>
                                </p:cTn>
                              </p:par>
                              <p:par>
                                <p:cTn id="142" presetID="23" presetClass="exit" presetSubtype="32" fill="hold" nodeType="withEffect">
                                  <p:stCondLst>
                                    <p:cond delay="0"/>
                                  </p:stCondLst>
                                  <p:childTnLst>
                                    <p:anim calcmode="lin" valueType="num">
                                      <p:cBhvr>
                                        <p:cTn id="143" dur="2000"/>
                                        <p:tgtEl>
                                          <p:spTgt spid="29"/>
                                        </p:tgtEl>
                                        <p:attrNameLst>
                                          <p:attrName>ppt_w</p:attrName>
                                        </p:attrNameLst>
                                      </p:cBhvr>
                                      <p:tavLst>
                                        <p:tav tm="0">
                                          <p:val>
                                            <p:strVal val="ppt_w"/>
                                          </p:val>
                                        </p:tav>
                                        <p:tav tm="100000">
                                          <p:val>
                                            <p:fltVal val="0"/>
                                          </p:val>
                                        </p:tav>
                                      </p:tavLst>
                                    </p:anim>
                                    <p:anim calcmode="lin" valueType="num">
                                      <p:cBhvr>
                                        <p:cTn id="144" dur="2000"/>
                                        <p:tgtEl>
                                          <p:spTgt spid="29"/>
                                        </p:tgtEl>
                                        <p:attrNameLst>
                                          <p:attrName>ppt_h</p:attrName>
                                        </p:attrNameLst>
                                      </p:cBhvr>
                                      <p:tavLst>
                                        <p:tav tm="0">
                                          <p:val>
                                            <p:strVal val="ppt_h"/>
                                          </p:val>
                                        </p:tav>
                                        <p:tav tm="100000">
                                          <p:val>
                                            <p:fltVal val="0"/>
                                          </p:val>
                                        </p:tav>
                                      </p:tavLst>
                                    </p:anim>
                                    <p:set>
                                      <p:cBhvr>
                                        <p:cTn id="145"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1"/>
      <p:bldP spid="5" grpId="2"/>
      <p:bldP spid="5" grpId="3"/>
      <p:bldP spid="5" grpId="4"/>
      <p:bldP spid="5" grpId="5"/>
      <p:bldP spid="6" grpId="0"/>
      <p:bldP spid="6" grpId="1"/>
      <p:bldP spid="13" grpId="0"/>
      <p:bldP spid="13" grpId="1"/>
      <p:bldP spid="13" grpId="2"/>
      <p:bldP spid="13" grpId="3"/>
      <p:bldP spid="10" grpId="0"/>
      <p:bldP spid="10" grpId="1"/>
      <p:bldP spid="10" grpId="2"/>
      <p:bldP spid="12" grpId="0"/>
      <p:bldP spid="12" grpId="1"/>
      <p:bldP spid="12" grpId="2"/>
      <p:bldP spid="9" grpId="1"/>
      <p:bldP spid="11" grpId="0"/>
      <p:bldP spid="11" grpId="1"/>
      <p:bldP spid="26" grpId="0"/>
      <p:bldP spid="26" grpId="1"/>
      <p:bldP spid="26" grpId="2"/>
      <p:bldP spid="26" grpId="3"/>
      <p:bldP spid="26" grpId="4"/>
      <p:bldP spid="27" grpId="0"/>
      <p:bldP spid="27" grpId="1"/>
      <p:bldP spid="27" grpId="2"/>
      <p:bldP spid="28" grpId="0"/>
      <p:bldP spid="28" grpId="1"/>
      <p:bldP spid="28" grpId="2"/>
      <p:bldP spid="30" grpId="0"/>
      <p:bldP spid="30" grpId="1"/>
      <p:bldP spid="30"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looks for the contrite who tremble at His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wisdom one understands the fear of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of God is a test in not sinning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the LORD serving Him in sincerity and in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the LORD, to walk in all His ways &amp; to love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who fear the LORD &amp; walk in His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Fearing Him and hoping in His mercy pleases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the fear of the LORD be upon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is clean when trust is applied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eye of the LORD is on those who fear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is the beginning of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is to hate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By the fear of the LORD one departs from evil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412261">
            <a:off x="204198" y="1524726"/>
            <a:ext cx="8615101" cy="342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tile tx="0" ty="0" sx="100000" sy="100000" flip="none" algn="tl"/>
                </a:blipFill>
                <a:effectLst>
                  <a:glow rad="50800">
                    <a:srgbClr val="7030A0">
                      <a:alpha val="80000"/>
                    </a:srgbClr>
                  </a:glow>
                  <a:outerShdw blurRad="76200" dist="50800" dir="5400000" algn="tl" rotWithShape="0">
                    <a:srgbClr val="000000">
                      <a:alpha val="65000"/>
                    </a:srgbClr>
                  </a:outerShdw>
                </a:effectLst>
                <a:latin typeface="Calibri" panose="020F0502020204030204" pitchFamily="34" charset="0"/>
              </a:rPr>
              <a:t>Peace is upon those who trust God in fear</a:t>
            </a:r>
            <a:endParaRPr lang="en-US" sz="7200" b="1" i="1" spc="50" dirty="0">
              <a:ln w="11430"/>
              <a:blipFill>
                <a:blip r:embed="rId4"/>
                <a:tile tx="0" ty="0" sx="100000" sy="100000" flip="none" algn="tl"/>
              </a:blipFill>
              <a:effectLst>
                <a:glow rad="50800">
                  <a:srgbClr val="7030A0">
                    <a:alpha val="80000"/>
                  </a:srgbClr>
                </a:glow>
                <a:outerShdw blurRad="76200" dist="50800" dir="5400000" algn="tl" rotWithShape="0">
                  <a:srgbClr val="000000">
                    <a:alpha val="65000"/>
                  </a:srgbClr>
                </a:outerShdw>
              </a:effectLst>
              <a:latin typeface="Calibri" panose="020F0502020204030204" pitchFamily="34" charset="0"/>
            </a:endParaRPr>
          </a:p>
        </p:txBody>
      </p:sp>
      <p:pic>
        <p:nvPicPr>
          <p:cNvPr id="7" name="Content Placeholder 4" descr="PowerPoint Slide Show - [SermonLayoutWork]"/>
          <p:cNvPicPr>
            <a:picLocks noGrp="1" noChangeAspect="1"/>
          </p:cNvPicPr>
          <p:nvPr>
            <p:ph idx="1"/>
          </p:nvPr>
        </p:nvPicPr>
        <p:blipFill rotWithShape="1">
          <a:blip r:embed="rId5">
            <a:clrChange>
              <a:clrFrom>
                <a:srgbClr val="7F7F7F"/>
              </a:clrFrom>
              <a:clrTo>
                <a:srgbClr val="7F7F7F">
                  <a:alpha val="0"/>
                </a:srgbClr>
              </a:clrTo>
            </a:clrChange>
            <a:extLst>
              <a:ext uri="{28A0092B-C50C-407E-A947-70E740481C1C}">
                <a14:useLocalDpi xmlns:a14="http://schemas.microsoft.com/office/drawing/2010/main" val="0"/>
              </a:ext>
            </a:extLst>
          </a:blip>
          <a:srcRect l="33956" r="52919" b="50666"/>
          <a:stretch/>
        </p:blipFill>
        <p:spPr>
          <a:xfrm>
            <a:off x="5934376" y="0"/>
            <a:ext cx="1600200" cy="3383280"/>
          </a:xfrm>
        </p:spPr>
      </p:pic>
    </p:spTree>
    <p:extLst>
      <p:ext uri="{BB962C8B-B14F-4D97-AF65-F5344CB8AC3E}">
        <p14:creationId xmlns:p14="http://schemas.microsoft.com/office/powerpoint/2010/main" val="393476025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par>
                                <p:cTn id="9" presetID="0" presetClass="path" presetSubtype="0" accel="25000" decel="75000" fill="hold" nodeType="withEffect">
                                  <p:stCondLst>
                                    <p:cond delay="0"/>
                                  </p:stCondLst>
                                  <p:childTnLst>
                                    <p:animMotion origin="layout" path="M 1.66667E-6 2.22222E-6 L -0.26059 0.58055 " pathEditMode="relative" rAng="0" ptsTypes="AA">
                                      <p:cBhvr>
                                        <p:cTn id="10" dur="2000" spd="-100000" fill="hold"/>
                                        <p:tgtEl>
                                          <p:spTgt spid="7"/>
                                        </p:tgtEl>
                                        <p:attrNameLst>
                                          <p:attrName>ppt_x</p:attrName>
                                          <p:attrName>ppt_y</p:attrName>
                                        </p:attrNameLst>
                                      </p:cBhvr>
                                      <p:rCtr x="-13038" y="29028"/>
                                    </p:animMotion>
                                  </p:childTnLst>
                                </p:cTn>
                              </p:par>
                              <p:par>
                                <p:cTn id="11" presetID="8" presetClass="emph" presetSubtype="0" fill="hold" nodeType="withEffect">
                                  <p:stCondLst>
                                    <p:cond delay="0"/>
                                  </p:stCondLst>
                                  <p:childTnLst>
                                    <p:animRot by="108000000">
                                      <p:cBhvr>
                                        <p:cTn id="12" dur="2000" fill="hold"/>
                                        <p:tgtEl>
                                          <p:spTgt spid="7"/>
                                        </p:tgtEl>
                                        <p:attrNameLst>
                                          <p:attrName>r</p:attrName>
                                        </p:attrNameLst>
                                      </p:cBhvr>
                                    </p:animRot>
                                  </p:childTnLst>
                                </p:cTn>
                              </p:par>
                              <p:par>
                                <p:cTn id="13" presetID="23" presetClass="exit" presetSubtype="32" fill="hold" nodeType="withEffect">
                                  <p:stCondLst>
                                    <p:cond delay="1000"/>
                                  </p:stCondLst>
                                  <p:childTnLst>
                                    <p:anim calcmode="lin" valueType="num">
                                      <p:cBhvr>
                                        <p:cTn id="14" dur="1000"/>
                                        <p:tgtEl>
                                          <p:spTgt spid="7"/>
                                        </p:tgtEl>
                                        <p:attrNameLst>
                                          <p:attrName>ppt_w</p:attrName>
                                        </p:attrNameLst>
                                      </p:cBhvr>
                                      <p:tavLst>
                                        <p:tav tm="0">
                                          <p:val>
                                            <p:strVal val="ppt_w"/>
                                          </p:val>
                                        </p:tav>
                                        <p:tav tm="100000">
                                          <p:val>
                                            <p:fltVal val="0"/>
                                          </p:val>
                                        </p:tav>
                                      </p:tavLst>
                                    </p:anim>
                                    <p:anim calcmode="lin" valueType="num">
                                      <p:cBhvr>
                                        <p:cTn id="15" dur="1000"/>
                                        <p:tgtEl>
                                          <p:spTgt spid="7"/>
                                        </p:tgtEl>
                                        <p:attrNameLst>
                                          <p:attrName>ppt_h</p:attrName>
                                        </p:attrNameLst>
                                      </p:cBhvr>
                                      <p:tavLst>
                                        <p:tav tm="0">
                                          <p:val>
                                            <p:strVal val="ppt_h"/>
                                          </p:val>
                                        </p:tav>
                                        <p:tav tm="100000">
                                          <p:val>
                                            <p:fltVal val="0"/>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0" end="0"/>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1" end="1"/>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500"/>
                                        <p:tgtEl>
                                          <p:spTgt spid="4">
                                            <p:txEl>
                                              <p:pRg st="3" end="3"/>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2" end="2"/>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wipe(left)">
                                      <p:cBhvr>
                                        <p:cTn id="47" dur="500"/>
                                        <p:tgtEl>
                                          <p:spTgt spid="4">
                                            <p:txEl>
                                              <p:pRg st="4" end="4"/>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3" end="3"/>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wipe(left)">
                                      <p:cBhvr>
                                        <p:cTn id="54" dur="500"/>
                                        <p:tgtEl>
                                          <p:spTgt spid="4">
                                            <p:txEl>
                                              <p:pRg st="5" end="5"/>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4" end="4"/>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wipe(left)">
                                      <p:cBhvr>
                                        <p:cTn id="61" dur="500"/>
                                        <p:tgtEl>
                                          <p:spTgt spid="4">
                                            <p:txEl>
                                              <p:pRg st="6" end="6"/>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5" end="5"/>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7" end="7"/>
                                            </p:txEl>
                                          </p:spTgt>
                                        </p:tgtEl>
                                        <p:attrNameLst>
                                          <p:attrName>style.visibility</p:attrName>
                                        </p:attrNameLst>
                                      </p:cBhvr>
                                      <p:to>
                                        <p:strVal val="visible"/>
                                      </p:to>
                                    </p:set>
                                    <p:animEffect transition="in" filter="wipe(left)">
                                      <p:cBhvr>
                                        <p:cTn id="68" dur="500"/>
                                        <p:tgtEl>
                                          <p:spTgt spid="4">
                                            <p:txEl>
                                              <p:pRg st="7" end="7"/>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6" end="6"/>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wipe(left)">
                                      <p:cBhvr>
                                        <p:cTn id="75" dur="500"/>
                                        <p:tgtEl>
                                          <p:spTgt spid="4">
                                            <p:txEl>
                                              <p:pRg st="8" end="8"/>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7" end="7"/>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9" end="9"/>
                                            </p:txEl>
                                          </p:spTgt>
                                        </p:tgtEl>
                                        <p:attrNameLst>
                                          <p:attrName>style.visibility</p:attrName>
                                        </p:attrNameLst>
                                      </p:cBhvr>
                                      <p:to>
                                        <p:strVal val="visible"/>
                                      </p:to>
                                    </p:set>
                                    <p:animEffect transition="in" filter="wipe(left)">
                                      <p:cBhvr>
                                        <p:cTn id="82" dur="500"/>
                                        <p:tgtEl>
                                          <p:spTgt spid="4">
                                            <p:txEl>
                                              <p:pRg st="9" end="9"/>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8" end="8"/>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0" end="10"/>
                                            </p:txEl>
                                          </p:spTgt>
                                        </p:tgtEl>
                                        <p:attrNameLst>
                                          <p:attrName>style.visibility</p:attrName>
                                        </p:attrNameLst>
                                      </p:cBhvr>
                                      <p:to>
                                        <p:strVal val="visible"/>
                                      </p:to>
                                    </p:set>
                                    <p:animEffect transition="in" filter="wipe(left)">
                                      <p:cBhvr>
                                        <p:cTn id="89" dur="500"/>
                                        <p:tgtEl>
                                          <p:spTgt spid="4">
                                            <p:txEl>
                                              <p:pRg st="10" end="10"/>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9" end="9"/>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
                                            <p:txEl>
                                              <p:pRg st="11" end="11"/>
                                            </p:txEl>
                                          </p:spTgt>
                                        </p:tgtEl>
                                        <p:attrNameLst>
                                          <p:attrName>style.visibility</p:attrName>
                                        </p:attrNameLst>
                                      </p:cBhvr>
                                      <p:to>
                                        <p:strVal val="visible"/>
                                      </p:to>
                                    </p:set>
                                    <p:animEffect transition="in" filter="wipe(left)">
                                      <p:cBhvr>
                                        <p:cTn id="96" dur="500"/>
                                        <p:tgtEl>
                                          <p:spTgt spid="4">
                                            <p:txEl>
                                              <p:pRg st="11" end="11"/>
                                            </p:txEl>
                                          </p:spTgt>
                                        </p:tgtEl>
                                      </p:cBhvr>
                                    </p:animEffect>
                                  </p:childTnLst>
                                </p:cTn>
                              </p:par>
                              <p:par>
                                <p:cTn id="97" presetID="3" presetClass="emph" presetSubtype="2" fill="hold" nodeType="withEffect">
                                  <p:stCondLst>
                                    <p:cond delay="0"/>
                                  </p:stCondLst>
                                  <p:childTnLst>
                                    <p:animClr clrSpc="rgb" dir="cw">
                                      <p:cBhvr override="childStyle">
                                        <p:cTn id="98" dur="500" fill="hold"/>
                                        <p:tgtEl>
                                          <p:spTgt spid="4">
                                            <p:txEl>
                                              <p:pRg st="10" end="10"/>
                                            </p:txEl>
                                          </p:spTgt>
                                        </p:tgtEl>
                                        <p:attrNameLst>
                                          <p:attrName>style.color</p:attrName>
                                        </p:attrNameLst>
                                      </p:cBhvr>
                                      <p:to>
                                        <a:srgbClr val="E6CDFF"/>
                                      </p:to>
                                    </p:animClr>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4">
                                            <p:txEl>
                                              <p:pRg st="12" end="12"/>
                                            </p:txEl>
                                          </p:spTgt>
                                        </p:tgtEl>
                                        <p:attrNameLst>
                                          <p:attrName>style.visibility</p:attrName>
                                        </p:attrNameLst>
                                      </p:cBhvr>
                                      <p:to>
                                        <p:strVal val="visible"/>
                                      </p:to>
                                    </p:set>
                                    <p:animEffect transition="in" filter="wipe(left)">
                                      <p:cBhvr>
                                        <p:cTn id="103" dur="500"/>
                                        <p:tgtEl>
                                          <p:spTgt spid="4">
                                            <p:txEl>
                                              <p:pRg st="12" end="12"/>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4">
                                            <p:txEl>
                                              <p:pRg st="11" end="11"/>
                                            </p:txEl>
                                          </p:spTgt>
                                        </p:tgtEl>
                                        <p:attrNameLst>
                                          <p:attrName>style.color</p:attrName>
                                        </p:attrNameLst>
                                      </p:cBhvr>
                                      <p:to>
                                        <a:srgbClr val="E6CDFF"/>
                                      </p:to>
                                    </p:animClr>
                                  </p:childTnLst>
                                </p:cTn>
                              </p:par>
                            </p:childTnLst>
                          </p:cTn>
                        </p:par>
                      </p:childTnLst>
                    </p:cTn>
                  </p:par>
                  <p:par>
                    <p:cTn id="106" fill="hold">
                      <p:stCondLst>
                        <p:cond delay="indefinite"/>
                      </p:stCondLst>
                      <p:childTnLst>
                        <p:par>
                          <p:cTn id="107" fill="hold">
                            <p:stCondLst>
                              <p:cond delay="0"/>
                            </p:stCondLst>
                            <p:childTnLst>
                              <p:par>
                                <p:cTn id="108" presetID="3" presetClass="emph" presetSubtype="2" fill="hold" nodeType="clickEffect">
                                  <p:stCondLst>
                                    <p:cond delay="0"/>
                                  </p:stCondLst>
                                  <p:childTnLst>
                                    <p:animClr clrSpc="rgb" dir="cw">
                                      <p:cBhvr override="childStyle">
                                        <p:cTn id="109" dur="500" fill="hold"/>
                                        <p:tgtEl>
                                          <p:spTgt spid="4">
                                            <p:txEl>
                                              <p:pRg st="12" end="12"/>
                                            </p:txEl>
                                          </p:spTgt>
                                        </p:tgtEl>
                                        <p:attrNameLst>
                                          <p:attrName>style.color</p:attrName>
                                        </p:attrNameLst>
                                      </p:cBhvr>
                                      <p:to>
                                        <a:srgbClr val="E6CDFF"/>
                                      </p:to>
                                    </p:animClr>
                                  </p:childTnLst>
                                </p:cTn>
                              </p:par>
                            </p:childTnLst>
                          </p:cTn>
                        </p:par>
                        <p:par>
                          <p:cTn id="110" fill="hold">
                            <p:stCondLst>
                              <p:cond delay="500"/>
                            </p:stCondLst>
                            <p:childTnLst>
                              <p:par>
                                <p:cTn id="111" presetID="0" presetClass="entr" presetSubtype="0" fill="hold" grpId="0" nodeType="afterEffect">
                                  <p:stCondLst>
                                    <p:cond delay="100"/>
                                  </p:stCondLst>
                                  <p:childTnLst>
                                    <p:set>
                                      <p:cBhvr>
                                        <p:cTn id="112" dur="1" fill="hold">
                                          <p:stCondLst>
                                            <p:cond delay="0"/>
                                          </p:stCondLst>
                                        </p:cTn>
                                        <p:tgtEl>
                                          <p:spTgt spid="5"/>
                                        </p:tgtEl>
                                        <p:attrNameLst>
                                          <p:attrName>style.visibility</p:attrName>
                                        </p:attrNameLst>
                                      </p:cBhvr>
                                      <p:to>
                                        <p:strVal val="visible"/>
                                      </p:to>
                                    </p:set>
                                    <p:animEffect transition="in" filter="dissolve">
                                      <p:cBhvr>
                                        <p:cTn id="113" dur="1250">
                                          <p:stCondLst>
                                            <p:cond delay="0"/>
                                          </p:stCondLst>
                                        </p:cTn>
                                        <p:tgtEl>
                                          <p:spTgt spid="5"/>
                                        </p:tgtEl>
                                      </p:cBhvr>
                                    </p:animEffect>
                                    <p:anim to="" calcmode="lin" valueType="num">
                                      <p:cBhvr>
                                        <p:cTn id="114"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15"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3" presetClass="emph" presetSubtype="10" fill="hold" grpId="1" nodeType="clickEffect">
                                  <p:stCondLst>
                                    <p:cond delay="0"/>
                                  </p:stCondLst>
                                  <p:childTnLst>
                                    <p:animClr clrSpc="hsl" dir="ccw">
                                      <p:cBhvr override="childStyle">
                                        <p:cTn id="119" dur="2000" fill="hold"/>
                                        <p:tgtEl>
                                          <p:spTgt spid="4">
                                            <p:txEl>
                                              <p:pRg st="0" end="0"/>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1" end="1"/>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2" end="2"/>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3" end="3"/>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4" end="4"/>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5" end="5"/>
                                            </p:txEl>
                                          </p:spTgt>
                                        </p:tgtEl>
                                        <p:attrNameLst>
                                          <p:attrName>style.color</p:attrName>
                                        </p:attrNameLst>
                                      </p:cBhvr>
                                      <p:to>
                                        <a:srgbClr val="FFFF00"/>
                                      </p:to>
                                    </p:animClr>
                                  </p:childTnLst>
                                </p:cTn>
                              </p:par>
                              <p:par>
                                <p:cTn id="130" presetID="3" presetClass="emph" presetSubtype="10" fill="hold" grpId="1" nodeType="withEffect">
                                  <p:stCondLst>
                                    <p:cond delay="0"/>
                                  </p:stCondLst>
                                  <p:childTnLst>
                                    <p:animClr clrSpc="hsl" dir="ccw">
                                      <p:cBhvr override="childStyle">
                                        <p:cTn id="131" dur="2000" fill="hold"/>
                                        <p:tgtEl>
                                          <p:spTgt spid="4">
                                            <p:txEl>
                                              <p:pRg st="6" end="6"/>
                                            </p:txEl>
                                          </p:spTgt>
                                        </p:tgtEl>
                                        <p:attrNameLst>
                                          <p:attrName>style.color</p:attrName>
                                        </p:attrNameLst>
                                      </p:cBhvr>
                                      <p:to>
                                        <a:srgbClr val="FFFF00"/>
                                      </p:to>
                                    </p:animClr>
                                  </p:childTnLst>
                                </p:cTn>
                              </p:par>
                              <p:par>
                                <p:cTn id="132" presetID="3" presetClass="emph" presetSubtype="10" fill="hold" grpId="1" nodeType="withEffect">
                                  <p:stCondLst>
                                    <p:cond delay="0"/>
                                  </p:stCondLst>
                                  <p:childTnLst>
                                    <p:animClr clrSpc="hsl" dir="ccw">
                                      <p:cBhvr override="childStyle">
                                        <p:cTn id="133" dur="2000" fill="hold"/>
                                        <p:tgtEl>
                                          <p:spTgt spid="4">
                                            <p:txEl>
                                              <p:pRg st="7" end="7"/>
                                            </p:txEl>
                                          </p:spTgt>
                                        </p:tgtEl>
                                        <p:attrNameLst>
                                          <p:attrName>style.color</p:attrName>
                                        </p:attrNameLst>
                                      </p:cBhvr>
                                      <p:to>
                                        <a:srgbClr val="FFFF00"/>
                                      </p:to>
                                    </p:animClr>
                                  </p:childTnLst>
                                </p:cTn>
                              </p:par>
                              <p:par>
                                <p:cTn id="134" presetID="3" presetClass="emph" presetSubtype="10" fill="hold" grpId="1" nodeType="withEffect">
                                  <p:stCondLst>
                                    <p:cond delay="0"/>
                                  </p:stCondLst>
                                  <p:childTnLst>
                                    <p:animClr clrSpc="hsl" dir="ccw">
                                      <p:cBhvr override="childStyle">
                                        <p:cTn id="135" dur="2000" fill="hold"/>
                                        <p:tgtEl>
                                          <p:spTgt spid="4">
                                            <p:txEl>
                                              <p:pRg st="8" end="8"/>
                                            </p:txEl>
                                          </p:spTgt>
                                        </p:tgtEl>
                                        <p:attrNameLst>
                                          <p:attrName>style.color</p:attrName>
                                        </p:attrNameLst>
                                      </p:cBhvr>
                                      <p:to>
                                        <a:srgbClr val="FFFF00"/>
                                      </p:to>
                                    </p:animClr>
                                  </p:childTnLst>
                                </p:cTn>
                              </p:par>
                              <p:par>
                                <p:cTn id="136" presetID="3" presetClass="emph" presetSubtype="10" fill="hold" grpId="1" nodeType="withEffect">
                                  <p:stCondLst>
                                    <p:cond delay="0"/>
                                  </p:stCondLst>
                                  <p:childTnLst>
                                    <p:animClr clrSpc="hsl" dir="ccw">
                                      <p:cBhvr override="childStyle">
                                        <p:cTn id="137" dur="2000" fill="hold"/>
                                        <p:tgtEl>
                                          <p:spTgt spid="4">
                                            <p:txEl>
                                              <p:pRg st="9" end="9"/>
                                            </p:txEl>
                                          </p:spTgt>
                                        </p:tgtEl>
                                        <p:attrNameLst>
                                          <p:attrName>style.color</p:attrName>
                                        </p:attrNameLst>
                                      </p:cBhvr>
                                      <p:to>
                                        <a:srgbClr val="FFFF00"/>
                                      </p:to>
                                    </p:animClr>
                                  </p:childTnLst>
                                </p:cTn>
                              </p:par>
                              <p:par>
                                <p:cTn id="138" presetID="3" presetClass="emph" presetSubtype="10" fill="hold" grpId="1" nodeType="withEffect">
                                  <p:stCondLst>
                                    <p:cond delay="0"/>
                                  </p:stCondLst>
                                  <p:childTnLst>
                                    <p:animClr clrSpc="hsl" dir="ccw">
                                      <p:cBhvr override="childStyle">
                                        <p:cTn id="139" dur="2000" fill="hold"/>
                                        <p:tgtEl>
                                          <p:spTgt spid="4">
                                            <p:txEl>
                                              <p:pRg st="10" end="10"/>
                                            </p:txEl>
                                          </p:spTgt>
                                        </p:tgtEl>
                                        <p:attrNameLst>
                                          <p:attrName>style.color</p:attrName>
                                        </p:attrNameLst>
                                      </p:cBhvr>
                                      <p:to>
                                        <a:srgbClr val="FFFF00"/>
                                      </p:to>
                                    </p:animClr>
                                  </p:childTnLst>
                                </p:cTn>
                              </p:par>
                              <p:par>
                                <p:cTn id="140" presetID="3" presetClass="emph" presetSubtype="10" fill="hold" grpId="1" nodeType="withEffect">
                                  <p:stCondLst>
                                    <p:cond delay="0"/>
                                  </p:stCondLst>
                                  <p:childTnLst>
                                    <p:animClr clrSpc="hsl" dir="ccw">
                                      <p:cBhvr override="childStyle">
                                        <p:cTn id="141" dur="2000" fill="hold"/>
                                        <p:tgtEl>
                                          <p:spTgt spid="4">
                                            <p:txEl>
                                              <p:pRg st="11" end="11"/>
                                            </p:txEl>
                                          </p:spTgt>
                                        </p:tgtEl>
                                        <p:attrNameLst>
                                          <p:attrName>style.color</p:attrName>
                                        </p:attrNameLst>
                                      </p:cBhvr>
                                      <p:to>
                                        <a:srgbClr val="FFFF00"/>
                                      </p:to>
                                    </p:animClr>
                                  </p:childTnLst>
                                </p:cTn>
                              </p:par>
                              <p:par>
                                <p:cTn id="142" presetID="3" presetClass="emph" presetSubtype="10" fill="hold" grpId="1" nodeType="withEffect">
                                  <p:stCondLst>
                                    <p:cond delay="0"/>
                                  </p:stCondLst>
                                  <p:childTnLst>
                                    <p:animClr clrSpc="hsl" dir="ccw">
                                      <p:cBhvr override="childStyle">
                                        <p:cTn id="143" dur="2000" fill="hold"/>
                                        <p:tgtEl>
                                          <p:spTgt spid="4">
                                            <p:txEl>
                                              <p:pRg st="12" end="12"/>
                                            </p:txEl>
                                          </p:spTgt>
                                        </p:tgtEl>
                                        <p:attrNameLst>
                                          <p:attrName>style.color</p:attrName>
                                        </p:attrNameLst>
                                      </p:cBhvr>
                                      <p:to>
                                        <a:srgbClr val="FFFF00"/>
                                      </p:to>
                                    </p:animClr>
                                  </p:childTnLst>
                                </p:cTn>
                              </p:par>
                            </p:childTnLst>
                          </p:cTn>
                        </p:par>
                        <p:par>
                          <p:cTn id="144" fill="hold">
                            <p:stCondLst>
                              <p:cond delay="2000"/>
                            </p:stCondLst>
                            <p:childTnLst>
                              <p:par>
                                <p:cTn id="145" presetID="0" presetClass="exit" presetSubtype="0" fill="hold" grpId="1" nodeType="afterEffect">
                                  <p:stCondLst>
                                    <p:cond delay="300"/>
                                  </p:stCondLst>
                                  <p:childTnLst>
                                    <p:set>
                                      <p:cBhvr>
                                        <p:cTn id="146" dur="1" fill="hold">
                                          <p:stCondLst>
                                            <p:cond delay="1499"/>
                                          </p:stCondLst>
                                        </p:cTn>
                                        <p:tgtEl>
                                          <p:spTgt spid="5"/>
                                        </p:tgtEl>
                                        <p:attrNameLst>
                                          <p:attrName>style.visibility</p:attrName>
                                        </p:attrNameLst>
                                      </p:cBhvr>
                                      <p:to>
                                        <p:strVal val="hidden"/>
                                      </p:to>
                                    </p:set>
                                    <p:animEffect transition="out" filter="dissolve">
                                      <p:cBhvr>
                                        <p:cTn id="147" dur="1500">
                                          <p:stCondLst>
                                            <p:cond delay="0"/>
                                          </p:stCondLst>
                                        </p:cTn>
                                        <p:tgtEl>
                                          <p:spTgt spid="5"/>
                                        </p:tgtEl>
                                      </p:cBhvr>
                                    </p:animEffect>
                                    <p:anim to="" calcmode="lin" valueType="num">
                                      <p:cBhvr>
                                        <p:cTn id="148"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49"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50" fill="hold">
                      <p:stCondLst>
                        <p:cond delay="indefinite"/>
                      </p:stCondLst>
                      <p:childTnLst>
                        <p:par>
                          <p:cTn id="151" fill="hold">
                            <p:stCondLst>
                              <p:cond delay="0"/>
                            </p:stCondLst>
                            <p:childTnLst>
                              <p:par>
                                <p:cTn id="152" presetID="23" presetClass="exit" presetSubtype="32" fill="hold" nodeType="clickEffect">
                                  <p:stCondLst>
                                    <p:cond delay="0"/>
                                  </p:stCondLst>
                                  <p:childTnLst>
                                    <p:anim calcmode="lin" valueType="num">
                                      <p:cBhvr>
                                        <p:cTn id="153" dur="1750"/>
                                        <p:tgtEl>
                                          <p:spTgt spid="4">
                                            <p:txEl>
                                              <p:pRg st="0" end="0"/>
                                            </p:txEl>
                                          </p:spTgt>
                                        </p:tgtEl>
                                        <p:attrNameLst>
                                          <p:attrName>ppt_w</p:attrName>
                                        </p:attrNameLst>
                                      </p:cBhvr>
                                      <p:tavLst>
                                        <p:tav tm="0">
                                          <p:val>
                                            <p:strVal val="ppt_w"/>
                                          </p:val>
                                        </p:tav>
                                        <p:tav tm="100000">
                                          <p:val>
                                            <p:fltVal val="0"/>
                                          </p:val>
                                        </p:tav>
                                      </p:tavLst>
                                    </p:anim>
                                    <p:anim calcmode="lin" valueType="num">
                                      <p:cBhvr>
                                        <p:cTn id="154" dur="1750"/>
                                        <p:tgtEl>
                                          <p:spTgt spid="4">
                                            <p:txEl>
                                              <p:pRg st="0" end="0"/>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0" end="0"/>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1" end="1"/>
                                            </p:txEl>
                                          </p:spTgt>
                                        </p:tgtEl>
                                        <p:attrNameLst>
                                          <p:attrName>ppt_w</p:attrName>
                                        </p:attrNameLst>
                                      </p:cBhvr>
                                      <p:tavLst>
                                        <p:tav tm="0">
                                          <p:val>
                                            <p:strVal val="ppt_w"/>
                                          </p:val>
                                        </p:tav>
                                        <p:tav tm="100000">
                                          <p:val>
                                            <p:fltVal val="0"/>
                                          </p:val>
                                        </p:tav>
                                      </p:tavLst>
                                    </p:anim>
                                    <p:anim calcmode="lin" valueType="num">
                                      <p:cBhvr>
                                        <p:cTn id="158" dur="1750"/>
                                        <p:tgtEl>
                                          <p:spTgt spid="4">
                                            <p:txEl>
                                              <p:pRg st="1" end="1"/>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1" end="1"/>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2" end="2"/>
                                            </p:txEl>
                                          </p:spTgt>
                                        </p:tgtEl>
                                        <p:attrNameLst>
                                          <p:attrName>ppt_w</p:attrName>
                                        </p:attrNameLst>
                                      </p:cBhvr>
                                      <p:tavLst>
                                        <p:tav tm="0">
                                          <p:val>
                                            <p:strVal val="ppt_w"/>
                                          </p:val>
                                        </p:tav>
                                        <p:tav tm="100000">
                                          <p:val>
                                            <p:fltVal val="0"/>
                                          </p:val>
                                        </p:tav>
                                      </p:tavLst>
                                    </p:anim>
                                    <p:anim calcmode="lin" valueType="num">
                                      <p:cBhvr>
                                        <p:cTn id="162" dur="1750"/>
                                        <p:tgtEl>
                                          <p:spTgt spid="4">
                                            <p:txEl>
                                              <p:pRg st="2" end="2"/>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2" end="2"/>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3" end="3"/>
                                            </p:txEl>
                                          </p:spTgt>
                                        </p:tgtEl>
                                        <p:attrNameLst>
                                          <p:attrName>ppt_w</p:attrName>
                                        </p:attrNameLst>
                                      </p:cBhvr>
                                      <p:tavLst>
                                        <p:tav tm="0">
                                          <p:val>
                                            <p:strVal val="ppt_w"/>
                                          </p:val>
                                        </p:tav>
                                        <p:tav tm="100000">
                                          <p:val>
                                            <p:fltVal val="0"/>
                                          </p:val>
                                        </p:tav>
                                      </p:tavLst>
                                    </p:anim>
                                    <p:anim calcmode="lin" valueType="num">
                                      <p:cBhvr>
                                        <p:cTn id="166" dur="1750"/>
                                        <p:tgtEl>
                                          <p:spTgt spid="4">
                                            <p:txEl>
                                              <p:pRg st="3" end="3"/>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3" end="3"/>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4" end="4"/>
                                            </p:txEl>
                                          </p:spTgt>
                                        </p:tgtEl>
                                        <p:attrNameLst>
                                          <p:attrName>ppt_w</p:attrName>
                                        </p:attrNameLst>
                                      </p:cBhvr>
                                      <p:tavLst>
                                        <p:tav tm="0">
                                          <p:val>
                                            <p:strVal val="ppt_w"/>
                                          </p:val>
                                        </p:tav>
                                        <p:tav tm="100000">
                                          <p:val>
                                            <p:fltVal val="0"/>
                                          </p:val>
                                        </p:tav>
                                      </p:tavLst>
                                    </p:anim>
                                    <p:anim calcmode="lin" valueType="num">
                                      <p:cBhvr>
                                        <p:cTn id="170" dur="1750"/>
                                        <p:tgtEl>
                                          <p:spTgt spid="4">
                                            <p:txEl>
                                              <p:pRg st="4" end="4"/>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4" end="4"/>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5" end="5"/>
                                            </p:txEl>
                                          </p:spTgt>
                                        </p:tgtEl>
                                        <p:attrNameLst>
                                          <p:attrName>ppt_w</p:attrName>
                                        </p:attrNameLst>
                                      </p:cBhvr>
                                      <p:tavLst>
                                        <p:tav tm="0">
                                          <p:val>
                                            <p:strVal val="ppt_w"/>
                                          </p:val>
                                        </p:tav>
                                        <p:tav tm="100000">
                                          <p:val>
                                            <p:fltVal val="0"/>
                                          </p:val>
                                        </p:tav>
                                      </p:tavLst>
                                    </p:anim>
                                    <p:anim calcmode="lin" valueType="num">
                                      <p:cBhvr>
                                        <p:cTn id="174" dur="1750"/>
                                        <p:tgtEl>
                                          <p:spTgt spid="4">
                                            <p:txEl>
                                              <p:pRg st="5" end="5"/>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5" end="5"/>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6" end="6"/>
                                            </p:txEl>
                                          </p:spTgt>
                                        </p:tgtEl>
                                        <p:attrNameLst>
                                          <p:attrName>ppt_w</p:attrName>
                                        </p:attrNameLst>
                                      </p:cBhvr>
                                      <p:tavLst>
                                        <p:tav tm="0">
                                          <p:val>
                                            <p:strVal val="ppt_w"/>
                                          </p:val>
                                        </p:tav>
                                        <p:tav tm="100000">
                                          <p:val>
                                            <p:fltVal val="0"/>
                                          </p:val>
                                        </p:tav>
                                      </p:tavLst>
                                    </p:anim>
                                    <p:anim calcmode="lin" valueType="num">
                                      <p:cBhvr>
                                        <p:cTn id="178" dur="1750"/>
                                        <p:tgtEl>
                                          <p:spTgt spid="4">
                                            <p:txEl>
                                              <p:pRg st="6" end="6"/>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6" end="6"/>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7" end="7"/>
                                            </p:txEl>
                                          </p:spTgt>
                                        </p:tgtEl>
                                        <p:attrNameLst>
                                          <p:attrName>ppt_w</p:attrName>
                                        </p:attrNameLst>
                                      </p:cBhvr>
                                      <p:tavLst>
                                        <p:tav tm="0">
                                          <p:val>
                                            <p:strVal val="ppt_w"/>
                                          </p:val>
                                        </p:tav>
                                        <p:tav tm="100000">
                                          <p:val>
                                            <p:fltVal val="0"/>
                                          </p:val>
                                        </p:tav>
                                      </p:tavLst>
                                    </p:anim>
                                    <p:anim calcmode="lin" valueType="num">
                                      <p:cBhvr>
                                        <p:cTn id="182" dur="1750"/>
                                        <p:tgtEl>
                                          <p:spTgt spid="4">
                                            <p:txEl>
                                              <p:pRg st="7" end="7"/>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7" end="7"/>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8" end="8"/>
                                            </p:txEl>
                                          </p:spTgt>
                                        </p:tgtEl>
                                        <p:attrNameLst>
                                          <p:attrName>ppt_w</p:attrName>
                                        </p:attrNameLst>
                                      </p:cBhvr>
                                      <p:tavLst>
                                        <p:tav tm="0">
                                          <p:val>
                                            <p:strVal val="ppt_w"/>
                                          </p:val>
                                        </p:tav>
                                        <p:tav tm="100000">
                                          <p:val>
                                            <p:fltVal val="0"/>
                                          </p:val>
                                        </p:tav>
                                      </p:tavLst>
                                    </p:anim>
                                    <p:anim calcmode="lin" valueType="num">
                                      <p:cBhvr>
                                        <p:cTn id="186" dur="1750"/>
                                        <p:tgtEl>
                                          <p:spTgt spid="4">
                                            <p:txEl>
                                              <p:pRg st="8" end="8"/>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8" end="8"/>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9" end="9"/>
                                            </p:txEl>
                                          </p:spTgt>
                                        </p:tgtEl>
                                        <p:attrNameLst>
                                          <p:attrName>ppt_w</p:attrName>
                                        </p:attrNameLst>
                                      </p:cBhvr>
                                      <p:tavLst>
                                        <p:tav tm="0">
                                          <p:val>
                                            <p:strVal val="ppt_w"/>
                                          </p:val>
                                        </p:tav>
                                        <p:tav tm="100000">
                                          <p:val>
                                            <p:fltVal val="0"/>
                                          </p:val>
                                        </p:tav>
                                      </p:tavLst>
                                    </p:anim>
                                    <p:anim calcmode="lin" valueType="num">
                                      <p:cBhvr>
                                        <p:cTn id="190" dur="1750"/>
                                        <p:tgtEl>
                                          <p:spTgt spid="4">
                                            <p:txEl>
                                              <p:pRg st="9" end="9"/>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9" end="9"/>
                                            </p:txEl>
                                          </p:spTgt>
                                        </p:tgtEl>
                                        <p:attrNameLst>
                                          <p:attrName>style.visibility</p:attrName>
                                        </p:attrNameLst>
                                      </p:cBhvr>
                                      <p:to>
                                        <p:strVal val="hidden"/>
                                      </p:to>
                                    </p:set>
                                  </p:childTnLst>
                                </p:cTn>
                              </p:par>
                              <p:par>
                                <p:cTn id="192" presetID="23" presetClass="exit" presetSubtype="32" fill="hold" nodeType="withEffect">
                                  <p:stCondLst>
                                    <p:cond delay="0"/>
                                  </p:stCondLst>
                                  <p:childTnLst>
                                    <p:anim calcmode="lin" valueType="num">
                                      <p:cBhvr>
                                        <p:cTn id="193" dur="1750"/>
                                        <p:tgtEl>
                                          <p:spTgt spid="4">
                                            <p:txEl>
                                              <p:pRg st="10" end="10"/>
                                            </p:txEl>
                                          </p:spTgt>
                                        </p:tgtEl>
                                        <p:attrNameLst>
                                          <p:attrName>ppt_w</p:attrName>
                                        </p:attrNameLst>
                                      </p:cBhvr>
                                      <p:tavLst>
                                        <p:tav tm="0">
                                          <p:val>
                                            <p:strVal val="ppt_w"/>
                                          </p:val>
                                        </p:tav>
                                        <p:tav tm="100000">
                                          <p:val>
                                            <p:fltVal val="0"/>
                                          </p:val>
                                        </p:tav>
                                      </p:tavLst>
                                    </p:anim>
                                    <p:anim calcmode="lin" valueType="num">
                                      <p:cBhvr>
                                        <p:cTn id="194" dur="1750"/>
                                        <p:tgtEl>
                                          <p:spTgt spid="4">
                                            <p:txEl>
                                              <p:pRg st="10" end="10"/>
                                            </p:txEl>
                                          </p:spTgt>
                                        </p:tgtEl>
                                        <p:attrNameLst>
                                          <p:attrName>ppt_h</p:attrName>
                                        </p:attrNameLst>
                                      </p:cBhvr>
                                      <p:tavLst>
                                        <p:tav tm="0">
                                          <p:val>
                                            <p:strVal val="ppt_h"/>
                                          </p:val>
                                        </p:tav>
                                        <p:tav tm="100000">
                                          <p:val>
                                            <p:fltVal val="0"/>
                                          </p:val>
                                        </p:tav>
                                      </p:tavLst>
                                    </p:anim>
                                    <p:set>
                                      <p:cBhvr>
                                        <p:cTn id="195" dur="1" fill="hold">
                                          <p:stCondLst>
                                            <p:cond delay="1749"/>
                                          </p:stCondLst>
                                        </p:cTn>
                                        <p:tgtEl>
                                          <p:spTgt spid="4">
                                            <p:txEl>
                                              <p:pRg st="10" end="10"/>
                                            </p:txEl>
                                          </p:spTgt>
                                        </p:tgtEl>
                                        <p:attrNameLst>
                                          <p:attrName>style.visibility</p:attrName>
                                        </p:attrNameLst>
                                      </p:cBhvr>
                                      <p:to>
                                        <p:strVal val="hidden"/>
                                      </p:to>
                                    </p:set>
                                  </p:childTnLst>
                                </p:cTn>
                              </p:par>
                              <p:par>
                                <p:cTn id="196" presetID="23" presetClass="exit" presetSubtype="32" fill="hold" nodeType="withEffect">
                                  <p:stCondLst>
                                    <p:cond delay="0"/>
                                  </p:stCondLst>
                                  <p:childTnLst>
                                    <p:anim calcmode="lin" valueType="num">
                                      <p:cBhvr>
                                        <p:cTn id="197" dur="1750"/>
                                        <p:tgtEl>
                                          <p:spTgt spid="4">
                                            <p:txEl>
                                              <p:pRg st="11" end="11"/>
                                            </p:txEl>
                                          </p:spTgt>
                                        </p:tgtEl>
                                        <p:attrNameLst>
                                          <p:attrName>ppt_w</p:attrName>
                                        </p:attrNameLst>
                                      </p:cBhvr>
                                      <p:tavLst>
                                        <p:tav tm="0">
                                          <p:val>
                                            <p:strVal val="ppt_w"/>
                                          </p:val>
                                        </p:tav>
                                        <p:tav tm="100000">
                                          <p:val>
                                            <p:fltVal val="0"/>
                                          </p:val>
                                        </p:tav>
                                      </p:tavLst>
                                    </p:anim>
                                    <p:anim calcmode="lin" valueType="num">
                                      <p:cBhvr>
                                        <p:cTn id="198" dur="1750"/>
                                        <p:tgtEl>
                                          <p:spTgt spid="4">
                                            <p:txEl>
                                              <p:pRg st="11" end="11"/>
                                            </p:txEl>
                                          </p:spTgt>
                                        </p:tgtEl>
                                        <p:attrNameLst>
                                          <p:attrName>ppt_h</p:attrName>
                                        </p:attrNameLst>
                                      </p:cBhvr>
                                      <p:tavLst>
                                        <p:tav tm="0">
                                          <p:val>
                                            <p:strVal val="ppt_h"/>
                                          </p:val>
                                        </p:tav>
                                        <p:tav tm="100000">
                                          <p:val>
                                            <p:fltVal val="0"/>
                                          </p:val>
                                        </p:tav>
                                      </p:tavLst>
                                    </p:anim>
                                    <p:set>
                                      <p:cBhvr>
                                        <p:cTn id="199" dur="1" fill="hold">
                                          <p:stCondLst>
                                            <p:cond delay="1749"/>
                                          </p:stCondLst>
                                        </p:cTn>
                                        <p:tgtEl>
                                          <p:spTgt spid="4">
                                            <p:txEl>
                                              <p:pRg st="11" end="11"/>
                                            </p:txEl>
                                          </p:spTgt>
                                        </p:tgtEl>
                                        <p:attrNameLst>
                                          <p:attrName>style.visibility</p:attrName>
                                        </p:attrNameLst>
                                      </p:cBhvr>
                                      <p:to>
                                        <p:strVal val="hidden"/>
                                      </p:to>
                                    </p:set>
                                  </p:childTnLst>
                                </p:cTn>
                              </p:par>
                              <p:par>
                                <p:cTn id="200" presetID="23" presetClass="exit" presetSubtype="32" fill="hold" nodeType="withEffect">
                                  <p:stCondLst>
                                    <p:cond delay="0"/>
                                  </p:stCondLst>
                                  <p:childTnLst>
                                    <p:anim calcmode="lin" valueType="num">
                                      <p:cBhvr>
                                        <p:cTn id="201" dur="1750"/>
                                        <p:tgtEl>
                                          <p:spTgt spid="4">
                                            <p:txEl>
                                              <p:pRg st="12" end="12"/>
                                            </p:txEl>
                                          </p:spTgt>
                                        </p:tgtEl>
                                        <p:attrNameLst>
                                          <p:attrName>ppt_w</p:attrName>
                                        </p:attrNameLst>
                                      </p:cBhvr>
                                      <p:tavLst>
                                        <p:tav tm="0">
                                          <p:val>
                                            <p:strVal val="ppt_w"/>
                                          </p:val>
                                        </p:tav>
                                        <p:tav tm="100000">
                                          <p:val>
                                            <p:fltVal val="0"/>
                                          </p:val>
                                        </p:tav>
                                      </p:tavLst>
                                    </p:anim>
                                    <p:anim calcmode="lin" valueType="num">
                                      <p:cBhvr>
                                        <p:cTn id="202" dur="1750"/>
                                        <p:tgtEl>
                                          <p:spTgt spid="4">
                                            <p:txEl>
                                              <p:pRg st="12" end="12"/>
                                            </p:txEl>
                                          </p:spTgt>
                                        </p:tgtEl>
                                        <p:attrNameLst>
                                          <p:attrName>ppt_h</p:attrName>
                                        </p:attrNameLst>
                                      </p:cBhvr>
                                      <p:tavLst>
                                        <p:tav tm="0">
                                          <p:val>
                                            <p:strVal val="ppt_h"/>
                                          </p:val>
                                        </p:tav>
                                        <p:tav tm="100000">
                                          <p:val>
                                            <p:fltVal val="0"/>
                                          </p:val>
                                        </p:tav>
                                      </p:tavLst>
                                    </p:anim>
                                    <p:set>
                                      <p:cBhvr>
                                        <p:cTn id="203" dur="1" fill="hold">
                                          <p:stCondLst>
                                            <p:cond delay="1749"/>
                                          </p:stCondLst>
                                        </p:cTn>
                                        <p:tgtEl>
                                          <p:spTgt spid="4">
                                            <p:txEl>
                                              <p:pRg st="12" end="12"/>
                                            </p:txEl>
                                          </p:spTgt>
                                        </p:tgtEl>
                                        <p:attrNameLst>
                                          <p:attrName>style.visibility</p:attrName>
                                        </p:attrNameLst>
                                      </p:cBhvr>
                                      <p:to>
                                        <p:strVal val="hidden"/>
                                      </p:to>
                                    </p:set>
                                  </p:childTnLst>
                                </p:cTn>
                              </p:par>
                              <p:par>
                                <p:cTn id="204" presetID="0" presetClass="path" presetSubtype="0" accel="50000" decel="50000" fill="hold" nodeType="withEffect">
                                  <p:stCondLst>
                                    <p:cond delay="0"/>
                                  </p:stCondLst>
                                  <p:childTnLst>
                                    <p:animMotion origin="layout" path="M -2.5E-6 3.7037E-6 L 0.24393 0.18264 " pathEditMode="relative" rAng="0" ptsTypes="AA">
                                      <p:cBhvr>
                                        <p:cTn id="205" dur="1750" fill="hold"/>
                                        <p:tgtEl>
                                          <p:spTgt spid="4">
                                            <p:txEl>
                                              <p:pRg st="0" end="0"/>
                                            </p:txEl>
                                          </p:spTgt>
                                        </p:tgtEl>
                                        <p:attrNameLst>
                                          <p:attrName>ppt_x</p:attrName>
                                          <p:attrName>ppt_y</p:attrName>
                                        </p:attrNameLst>
                                      </p:cBhvr>
                                      <p:rCtr x="12188" y="9120"/>
                                    </p:animMotion>
                                  </p:childTnLst>
                                </p:cTn>
                              </p:par>
                              <p:par>
                                <p:cTn id="206" presetID="0" presetClass="path" presetSubtype="0" accel="50000" decel="50000" fill="hold" nodeType="withEffect">
                                  <p:stCondLst>
                                    <p:cond delay="0"/>
                                  </p:stCondLst>
                                  <p:childTnLst>
                                    <p:animMotion origin="layout" path="M 3.61111E-6 -2.96296E-6 L 0.26371 0.11644 " pathEditMode="relative" rAng="0" ptsTypes="AA">
                                      <p:cBhvr>
                                        <p:cTn id="207" dur="1750" fill="hold"/>
                                        <p:tgtEl>
                                          <p:spTgt spid="4">
                                            <p:txEl>
                                              <p:pRg st="1" end="1"/>
                                            </p:txEl>
                                          </p:spTgt>
                                        </p:tgtEl>
                                        <p:attrNameLst>
                                          <p:attrName>ppt_x</p:attrName>
                                          <p:attrName>ppt_y</p:attrName>
                                        </p:attrNameLst>
                                      </p:cBhvr>
                                      <p:rCtr x="13177" y="5810"/>
                                    </p:animMotion>
                                  </p:childTnLst>
                                </p:cTn>
                              </p:par>
                              <p:par>
                                <p:cTn id="208" presetID="0" presetClass="path" presetSubtype="0" accel="50000" decel="50000" fill="hold" nodeType="withEffect">
                                  <p:stCondLst>
                                    <p:cond delay="0"/>
                                  </p:stCondLst>
                                  <p:childTnLst>
                                    <p:animMotion origin="layout" path="M 5.55556E-7 0.00023 L 0.39097 0.04306 " pathEditMode="relative" rAng="0" ptsTypes="AA">
                                      <p:cBhvr>
                                        <p:cTn id="209" dur="1750" fill="hold"/>
                                        <p:tgtEl>
                                          <p:spTgt spid="4">
                                            <p:txEl>
                                              <p:pRg st="2" end="2"/>
                                            </p:txEl>
                                          </p:spTgt>
                                        </p:tgtEl>
                                        <p:attrNameLst>
                                          <p:attrName>ppt_x</p:attrName>
                                          <p:attrName>ppt_y</p:attrName>
                                        </p:attrNameLst>
                                      </p:cBhvr>
                                      <p:rCtr x="19549" y="2130"/>
                                    </p:animMotion>
                                  </p:childTnLst>
                                </p:cTn>
                              </p:par>
                              <p:par>
                                <p:cTn id="210" presetID="0" presetClass="path" presetSubtype="0" accel="50000" decel="50000" fill="hold" nodeType="withEffect">
                                  <p:stCondLst>
                                    <p:cond delay="0"/>
                                  </p:stCondLst>
                                  <p:childTnLst>
                                    <p:animMotion origin="layout" path="M 4.16667E-6 0.00047 L 0.24757 -0.03032 " pathEditMode="relative" rAng="0" ptsTypes="AA">
                                      <p:cBhvr>
                                        <p:cTn id="211" dur="1750" fill="hold"/>
                                        <p:tgtEl>
                                          <p:spTgt spid="4">
                                            <p:txEl>
                                              <p:pRg st="3" end="3"/>
                                            </p:txEl>
                                          </p:spTgt>
                                        </p:tgtEl>
                                        <p:attrNameLst>
                                          <p:attrName>ppt_x</p:attrName>
                                          <p:attrName>ppt_y</p:attrName>
                                        </p:attrNameLst>
                                      </p:cBhvr>
                                      <p:rCtr x="12378" y="-1551"/>
                                    </p:animMotion>
                                  </p:childTnLst>
                                </p:cTn>
                              </p:par>
                              <p:par>
                                <p:cTn id="212" presetID="0" presetClass="path" presetSubtype="0" accel="50000" decel="50000" fill="hold" nodeType="withEffect">
                                  <p:stCondLst>
                                    <p:cond delay="0"/>
                                  </p:stCondLst>
                                  <p:childTnLst>
                                    <p:animMotion origin="layout" path="M -2.77778E-6 0.00116 L 0.23889 -0.10417 " pathEditMode="relative" rAng="0" ptsTypes="AA">
                                      <p:cBhvr>
                                        <p:cTn id="213" dur="1750" fill="hold"/>
                                        <p:tgtEl>
                                          <p:spTgt spid="4">
                                            <p:txEl>
                                              <p:pRg st="4" end="4"/>
                                            </p:txEl>
                                          </p:spTgt>
                                        </p:tgtEl>
                                        <p:attrNameLst>
                                          <p:attrName>ppt_x</p:attrName>
                                          <p:attrName>ppt_y</p:attrName>
                                        </p:attrNameLst>
                                      </p:cBhvr>
                                      <p:rCtr x="11944" y="-5278"/>
                                    </p:animMotion>
                                  </p:childTnLst>
                                </p:cTn>
                              </p:par>
                              <p:par>
                                <p:cTn id="214" presetID="0" presetClass="path" presetSubtype="0" accel="50000" decel="50000" fill="hold" nodeType="withEffect">
                                  <p:stCondLst>
                                    <p:cond delay="0"/>
                                  </p:stCondLst>
                                  <p:childTnLst>
                                    <p:animMotion origin="layout" path="M 3.33333E-6 0.00093 L 0.25312 -0.17731 " pathEditMode="relative" rAng="0" ptsTypes="AA">
                                      <p:cBhvr>
                                        <p:cTn id="215" dur="1750" fill="hold"/>
                                        <p:tgtEl>
                                          <p:spTgt spid="4">
                                            <p:txEl>
                                              <p:pRg st="5" end="5"/>
                                            </p:txEl>
                                          </p:spTgt>
                                        </p:tgtEl>
                                        <p:attrNameLst>
                                          <p:attrName>ppt_x</p:attrName>
                                          <p:attrName>ppt_y</p:attrName>
                                        </p:attrNameLst>
                                      </p:cBhvr>
                                      <p:rCtr x="12656" y="-8912"/>
                                    </p:animMotion>
                                  </p:childTnLst>
                                </p:cTn>
                              </p:par>
                              <p:par>
                                <p:cTn id="216" presetID="0" presetClass="path" presetSubtype="0" accel="50000" decel="50000" fill="hold" nodeType="withEffect">
                                  <p:stCondLst>
                                    <p:cond delay="0"/>
                                  </p:stCondLst>
                                  <p:childTnLst>
                                    <p:animMotion origin="layout" path="M -3.88889E-6 0.00069 L 0.26042 -0.25162 " pathEditMode="relative" rAng="0" ptsTypes="AA">
                                      <p:cBhvr>
                                        <p:cTn id="217" dur="1750" fill="hold"/>
                                        <p:tgtEl>
                                          <p:spTgt spid="4">
                                            <p:txEl>
                                              <p:pRg st="6" end="6"/>
                                            </p:txEl>
                                          </p:spTgt>
                                        </p:tgtEl>
                                        <p:attrNameLst>
                                          <p:attrName>ppt_x</p:attrName>
                                          <p:attrName>ppt_y</p:attrName>
                                        </p:attrNameLst>
                                      </p:cBhvr>
                                      <p:rCtr x="13021" y="-12616"/>
                                    </p:animMotion>
                                  </p:childTnLst>
                                </p:cTn>
                              </p:par>
                              <p:par>
                                <p:cTn id="218" presetID="0" presetClass="path" presetSubtype="0" accel="50000" decel="50000" fill="hold" nodeType="withEffect">
                                  <p:stCondLst>
                                    <p:cond delay="0"/>
                                  </p:stCondLst>
                                  <p:childTnLst>
                                    <p:animMotion origin="layout" path="M 8.33333E-7 0.00069 L 0.36406 -0.32361 " pathEditMode="relative" rAng="0" ptsTypes="AA">
                                      <p:cBhvr>
                                        <p:cTn id="219" dur="1750" fill="hold"/>
                                        <p:tgtEl>
                                          <p:spTgt spid="4">
                                            <p:txEl>
                                              <p:pRg st="7" end="7"/>
                                            </p:txEl>
                                          </p:spTgt>
                                        </p:tgtEl>
                                        <p:attrNameLst>
                                          <p:attrName>ppt_x</p:attrName>
                                          <p:attrName>ppt_y</p:attrName>
                                        </p:attrNameLst>
                                      </p:cBhvr>
                                      <p:rCtr x="18194" y="-16227"/>
                                    </p:animMotion>
                                  </p:childTnLst>
                                </p:cTn>
                              </p:par>
                              <p:par>
                                <p:cTn id="220" presetID="0" presetClass="path" presetSubtype="0" accel="50000" decel="50000" fill="hold" nodeType="withEffect">
                                  <p:stCondLst>
                                    <p:cond delay="0"/>
                                  </p:stCondLst>
                                  <p:childTnLst>
                                    <p:animMotion origin="layout" path="M 1.11111E-6 0.00092 L 0.24965 -0.39745 " pathEditMode="relative" rAng="0" ptsTypes="AA">
                                      <p:cBhvr>
                                        <p:cTn id="221" dur="1750" fill="hold"/>
                                        <p:tgtEl>
                                          <p:spTgt spid="4">
                                            <p:txEl>
                                              <p:pRg st="8" end="8"/>
                                            </p:txEl>
                                          </p:spTgt>
                                        </p:tgtEl>
                                        <p:attrNameLst>
                                          <p:attrName>ppt_x</p:attrName>
                                          <p:attrName>ppt_y</p:attrName>
                                        </p:attrNameLst>
                                      </p:cBhvr>
                                      <p:rCtr x="12483" y="-19931"/>
                                    </p:animMotion>
                                  </p:childTnLst>
                                </p:cTn>
                              </p:par>
                              <p:par>
                                <p:cTn id="222" presetID="0" presetClass="path" presetSubtype="0" accel="50000" decel="50000" fill="hold" nodeType="withEffect">
                                  <p:stCondLst>
                                    <p:cond delay="0"/>
                                  </p:stCondLst>
                                  <p:childTnLst>
                                    <p:animMotion origin="layout" path="M 0 0.00023 L 0.28872 -0.47037 " pathEditMode="relative" rAng="0" ptsTypes="AA">
                                      <p:cBhvr>
                                        <p:cTn id="223" dur="1750" fill="hold"/>
                                        <p:tgtEl>
                                          <p:spTgt spid="4">
                                            <p:txEl>
                                              <p:pRg st="9" end="9"/>
                                            </p:txEl>
                                          </p:spTgt>
                                        </p:tgtEl>
                                        <p:attrNameLst>
                                          <p:attrName>ppt_x</p:attrName>
                                          <p:attrName>ppt_y</p:attrName>
                                        </p:attrNameLst>
                                      </p:cBhvr>
                                      <p:rCtr x="14427" y="-23542"/>
                                    </p:animMotion>
                                  </p:childTnLst>
                                </p:cTn>
                              </p:par>
                              <p:par>
                                <p:cTn id="224" presetID="0" presetClass="path" presetSubtype="0" accel="50000" decel="50000" fill="hold" nodeType="withEffect">
                                  <p:stCondLst>
                                    <p:cond delay="0"/>
                                  </p:stCondLst>
                                  <p:childTnLst>
                                    <p:animMotion origin="layout" path="M -3.05556E-6 0.00023 L 0.24167 -0.54491 " pathEditMode="relative" rAng="0" ptsTypes="AA">
                                      <p:cBhvr>
                                        <p:cTn id="225" dur="1750" fill="hold"/>
                                        <p:tgtEl>
                                          <p:spTgt spid="4">
                                            <p:txEl>
                                              <p:pRg st="10" end="10"/>
                                            </p:txEl>
                                          </p:spTgt>
                                        </p:tgtEl>
                                        <p:attrNameLst>
                                          <p:attrName>ppt_x</p:attrName>
                                          <p:attrName>ppt_y</p:attrName>
                                        </p:attrNameLst>
                                      </p:cBhvr>
                                      <p:rCtr x="12083" y="-27269"/>
                                    </p:animMotion>
                                  </p:childTnLst>
                                </p:cTn>
                              </p:par>
                              <p:par>
                                <p:cTn id="226" presetID="0" presetClass="path" presetSubtype="0" accel="50000" decel="50000" fill="hold" nodeType="withEffect">
                                  <p:stCondLst>
                                    <p:cond delay="0"/>
                                  </p:stCondLst>
                                  <p:childTnLst>
                                    <p:animMotion origin="layout" path="M 4.16667E-6 0.00092 L 0.38489 -0.6169 " pathEditMode="relative" rAng="0" ptsTypes="AA">
                                      <p:cBhvr>
                                        <p:cTn id="227" dur="1750" fill="hold"/>
                                        <p:tgtEl>
                                          <p:spTgt spid="4">
                                            <p:txEl>
                                              <p:pRg st="11" end="11"/>
                                            </p:txEl>
                                          </p:spTgt>
                                        </p:tgtEl>
                                        <p:attrNameLst>
                                          <p:attrName>ppt_x</p:attrName>
                                          <p:attrName>ppt_y</p:attrName>
                                        </p:attrNameLst>
                                      </p:cBhvr>
                                      <p:rCtr x="19236" y="-30903"/>
                                    </p:animMotion>
                                  </p:childTnLst>
                                </p:cTn>
                              </p:par>
                              <p:par>
                                <p:cTn id="228" presetID="0" presetClass="path" presetSubtype="0" accel="50000" decel="50000" fill="hold" nodeType="withEffect">
                                  <p:stCondLst>
                                    <p:cond delay="0"/>
                                  </p:stCondLst>
                                  <p:childTnLst>
                                    <p:animMotion origin="layout" path="M 1.38889E-6 0.00069 L 0.29149 -0.69005 " pathEditMode="relative" rAng="0" ptsTypes="AA">
                                      <p:cBhvr>
                                        <p:cTn id="229" dur="1750" fill="hold"/>
                                        <p:tgtEl>
                                          <p:spTgt spid="4">
                                            <p:txEl>
                                              <p:pRg st="12" end="12"/>
                                            </p:txEl>
                                          </p:spTgt>
                                        </p:tgtEl>
                                        <p:attrNameLst>
                                          <p:attrName>ppt_x</p:attrName>
                                          <p:attrName>ppt_y</p:attrName>
                                        </p:attrNameLst>
                                      </p:cBhvr>
                                      <p:rCtr x="14566" y="-3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extLst>
      <p:ext uri="{BB962C8B-B14F-4D97-AF65-F5344CB8AC3E}">
        <p14:creationId xmlns:p14="http://schemas.microsoft.com/office/powerpoint/2010/main" val="5741920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631075" y="532429"/>
            <a:ext cx="6392119" cy="442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The Fear of The Lord</a:t>
            </a:r>
            <a:endParaRPr lang="en-US" sz="9600" b="1" i="1" spc="50" dirty="0">
              <a:ln w="11430"/>
              <a:blipFill>
                <a:blip r:embed="rId4"/>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
        <p:nvSpPr>
          <p:cNvPr id="5" name="Rectangle 12"/>
          <p:cNvSpPr>
            <a:spLocks noChangeArrowheads="1"/>
          </p:cNvSpPr>
          <p:nvPr/>
        </p:nvSpPr>
        <p:spPr bwMode="auto">
          <a:xfrm>
            <a:off x="990600" y="4114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Ron Bert</a:t>
            </a:r>
            <a:endParaRPr lang="en-US" altLang="en-US" sz="4800" b="1" i="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
        <p:nvSpPr>
          <p:cNvPr id="7" name="Rectangle 12"/>
          <p:cNvSpPr>
            <a:spLocks noChangeArrowheads="1"/>
          </p:cNvSpPr>
          <p:nvPr/>
        </p:nvSpPr>
        <p:spPr bwMode="auto">
          <a:xfrm>
            <a:off x="3778955" y="1472635"/>
            <a:ext cx="2012075" cy="245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20000" b="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2</a:t>
            </a:r>
            <a:endParaRPr lang="en-US" altLang="en-US" sz="20000" b="1" i="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
        <p:nvSpPr>
          <p:cNvPr id="6" name="Rectangle 12"/>
          <p:cNvSpPr>
            <a:spLocks noChangeArrowheads="1"/>
          </p:cNvSpPr>
          <p:nvPr/>
        </p:nvSpPr>
        <p:spPr bwMode="auto">
          <a:xfrm>
            <a:off x="3124200" y="5181600"/>
            <a:ext cx="520957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7"/>
                  <a:stretch>
                    <a:fillRect/>
                  </a:stretch>
                </a:blipFill>
                <a:effectLst>
                  <a:glow rad="63500">
                    <a:schemeClr val="tx1"/>
                  </a:glow>
                  <a:outerShdw blurRad="76200" dist="50800" dir="5400000" algn="tl" rotWithShape="0">
                    <a:srgbClr val="000000">
                      <a:alpha val="65000"/>
                    </a:srgbClr>
                  </a:outerShdw>
                </a:effectLst>
                <a:latin typeface="Showcard Gothic" panose="04020904020102020604" pitchFamily="82" charset="0"/>
              </a:rPr>
              <a:t>June 10, 2018</a:t>
            </a:r>
            <a:endParaRPr lang="en-US" altLang="en-US" sz="4800" b="1" i="1" spc="50" dirty="0">
              <a:ln w="11430"/>
              <a:blipFill>
                <a:blip r:embed="rId7"/>
                <a:stretch>
                  <a:fillRect/>
                </a:stretch>
              </a:blipFill>
              <a:effectLst>
                <a:glow rad="63500">
                  <a:schemeClr val="tx1"/>
                </a:glow>
                <a:outerShdw blurRad="76200" dist="50800" dir="5400000" algn="tl" rotWithShape="0">
                  <a:srgbClr val="000000">
                    <a:alpha val="65000"/>
                  </a:srgbClr>
                </a:outerShdw>
              </a:effectLst>
              <a:latin typeface="Showcard Gothic" panose="04020904020102020604" pitchFamily="82" charset="0"/>
            </a:endParaRPr>
          </a:p>
        </p:txBody>
      </p:sp>
    </p:spTree>
    <p:extLst>
      <p:ext uri="{BB962C8B-B14F-4D97-AF65-F5344CB8AC3E}">
        <p14:creationId xmlns:p14="http://schemas.microsoft.com/office/powerpoint/2010/main" val="193369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par>
                                <p:cTn id="24" presetID="39" presetClass="entr" presetSubtype="0" accel="100000" fill="hold" grpId="0" nodeType="withEffect">
                                  <p:stCondLst>
                                    <p:cond delay="150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7" fill="hold">
                            <p:stCondLst>
                              <p:cond delay="1000"/>
                            </p:stCondLst>
                            <p:childTnLst>
                              <p:par>
                                <p:cTn id="38" presetID="9" presetClass="exit" presetSubtype="0" fill="hold" grpId="1" nodeType="afterEffect">
                                  <p:stCondLst>
                                    <p:cond delay="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0"/>
                                  </p:stCondLst>
                                  <p:childTnLst>
                                    <p:animMotion origin="layout" path="M 3.33333E-6 3.13599E-6 L 3.33333E-6 0.23034 " pathEditMode="relative" rAng="0" ptsTypes="AA">
                                      <p:cBhvr>
                                        <p:cTn id="42" dur="1500" fill="hold"/>
                                        <p:tgtEl>
                                          <p:spTgt spid="5"/>
                                        </p:tgtEl>
                                        <p:attrNameLst>
                                          <p:attrName>ppt_x</p:attrName>
                                          <p:attrName>ppt_y</p:attrName>
                                        </p:attrNameLst>
                                      </p:cBhvr>
                                      <p:rCtr x="0" y="11517"/>
                                    </p:animMotion>
                                  </p:childTnLst>
                                </p:cTn>
                              </p:par>
                            </p:childTnLst>
                          </p:cTn>
                        </p:par>
                        <p:par>
                          <p:cTn id="43" fill="hold">
                            <p:stCondLst>
                              <p:cond delay="2500"/>
                            </p:stCondLst>
                            <p:childTnLst>
                              <p:par>
                                <p:cTn id="44" presetID="31" presetClass="exit" presetSubtype="0" fill="hold" grpId="1" nodeType="afterEffect">
                                  <p:stCondLst>
                                    <p:cond delay="0"/>
                                  </p:stCondLst>
                                  <p:childTnLst>
                                    <p:anim calcmode="lin" valueType="num">
                                      <p:cBhvr>
                                        <p:cTn id="45" dur="1000"/>
                                        <p:tgtEl>
                                          <p:spTgt spid="6"/>
                                        </p:tgtEl>
                                        <p:attrNameLst>
                                          <p:attrName>ppt_w</p:attrName>
                                        </p:attrNameLst>
                                      </p:cBhvr>
                                      <p:tavLst>
                                        <p:tav tm="0">
                                          <p:val>
                                            <p:strVal val="ppt_w"/>
                                          </p:val>
                                        </p:tav>
                                        <p:tav tm="100000">
                                          <p:val>
                                            <p:fltVal val="0"/>
                                          </p:val>
                                        </p:tav>
                                      </p:tavLst>
                                    </p:anim>
                                    <p:anim calcmode="lin" valueType="num">
                                      <p:cBhvr>
                                        <p:cTn id="46" dur="1000"/>
                                        <p:tgtEl>
                                          <p:spTgt spid="6"/>
                                        </p:tgtEl>
                                        <p:attrNameLst>
                                          <p:attrName>ppt_h</p:attrName>
                                        </p:attrNameLst>
                                      </p:cBhvr>
                                      <p:tavLst>
                                        <p:tav tm="0">
                                          <p:val>
                                            <p:strVal val="ppt_h"/>
                                          </p:val>
                                        </p:tav>
                                        <p:tav tm="100000">
                                          <p:val>
                                            <p:fltVal val="0"/>
                                          </p:val>
                                        </p:tav>
                                      </p:tavLst>
                                    </p:anim>
                                    <p:anim calcmode="lin" valueType="num">
                                      <p:cBhvr>
                                        <p:cTn id="47" dur="1000"/>
                                        <p:tgtEl>
                                          <p:spTgt spid="6"/>
                                        </p:tgtEl>
                                        <p:attrNameLst>
                                          <p:attrName>style.rotation</p:attrName>
                                        </p:attrNameLst>
                                      </p:cBhvr>
                                      <p:tavLst>
                                        <p:tav tm="0">
                                          <p:val>
                                            <p:fltVal val="0"/>
                                          </p:val>
                                        </p:tav>
                                        <p:tav tm="100000">
                                          <p:val>
                                            <p:fltVal val="90"/>
                                          </p:val>
                                        </p:tav>
                                      </p:tavLst>
                                    </p:anim>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0" presetClass="path" presetSubtype="0" accel="50000" decel="50000" fill="hold" grpId="2" nodeType="withEffect">
                                  <p:stCondLst>
                                    <p:cond delay="0"/>
                                  </p:stCondLst>
                                  <p:childTnLst>
                                    <p:animMotion origin="layout" path="M -2.5E-6 6.84551E-7 L -0.12031 -0.39501 " pathEditMode="relative" rAng="0" ptsTypes="AA">
                                      <p:cBhvr>
                                        <p:cTn id="51" dur="1000" fill="hold"/>
                                        <p:tgtEl>
                                          <p:spTgt spid="6"/>
                                        </p:tgtEl>
                                        <p:attrNameLst>
                                          <p:attrName>ppt_x</p:attrName>
                                          <p:attrName>ppt_y</p:attrName>
                                        </p:attrNameLst>
                                      </p:cBhvr>
                                      <p:rCtr x="-6024" y="-19750"/>
                                    </p:animMotion>
                                  </p:childTnLst>
                                </p:cTn>
                              </p:par>
                              <p:par>
                                <p:cTn id="52" presetID="9" presetClass="exit" presetSubtype="0" fill="hold" grpId="1" nodeType="withEffect">
                                  <p:stCondLst>
                                    <p:cond delay="250"/>
                                  </p:stCondLst>
                                  <p:childTnLst>
                                    <p:animEffect transition="out" filter="dissolve">
                                      <p:cBhvr>
                                        <p:cTn id="53" dur="1500"/>
                                        <p:tgtEl>
                                          <p:spTgt spid="7"/>
                                        </p:tgtEl>
                                      </p:cBhvr>
                                    </p:animEffect>
                                    <p:set>
                                      <p:cBhvr>
                                        <p:cTn id="54" dur="1" fill="hold">
                                          <p:stCondLst>
                                            <p:cond delay="1499"/>
                                          </p:stCondLst>
                                        </p:cTn>
                                        <p:tgtEl>
                                          <p:spTgt spid="7"/>
                                        </p:tgtEl>
                                        <p:attrNameLst>
                                          <p:attrName>style.visibility</p:attrName>
                                        </p:attrNameLst>
                                      </p:cBhvr>
                                      <p:to>
                                        <p:strVal val="hidden"/>
                                      </p:to>
                                    </p:set>
                                  </p:childTnLst>
                                </p:cTn>
                              </p:par>
                              <p:par>
                                <p:cTn id="55" presetID="0" presetClass="path" presetSubtype="0" accel="50000" decel="50000" fill="hold" grpId="2" nodeType="withEffect">
                                  <p:stCondLst>
                                    <p:cond delay="250"/>
                                  </p:stCondLst>
                                  <p:childTnLst>
                                    <p:animMotion origin="layout" path="M 3.33333E-6 3.13599E-6 L 3.33333E-6 0.23034 " pathEditMode="relative" rAng="0" ptsTypes="AA">
                                      <p:cBhvr>
                                        <p:cTn id="56" dur="1500" fill="hold"/>
                                        <p:tgtEl>
                                          <p:spTgt spid="7"/>
                                        </p:tgtEl>
                                        <p:attrNameLst>
                                          <p:attrName>ppt_x</p:attrName>
                                          <p:attrName>ppt_y</p:attrName>
                                        </p:attrNameLst>
                                      </p:cBhvr>
                                      <p:rCtr x="0" y="115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7" grpId="0"/>
      <p:bldP spid="7" grpId="1"/>
      <p:bldP spid="7" grpId="2"/>
      <p:bldP spid="6" grpId="0"/>
      <p:bldP spid="6" grpId="1"/>
      <p:bldP spid="6"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643890" y="5122625"/>
            <a:ext cx="3501390" cy="8343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their hearts</a:t>
            </a:r>
          </a:p>
        </p:txBody>
      </p:sp>
      <p:sp>
        <p:nvSpPr>
          <p:cNvPr id="5" name="Title 1"/>
          <p:cNvSpPr txBox="1">
            <a:spLocks/>
          </p:cNvSpPr>
          <p:nvPr/>
        </p:nvSpPr>
        <p:spPr>
          <a:xfrm>
            <a:off x="4930140" y="4512945"/>
            <a:ext cx="3962400" cy="8343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put My fear</a:t>
            </a:r>
          </a:p>
        </p:txBody>
      </p:sp>
      <p:sp>
        <p:nvSpPr>
          <p:cNvPr id="4" name="Rectangle 2"/>
          <p:cNvSpPr>
            <a:spLocks noGrp="1" noChangeArrowheads="1"/>
          </p:cNvSpPr>
          <p:nvPr>
            <p:ph type="title"/>
          </p:nvPr>
        </p:nvSpPr>
        <p:spPr>
          <a:xfrm>
            <a:off x="274320" y="297180"/>
            <a:ext cx="8595505" cy="6206490"/>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'They shall be My people, and I will       be their God; then I will give them one heart and one way, that they may fear Me forever, for the good of them and their children after them. And I will make an everlasting covenant with them, that I will not turn away from doing them good; but I will put My fear in their hearts so that they will not depart from 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Jeremiah 32:38-40</a:t>
            </a:r>
          </a:p>
        </p:txBody>
      </p:sp>
      <p:sp>
        <p:nvSpPr>
          <p:cNvPr id="6" name="Rectangle 5"/>
          <p:cNvSpPr>
            <a:spLocks noChangeArrowheads="1"/>
          </p:cNvSpPr>
          <p:nvPr/>
        </p:nvSpPr>
        <p:spPr bwMode="auto">
          <a:xfrm>
            <a:off x="706755" y="501586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Title 1"/>
          <p:cNvSpPr txBox="1">
            <a:spLocks/>
          </p:cNvSpPr>
          <p:nvPr/>
        </p:nvSpPr>
        <p:spPr>
          <a:xfrm>
            <a:off x="2383155" y="1402362"/>
            <a:ext cx="2369819" cy="936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one way</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7625328" y="1491108"/>
            <a:ext cx="1166247" cy="7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14" name="Rectangle 2"/>
          <p:cNvSpPr txBox="1">
            <a:spLocks noChangeArrowheads="1"/>
          </p:cNvSpPr>
          <p:nvPr/>
        </p:nvSpPr>
        <p:spPr bwMode="auto">
          <a:xfrm>
            <a:off x="7708232" y="4541086"/>
            <a:ext cx="1172878" cy="7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15" name="Rectangle 2"/>
          <p:cNvSpPr txBox="1">
            <a:spLocks noChangeArrowheads="1"/>
          </p:cNvSpPr>
          <p:nvPr/>
        </p:nvSpPr>
        <p:spPr bwMode="auto">
          <a:xfrm>
            <a:off x="2179854" y="883510"/>
            <a:ext cx="1073885" cy="7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7" name="Rectangle 2"/>
          <p:cNvSpPr txBox="1">
            <a:spLocks noChangeArrowheads="1"/>
          </p:cNvSpPr>
          <p:nvPr/>
        </p:nvSpPr>
        <p:spPr bwMode="auto">
          <a:xfrm>
            <a:off x="5804535" y="2102807"/>
            <a:ext cx="723852" cy="7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p>
        </p:txBody>
      </p:sp>
      <p:sp>
        <p:nvSpPr>
          <p:cNvPr id="18" name="Rectangle 2" hidden="1"/>
          <p:cNvSpPr txBox="1">
            <a:spLocks noChangeArrowheads="1"/>
          </p:cNvSpPr>
          <p:nvPr/>
        </p:nvSpPr>
        <p:spPr bwMode="auto">
          <a:xfrm>
            <a:off x="1799652" y="2324633"/>
            <a:ext cx="309263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latin typeface="Calibri" panose="020F0502020204030204" pitchFamily="34" charset="0"/>
              </a:rPr>
              <a:t>fear of God</a:t>
            </a:r>
          </a:p>
        </p:txBody>
      </p:sp>
    </p:spTree>
    <p:extLst>
      <p:ext uri="{BB962C8B-B14F-4D97-AF65-F5344CB8AC3E}">
        <p14:creationId xmlns:p14="http://schemas.microsoft.com/office/powerpoint/2010/main" val="1486551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18" presetClass="emph" presetSubtype="0" fill="hold" grpId="1" nodeType="withEffect">
                                  <p:stCondLst>
                                    <p:cond delay="0"/>
                                  </p:stCondLst>
                                  <p:childTnLst>
                                    <p:set>
                                      <p:cBhvr override="childStyle">
                                        <p:cTn id="27" dur="500" fill="hold"/>
                                        <p:tgtEl>
                                          <p:spTgt spid="9"/>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
                                        <p:tgtEl>
                                          <p:spTgt spid="17"/>
                                        </p:tgtEl>
                                      </p:cBhvr>
                                    </p:animEffect>
                                  </p:childTnLst>
                                </p:cTn>
                              </p:par>
                              <p:par>
                                <p:cTn id="49" presetID="6" presetClass="emph" presetSubtype="0" fill="hold" grpId="4" nodeType="withEffect">
                                  <p:stCondLst>
                                    <p:cond delay="0"/>
                                  </p:stCondLst>
                                  <p:childTnLst>
                                    <p:animScale>
                                      <p:cBhvr>
                                        <p:cTn id="50" dur="2000" fill="hold"/>
                                        <p:tgtEl>
                                          <p:spTgt spid="14"/>
                                        </p:tgtEl>
                                      </p:cBhvr>
                                      <p:by x="109000" y="109000"/>
                                    </p:animScale>
                                  </p:childTnLst>
                                </p:cTn>
                              </p:par>
                              <p:par>
                                <p:cTn id="51" presetID="6" presetClass="emph" presetSubtype="0" fill="hold" grpId="4" nodeType="withEffect">
                                  <p:stCondLst>
                                    <p:cond delay="0"/>
                                  </p:stCondLst>
                                  <p:childTnLst>
                                    <p:animScale>
                                      <p:cBhvr>
                                        <p:cTn id="52" dur="2000" fill="hold"/>
                                        <p:tgtEl>
                                          <p:spTgt spid="15"/>
                                        </p:tgtEl>
                                      </p:cBhvr>
                                      <p:by x="109000" y="109000"/>
                                    </p:animScale>
                                  </p:childTnLst>
                                </p:cTn>
                              </p:par>
                              <p:par>
                                <p:cTn id="53" presetID="6" presetClass="emph" presetSubtype="0" fill="hold" grpId="4" nodeType="withEffect">
                                  <p:stCondLst>
                                    <p:cond delay="0"/>
                                  </p:stCondLst>
                                  <p:childTnLst>
                                    <p:animScale>
                                      <p:cBhvr>
                                        <p:cTn id="54" dur="2000" fill="hold"/>
                                        <p:tgtEl>
                                          <p:spTgt spid="16"/>
                                        </p:tgtEl>
                                      </p:cBhvr>
                                      <p:by x="109000" y="109000"/>
                                    </p:animScale>
                                  </p:childTnLst>
                                </p:cTn>
                              </p:par>
                              <p:par>
                                <p:cTn id="55" presetID="6" presetClass="emph" presetSubtype="0" fill="hold" grpId="4" nodeType="withEffect">
                                  <p:stCondLst>
                                    <p:cond delay="0"/>
                                  </p:stCondLst>
                                  <p:childTnLst>
                                    <p:animScale>
                                      <p:cBhvr>
                                        <p:cTn id="56" dur="2000" fill="hold"/>
                                        <p:tgtEl>
                                          <p:spTgt spid="17"/>
                                        </p:tgtEl>
                                      </p:cBhvr>
                                      <p:by x="109000" y="109000"/>
                                    </p:animScale>
                                  </p:childTnLst>
                                </p:cTn>
                              </p:par>
                              <p:par>
                                <p:cTn id="57" presetID="0" presetClass="path" presetSubtype="0" accel="50000" decel="50000" fill="hold" grpId="3" nodeType="withEffect">
                                  <p:stCondLst>
                                    <p:cond delay="0"/>
                                  </p:stCondLst>
                                  <p:childTnLst>
                                    <p:animMotion origin="layout" path="M 4.44444E-6 -1.48148E-6 C 4.44444E-6 0.0088 4.44444E-6 0.01898 -0.01389 0.03519 C -0.02848 0.05185 -0.06007 0.08195 -0.08386 0.09769 C -0.10782 0.11343 -0.13368 0.12315 -0.15799 0.12986 C -0.1823 0.13634 -0.20851 0.14051 -0.23056 0.13634 C -0.25191 0.13218 -0.27483 0.11898 -0.28855 0.10486 C -0.30261 0.09074 -0.3073 0.06528 -0.31042 0.05301 " pathEditMode="relative" rAng="0" ptsTypes="AAAAAAA">
                                      <p:cBhvr>
                                        <p:cTn id="58" dur="2000" fill="hold"/>
                                        <p:tgtEl>
                                          <p:spTgt spid="17"/>
                                        </p:tgtEl>
                                        <p:attrNameLst>
                                          <p:attrName>ppt_x</p:attrName>
                                          <p:attrName>ppt_y</p:attrName>
                                        </p:attrNameLst>
                                      </p:cBhvr>
                                      <p:rCtr x="-15521" y="6898"/>
                                    </p:animMotion>
                                  </p:childTnLst>
                                </p:cTn>
                              </p:par>
                              <p:par>
                                <p:cTn id="59" presetID="0" presetClass="path" presetSubtype="0" accel="50000" decel="50000" fill="hold" grpId="3" nodeType="withEffect">
                                  <p:stCondLst>
                                    <p:cond delay="0"/>
                                  </p:stCondLst>
                                  <p:childTnLst>
                                    <p:animMotion origin="layout" path="M 1.38889E-6 -3.7037E-6 C 0.02864 0.03727 0.05746 0.07477 0.07917 0.10301 C 0.10104 0.13102 0.11927 0.15186 0.1309 0.16829 C 0.14271 0.18473 0.14548 0.19005 0.15017 0.20024 C 0.15486 0.21042 0.15712 0.22338 0.1592 0.2301 " pathEditMode="relative" rAng="0" ptsTypes="AAAAA">
                                      <p:cBhvr>
                                        <p:cTn id="60" dur="2000" fill="hold"/>
                                        <p:tgtEl>
                                          <p:spTgt spid="15"/>
                                        </p:tgtEl>
                                        <p:attrNameLst>
                                          <p:attrName>ppt_x</p:attrName>
                                          <p:attrName>ppt_y</p:attrName>
                                        </p:attrNameLst>
                                      </p:cBhvr>
                                      <p:rCtr x="7951" y="11505"/>
                                    </p:animMotion>
                                  </p:childTnLst>
                                </p:cTn>
                              </p:par>
                              <p:par>
                                <p:cTn id="61" presetID="0" presetClass="path" presetSubtype="0" accel="50000" decel="50000" fill="hold" grpId="3" nodeType="withEffect">
                                  <p:stCondLst>
                                    <p:cond delay="0"/>
                                  </p:stCondLst>
                                  <p:childTnLst>
                                    <p:animMotion origin="layout" path="M 1.94444E-6 -0.00023 C -0.04497 0.00301 -0.08976 0.00671 -0.14861 0.00486 C -0.20747 0.00324 -0.29184 0.00463 -0.35365 -0.01065 C -0.41528 -0.02593 -0.47726 -0.05579 -0.5191 -0.0875 C -0.56077 -0.11922 -0.58542 -0.16505 -0.60469 -0.20093 C -0.62379 -0.23704 -0.62761 -0.28148 -0.63351 -0.30255 " pathEditMode="relative" rAng="0" ptsTypes="AAAAAA">
                                      <p:cBhvr>
                                        <p:cTn id="62" dur="2000" fill="hold"/>
                                        <p:tgtEl>
                                          <p:spTgt spid="14"/>
                                        </p:tgtEl>
                                        <p:attrNameLst>
                                          <p:attrName>ppt_x</p:attrName>
                                          <p:attrName>ppt_y</p:attrName>
                                        </p:attrNameLst>
                                      </p:cBhvr>
                                      <p:rCtr x="-31684" y="-14838"/>
                                    </p:animMotion>
                                  </p:childTnLst>
                                </p:cTn>
                              </p:par>
                              <p:par>
                                <p:cTn id="63" presetID="0" presetClass="path" presetSubtype="0" accel="50000" decel="50000" fill="hold" grpId="3" nodeType="withEffect">
                                  <p:stCondLst>
                                    <p:cond delay="0"/>
                                  </p:stCondLst>
                                  <p:childTnLst>
                                    <p:animMotion origin="layout" path="M 5.55556E-7 0.00046 C -0.03663 -0.01134 -0.07292 -0.02315 -0.11233 -0.03542 C -0.15174 -0.04745 -0.18924 -0.06319 -0.23715 -0.07269 C -0.28507 -0.08218 -0.35382 -0.09444 -0.39983 -0.09282 C -0.44601 -0.09167 -0.48385 -0.08032 -0.51337 -0.06597 C -0.54306 -0.05162 -0.56076 -0.03102 -0.57778 -0.00625 C -0.59462 0.01829 -0.60781 0.05694 -0.61563 0.08194 C -0.62344 0.10694 -0.62396 0.12454 -0.62431 0.14306 " pathEditMode="relative" rAng="0" ptsTypes="AAAAAAAA">
                                      <p:cBhvr>
                                        <p:cTn id="64" dur="2000" fill="hold"/>
                                        <p:tgtEl>
                                          <p:spTgt spid="16"/>
                                        </p:tgtEl>
                                        <p:attrNameLst>
                                          <p:attrName>ppt_x</p:attrName>
                                          <p:attrName>ppt_y</p:attrName>
                                        </p:attrNameLst>
                                      </p:cBhvr>
                                      <p:rCtr x="-31215" y="2454"/>
                                    </p:animMotion>
                                  </p:childTnLst>
                                </p:cTn>
                              </p:par>
                              <p:par>
                                <p:cTn id="65" presetID="10" presetClass="exit" presetSubtype="0" fill="hold" grpId="2"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50"/>
                                        <p:tgtEl>
                                          <p:spTgt spid="6"/>
                                        </p:tgtEl>
                                      </p:cBhvr>
                                    </p:animEffect>
                                    <p:set>
                                      <p:cBhvr>
                                        <p:cTn id="73" dur="1" fill="hold">
                                          <p:stCondLst>
                                            <p:cond delay="249"/>
                                          </p:stCondLst>
                                        </p:cTn>
                                        <p:tgtEl>
                                          <p:spTgt spid="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250"/>
                                        <p:tgtEl>
                                          <p:spTgt spid="4"/>
                                        </p:tgtEl>
                                      </p:cBhvr>
                                    </p:animEffect>
                                    <p:set>
                                      <p:cBhvr>
                                        <p:cTn id="76" dur="1" fill="hold">
                                          <p:stCondLst>
                                            <p:cond delay="1249"/>
                                          </p:stCondLst>
                                        </p:cTn>
                                        <p:tgtEl>
                                          <p:spTgt spid="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par>
                          <p:cTn id="80" fill="hold">
                            <p:stCondLst>
                              <p:cond delay="2000"/>
                            </p:stCondLst>
                            <p:childTnLst>
                              <p:par>
                                <p:cTn id="81" presetID="10" presetClass="exit" presetSubtype="0" fill="hold" grpId="5" nodeType="afterEffect">
                                  <p:stCondLst>
                                    <p:cond delay="0"/>
                                  </p:stCondLst>
                                  <p:childTnLst>
                                    <p:animEffect transition="out" filter="fade">
                                      <p:cBhvr>
                                        <p:cTn id="82" dur="250"/>
                                        <p:tgtEl>
                                          <p:spTgt spid="16"/>
                                        </p:tgtEl>
                                      </p:cBhvr>
                                    </p:animEffect>
                                    <p:set>
                                      <p:cBhvr>
                                        <p:cTn id="83" dur="1" fill="hold">
                                          <p:stCondLst>
                                            <p:cond delay="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5" grpId="0"/>
      <p:bldP spid="5" grpId="1"/>
      <p:bldP spid="5" grpId="2"/>
      <p:bldP spid="4" grpId="0"/>
      <p:bldP spid="4" grpId="1"/>
      <p:bldP spid="6" grpId="0"/>
      <p:bldP spid="6" grpId="1"/>
      <p:bldP spid="12" grpId="0"/>
      <p:bldP spid="12" grpId="1"/>
      <p:bldP spid="16" grpId="0"/>
      <p:bldP spid="16" grpId="3"/>
      <p:bldP spid="16" grpId="4"/>
      <p:bldP spid="16" grpId="5"/>
      <p:bldP spid="14" grpId="0"/>
      <p:bldP spid="14" grpId="3"/>
      <p:bldP spid="14" grpId="4"/>
      <p:bldP spid="15" grpId="0"/>
      <p:bldP spid="15" grpId="3"/>
      <p:bldP spid="15" grpId="4"/>
      <p:bldP spid="17" grpId="0"/>
      <p:bldP spid="17" grpId="3"/>
      <p:bldP spid="17" grpId="4"/>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
            <a:ext cx="9144000" cy="8159436"/>
          </a:xfrm>
          <a:prstGeom prst="rect">
            <a:avLst/>
          </a:prstGeom>
        </p:spPr>
      </p:pic>
      <p:sp>
        <p:nvSpPr>
          <p:cNvPr id="4" name="Title 1"/>
          <p:cNvSpPr txBox="1">
            <a:spLocks/>
          </p:cNvSpPr>
          <p:nvPr/>
        </p:nvSpPr>
        <p:spPr>
          <a:xfrm>
            <a:off x="541865" y="5043452"/>
            <a:ext cx="3386667" cy="10188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contrite spirit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Thus says the LORD: "Heaven is My throne, And earth is My footstool. Where is the house that you will build Me? And where is the place of My rest? For all those things My hand  has made, And all those things exist," Says the LORD. "But on this one will   I look: On him who is poor and of a contrite spirit, And who trembles at My word."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66:1-2 </a:t>
            </a:r>
          </a:p>
        </p:txBody>
      </p:sp>
      <p:sp>
        <p:nvSpPr>
          <p:cNvPr id="11" name="Rectangle 2">
            <a:extLst>
              <a:ext uri="{FF2B5EF4-FFF2-40B4-BE49-F238E27FC236}">
                <a16:creationId xmlns:a16="http://schemas.microsoft.com/office/drawing/2014/main" id="{37A1C54A-9C65-4EDF-9998-E2A8191E57FB}"/>
              </a:ext>
            </a:extLst>
          </p:cNvPr>
          <p:cNvSpPr txBox="1">
            <a:spLocks noChangeArrowheads="1"/>
          </p:cNvSpPr>
          <p:nvPr/>
        </p:nvSpPr>
        <p:spPr bwMode="auto">
          <a:xfrm>
            <a:off x="1789025" y="5760219"/>
            <a:ext cx="2471792" cy="78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word</a:t>
            </a:r>
          </a:p>
        </p:txBody>
      </p:sp>
      <p:sp>
        <p:nvSpPr>
          <p:cNvPr id="6" name="Title 1"/>
          <p:cNvSpPr txBox="1">
            <a:spLocks/>
          </p:cNvSpPr>
          <p:nvPr/>
        </p:nvSpPr>
        <p:spPr>
          <a:xfrm>
            <a:off x="5544679" y="5074426"/>
            <a:ext cx="3181213" cy="936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trembles at</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1873956" y="5683956"/>
            <a:ext cx="2311969" cy="936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My word</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545915" y="3852319"/>
            <a:ext cx="3507130" cy="95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20" b="1" dirty="0">
                <a:solidFill>
                  <a:srgbClr val="CC9900"/>
                </a:solidFill>
                <a:latin typeface="Calibri" panose="020F0502020204030204" pitchFamily="34" charset="0"/>
                <a:cs typeface="Calibri" panose="020F0502020204030204" pitchFamily="34" charset="0"/>
              </a:rPr>
              <a:t>Says the LORD</a:t>
            </a:r>
            <a:endParaRPr lang="en-US" sz="4020" b="1" i="1" dirty="0">
              <a:solidFill>
                <a:srgbClr val="CC9900"/>
              </a:solidFill>
              <a:latin typeface="Calibri" panose="020F0502020204030204" pitchFamily="34" charset="0"/>
              <a:cs typeface="Calibri" panose="020F0502020204030204" pitchFamily="34" charset="0"/>
            </a:endParaRPr>
          </a:p>
        </p:txBody>
      </p:sp>
      <p:sp>
        <p:nvSpPr>
          <p:cNvPr id="9" name="Rectangle 8"/>
          <p:cNvSpPr>
            <a:spLocks noChangeArrowheads="1"/>
          </p:cNvSpPr>
          <p:nvPr/>
        </p:nvSpPr>
        <p:spPr bwMode="auto">
          <a:xfrm>
            <a:off x="539018" y="4465777"/>
            <a:ext cx="1835552" cy="94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 look</a:t>
            </a:r>
          </a:p>
        </p:txBody>
      </p:sp>
      <p:sp>
        <p:nvSpPr>
          <p:cNvPr id="12" name="Rectangle 2" hidden="1">
            <a:extLst>
              <a:ext uri="{FF2B5EF4-FFF2-40B4-BE49-F238E27FC236}">
                <a16:creationId xmlns:a16="http://schemas.microsoft.com/office/drawing/2014/main" id="{6C35BF9B-6AF8-4B13-B597-46B1D0FE7374}"/>
              </a:ext>
            </a:extLst>
          </p:cNvPr>
          <p:cNvSpPr txBox="1">
            <a:spLocks noChangeArrowheads="1"/>
          </p:cNvSpPr>
          <p:nvPr/>
        </p:nvSpPr>
        <p:spPr bwMode="auto">
          <a:xfrm>
            <a:off x="5602379" y="645446"/>
            <a:ext cx="2753958" cy="78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My word</a:t>
            </a:r>
          </a:p>
        </p:txBody>
      </p:sp>
    </p:spTree>
    <p:extLst>
      <p:ext uri="{BB962C8B-B14F-4D97-AF65-F5344CB8AC3E}">
        <p14:creationId xmlns:p14="http://schemas.microsoft.com/office/powerpoint/2010/main" val="287204890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38629 -0.38171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stCondLst>
                                            <p:cond delay="0"/>
                                          </p:stCondLst>
                                        </p:cTn>
                                        <p:tgtEl>
                                          <p:spTgt spid="8"/>
                                        </p:tgtEl>
                                      </p:cBhvr>
                                    </p:animEffect>
                                    <p:anim to="" calcmode="lin" valueType="num">
                                      <p:cBhvr>
                                        <p:cTn id="3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4" fill="hold">
                            <p:stCondLst>
                              <p:cond delay="10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
                                        <p:tgtEl>
                                          <p:spTgt spid="11"/>
                                        </p:tgtEl>
                                      </p:cBhvr>
                                    </p:animEffect>
                                  </p:childTnLst>
                                </p:cTn>
                              </p:par>
                              <p:par>
                                <p:cTn id="50" presetID="6" presetClass="emph" presetSubtype="0" fill="hold" grpId="2" nodeType="withEffect">
                                  <p:stCondLst>
                                    <p:cond delay="0"/>
                                  </p:stCondLst>
                                  <p:childTnLst>
                                    <p:animScale>
                                      <p:cBhvr>
                                        <p:cTn id="51" dur="2000" fill="hold"/>
                                        <p:tgtEl>
                                          <p:spTgt spid="11"/>
                                        </p:tgtEl>
                                      </p:cBhvr>
                                      <p:by x="109000" y="109000"/>
                                    </p:animScale>
                                  </p:childTnLst>
                                </p:cTn>
                              </p:par>
                              <p:par>
                                <p:cTn id="52" presetID="0" presetClass="path" presetSubtype="0" accel="50000" decel="50000" fill="hold" grpId="1" nodeType="withEffect">
                                  <p:stCondLst>
                                    <p:cond delay="0"/>
                                  </p:stCondLst>
                                  <p:childTnLst>
                                    <p:animMotion origin="layout" path="M 8.33333E-7 -7.40741E-7 L 0.43229 -0.74537 " pathEditMode="relative" rAng="0" ptsTypes="AA">
                                      <p:cBhvr>
                                        <p:cTn id="53" dur="2000" fill="hold"/>
                                        <p:tgtEl>
                                          <p:spTgt spid="11"/>
                                        </p:tgtEl>
                                        <p:attrNameLst>
                                          <p:attrName>ppt_x</p:attrName>
                                          <p:attrName>ppt_y</p:attrName>
                                        </p:attrNameLst>
                                      </p:cBhvr>
                                      <p:rCtr x="21615" y="-37269"/>
                                    </p:animMotion>
                                  </p:childTnLst>
                                </p:cTn>
                              </p:par>
                              <p:par>
                                <p:cTn id="54" presetID="10" presetClass="exit" presetSubtype="0" fill="hold" grpId="2"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2" nodeType="withEffect">
                                  <p:stCondLst>
                                    <p:cond delay="0"/>
                                  </p:stCondLst>
                                  <p:iterate type="lt">
                                    <p:tmPct val="0"/>
                                  </p:iterate>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11" grpId="0"/>
      <p:bldP spid="11" grpId="1"/>
      <p:bldP spid="11" grpId="2"/>
      <p:bldP spid="6" grpId="0"/>
      <p:bldP spid="6" grpId="1"/>
      <p:bldP spid="7" grpId="0"/>
      <p:bldP spid="7" grpId="1"/>
      <p:bldP spid="8" grpId="0"/>
      <p:bldP spid="8" grpId="1"/>
      <p:bldP spid="8" grpId="2"/>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0"/>
            <a:ext cx="10144970" cy="6858000"/>
          </a:xfrm>
          <a:prstGeom prst="rect">
            <a:avLst/>
          </a:prstGeom>
        </p:spPr>
      </p:pic>
      <p:sp>
        <p:nvSpPr>
          <p:cNvPr id="3074" name="Rectangle 2"/>
          <p:cNvSpPr>
            <a:spLocks noGrp="1" noChangeArrowheads="1"/>
          </p:cNvSpPr>
          <p:nvPr>
            <p:ph type="title"/>
          </p:nvPr>
        </p:nvSpPr>
        <p:spPr>
          <a:xfrm rot="-1500000">
            <a:off x="422476" y="2277059"/>
            <a:ext cx="8229600" cy="24801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prolongs days, But the years of the wicked will be shortened.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Proverbs 10:27 </a:t>
            </a:r>
          </a:p>
        </p:txBody>
      </p:sp>
      <p:sp>
        <p:nvSpPr>
          <p:cNvPr id="4" name="Rectangle 2"/>
          <p:cNvSpPr txBox="1">
            <a:spLocks noChangeArrowheads="1"/>
          </p:cNvSpPr>
          <p:nvPr/>
        </p:nvSpPr>
        <p:spPr bwMode="auto">
          <a:xfrm>
            <a:off x="1629837" y="2324633"/>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Rectangle 2"/>
          <p:cNvSpPr txBox="1">
            <a:spLocks noChangeArrowheads="1"/>
          </p:cNvSpPr>
          <p:nvPr/>
        </p:nvSpPr>
        <p:spPr bwMode="auto">
          <a:xfrm>
            <a:off x="1799652" y="2324633"/>
            <a:ext cx="309263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God</a:t>
            </a:r>
          </a:p>
        </p:txBody>
      </p:sp>
      <p:sp>
        <p:nvSpPr>
          <p:cNvPr id="5" name="Rectangle 2" hidden="1"/>
          <p:cNvSpPr txBox="1">
            <a:spLocks noChangeArrowheads="1"/>
          </p:cNvSpPr>
          <p:nvPr/>
        </p:nvSpPr>
        <p:spPr bwMode="auto">
          <a:xfrm>
            <a:off x="2054001" y="2334304"/>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96663613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fill="hold" grpId="1" nodeType="withEffect">
                                  <p:stCondLst>
                                    <p:cond delay="0"/>
                                  </p:stCondLst>
                                  <p:childTnLst>
                                    <p:animRot by="1500000">
                                      <p:cBhvr>
                                        <p:cTn id="10" dur="1000" fill="hold"/>
                                        <p:tgtEl>
                                          <p:spTgt spid="3074"/>
                                        </p:tgtEl>
                                        <p:attrNameLst>
                                          <p:attrName>r</p:attrName>
                                        </p:attrNameLst>
                                      </p:cBhvr>
                                    </p:animRot>
                                  </p:childTnLst>
                                </p:cTn>
                              </p:par>
                              <p:par>
                                <p:cTn id="11" presetID="50" presetClass="exit" presetSubtype="0" accel="100000" fill="hold" grpId="0" nodeType="withEffect">
                                  <p:stCondLst>
                                    <p:cond delay="750"/>
                                  </p:stCondLst>
                                  <p:childTnLst>
                                    <p:anim calcmode="lin" valueType="num">
                                      <p:cBhvr>
                                        <p:cTn id="12" dur="1000"/>
                                        <p:tgtEl>
                                          <p:spTgt spid="6"/>
                                        </p:tgtEl>
                                        <p:attrNameLst>
                                          <p:attrName>ppt_w</p:attrName>
                                        </p:attrNameLst>
                                      </p:cBhvr>
                                      <p:tavLst>
                                        <p:tav tm="0">
                                          <p:val>
                                            <p:strVal val="ppt_w"/>
                                          </p:val>
                                        </p:tav>
                                        <p:tav tm="100000">
                                          <p:val>
                                            <p:strVal val="ppt_w+.3"/>
                                          </p:val>
                                        </p:tav>
                                      </p:tavLst>
                                    </p:anim>
                                    <p:anim calcmode="lin" valueType="num">
                                      <p:cBhvr>
                                        <p:cTn id="13" dur="1000"/>
                                        <p:tgtEl>
                                          <p:spTgt spid="6"/>
                                        </p:tgtEl>
                                        <p:attrNameLst>
                                          <p:attrName>ppt_h</p:attrName>
                                        </p:attrNameLst>
                                      </p:cBhvr>
                                      <p:tavLst>
                                        <p:tav tm="0">
                                          <p:val>
                                            <p:strVal val="ppt_h"/>
                                          </p:val>
                                        </p:tav>
                                        <p:tav tm="100000">
                                          <p:val>
                                            <p:strVal val="ppt_h"/>
                                          </p:val>
                                        </p:tav>
                                      </p:tavLst>
                                    </p:anim>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
                                        <p:tgtEl>
                                          <p:spTgt spid="4"/>
                                        </p:tgtEl>
                                      </p:cBhvr>
                                    </p:animEffect>
                                  </p:childTnLst>
                                </p:cTn>
                              </p:par>
                              <p:par>
                                <p:cTn id="21" presetID="0" presetClass="path" presetSubtype="0" accel="50000" decel="50000" fill="hold" grpId="1" nodeType="withEffect">
                                  <p:stCondLst>
                                    <p:cond delay="0"/>
                                  </p:stCondLst>
                                  <p:childTnLst>
                                    <p:animMotion origin="layout" path="M 4.72222E-6 -1.85185E-6 L 0.0467 0.00139 " pathEditMode="relative" rAng="0" ptsTypes="AA">
                                      <p:cBhvr>
                                        <p:cTn id="22" dur="1250" fill="hold"/>
                                        <p:tgtEl>
                                          <p:spTgt spid="4"/>
                                        </p:tgtEl>
                                        <p:attrNameLst>
                                          <p:attrName>ppt_x</p:attrName>
                                          <p:attrName>ppt_y</p:attrName>
                                        </p:attrNameLst>
                                      </p:cBhvr>
                                      <p:rCtr x="2326" y="69"/>
                                    </p:animMotion>
                                  </p:childTnLst>
                                </p:cTn>
                              </p:par>
                              <p:par>
                                <p:cTn id="23" presetID="10" presetClass="exit" presetSubtype="0" fill="hold" grpId="2" nodeType="withEffect">
                                  <p:stCondLst>
                                    <p:cond delay="0"/>
                                  </p:stCondLst>
                                  <p:childTnLst>
                                    <p:animEffect transition="out" filter="fade">
                                      <p:cBhvr>
                                        <p:cTn id="24" dur="1000"/>
                                        <p:tgtEl>
                                          <p:spTgt spid="3074"/>
                                        </p:tgtEl>
                                      </p:cBhvr>
                                    </p:animEffect>
                                    <p:set>
                                      <p:cBhvr>
                                        <p:cTn id="25"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3904049" y="3106490"/>
            <a:ext cx="2472267" cy="8654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wisdom</a:t>
            </a:r>
          </a:p>
        </p:txBody>
      </p:sp>
      <p:sp>
        <p:nvSpPr>
          <p:cNvPr id="9" name="Title 1"/>
          <p:cNvSpPr txBox="1">
            <a:spLocks/>
          </p:cNvSpPr>
          <p:nvPr/>
        </p:nvSpPr>
        <p:spPr>
          <a:xfrm>
            <a:off x="353766" y="3738810"/>
            <a:ext cx="3962400" cy="9445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11" name="Title 1"/>
          <p:cNvSpPr txBox="1">
            <a:spLocks/>
          </p:cNvSpPr>
          <p:nvPr/>
        </p:nvSpPr>
        <p:spPr>
          <a:xfrm>
            <a:off x="400825" y="4417907"/>
            <a:ext cx="58250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67B00"/>
                </a:solidFill>
                <a:effectLst>
                  <a:outerShdw blurRad="63500" dir="3600000" algn="tl" rotWithShape="0">
                    <a:srgbClr val="000000">
                      <a:alpha val="70000"/>
                    </a:srgbClr>
                  </a:outerShdw>
                </a:effectLst>
                <a:latin typeface="Calibri" panose="020F0502020204030204" pitchFamily="34" charset="0"/>
              </a:rPr>
              <a:t>do His commandments</a:t>
            </a:r>
          </a:p>
        </p:txBody>
      </p:sp>
      <p:sp>
        <p:nvSpPr>
          <p:cNvPr id="3074" name="Rectangle 2"/>
          <p:cNvSpPr>
            <a:spLocks noGrp="1" noChangeArrowheads="1"/>
          </p:cNvSpPr>
          <p:nvPr>
            <p:ph type="title"/>
          </p:nvPr>
        </p:nvSpPr>
        <p:spPr>
          <a:xfrm>
            <a:off x="468775" y="2500450"/>
            <a:ext cx="8229600" cy="34061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the beginning of wisdom; A good understanding have all those who do His commandments. His praise endures forever.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111:10 </a:t>
            </a:r>
          </a:p>
        </p:txBody>
      </p:sp>
      <p:sp>
        <p:nvSpPr>
          <p:cNvPr id="4" name="Rectangle 2"/>
          <p:cNvSpPr txBox="1">
            <a:spLocks noChangeArrowheads="1"/>
          </p:cNvSpPr>
          <p:nvPr/>
        </p:nvSpPr>
        <p:spPr bwMode="auto">
          <a:xfrm>
            <a:off x="2054001" y="2334304"/>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Title 1"/>
          <p:cNvSpPr txBox="1">
            <a:spLocks/>
          </p:cNvSpPr>
          <p:nvPr/>
        </p:nvSpPr>
        <p:spPr>
          <a:xfrm>
            <a:off x="389678" y="4406335"/>
            <a:ext cx="1109701" cy="936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do</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167990" y="199278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2716198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0"/>
                                  </p:stCondLst>
                                  <p:childTnLst>
                                    <p:set>
                                      <p:cBhvr override="childStyle">
                                        <p:cTn id="25" dur="500" fill="hold"/>
                                        <p:tgtEl>
                                          <p:spTgt spid="9"/>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8" fill="hold" grpId="0" nodeType="withEffect">
                                  <p:stCondLst>
                                    <p:cond delay="4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8" presetClass="emph" presetSubtype="0" fill="hold" grpId="1" nodeType="withEffect">
                                  <p:stCondLst>
                                    <p:cond delay="400"/>
                                  </p:stCondLst>
                                  <p:childTnLst>
                                    <p:set>
                                      <p:cBhvr override="childStyle">
                                        <p:cTn id="35" dur="500" fill="hold"/>
                                        <p:tgtEl>
                                          <p:spTgt spid="11"/>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00"/>
                                        <p:tgtEl>
                                          <p:spTgt spid="4"/>
                                        </p:tgtEl>
                                      </p:cBhvr>
                                    </p:animEffect>
                                  </p:childTnLst>
                                </p:cTn>
                              </p:par>
                              <p:par>
                                <p:cTn id="41" presetID="0" presetClass="path" presetSubtype="0" accel="50000" decel="50000" fill="hold" grpId="1" nodeType="withEffect">
                                  <p:stCondLst>
                                    <p:cond delay="0"/>
                                  </p:stCondLst>
                                  <p:childTnLst>
                                    <p:animMotion origin="layout" path="M -3.05556E-6 -7.40741E-7 L 0.0125 -0.0493 " pathEditMode="relative" rAng="0" ptsTypes="AA">
                                      <p:cBhvr>
                                        <p:cTn id="42" dur="1250" fill="hold"/>
                                        <p:tgtEl>
                                          <p:spTgt spid="4"/>
                                        </p:tgtEl>
                                        <p:attrNameLst>
                                          <p:attrName>ppt_x</p:attrName>
                                          <p:attrName>ppt_y</p:attrName>
                                        </p:attrNameLst>
                                      </p:cBhvr>
                                      <p:rCtr x="625" y="-2477"/>
                                    </p:animMotion>
                                  </p:childTnLst>
                                </p:cTn>
                              </p:par>
                              <p:par>
                                <p:cTn id="43" presetID="10" presetClass="exit" presetSubtype="0" fill="hold" grpId="1" nodeType="withEffect">
                                  <p:stCondLst>
                                    <p:cond delay="0"/>
                                  </p:stCondLst>
                                  <p:childTnLst>
                                    <p:animEffect transition="out" filter="fade">
                                      <p:cBhvr>
                                        <p:cTn id="44" dur="1000"/>
                                        <p:tgtEl>
                                          <p:spTgt spid="3074"/>
                                        </p:tgtEl>
                                      </p:cBhvr>
                                    </p:animEffect>
                                    <p:set>
                                      <p:cBhvr>
                                        <p:cTn id="45" dur="1" fill="hold">
                                          <p:stCondLst>
                                            <p:cond delay="99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1" grpId="0"/>
      <p:bldP spid="11" grpId="1"/>
      <p:bldP spid="11" grpId="2"/>
      <p:bldP spid="3074" grpId="0"/>
      <p:bldP spid="3074" grpId="1"/>
      <p:bldP spid="4" grpId="0"/>
      <p:bldP spid="4" grpId="1"/>
      <p:bldP spid="4" grpId="2"/>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98" y="-81023"/>
            <a:ext cx="10036098" cy="6960794"/>
          </a:xfrm>
          <a:prstGeom prst="rect">
            <a:avLst/>
          </a:prstGeom>
        </p:spPr>
      </p:pic>
      <p:sp>
        <p:nvSpPr>
          <p:cNvPr id="4" name="Rectangle 2"/>
          <p:cNvSpPr txBox="1">
            <a:spLocks noChangeArrowheads="1"/>
          </p:cNvSpPr>
          <p:nvPr/>
        </p:nvSpPr>
        <p:spPr bwMode="auto">
          <a:xfrm>
            <a:off x="2167990" y="199278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Title 1"/>
          <p:cNvSpPr txBox="1">
            <a:spLocks/>
          </p:cNvSpPr>
          <p:nvPr/>
        </p:nvSpPr>
        <p:spPr>
          <a:xfrm>
            <a:off x="949075" y="2617863"/>
            <a:ext cx="513144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beginning of wisdom</a:t>
            </a:r>
          </a:p>
        </p:txBody>
      </p:sp>
      <p:sp>
        <p:nvSpPr>
          <p:cNvPr id="3074" name="Rectangle 2"/>
          <p:cNvSpPr>
            <a:spLocks noGrp="1" noChangeArrowheads="1"/>
          </p:cNvSpPr>
          <p:nvPr>
            <p:ph type="title"/>
          </p:nvPr>
        </p:nvSpPr>
        <p:spPr>
          <a:xfrm>
            <a:off x="457200" y="1905000"/>
            <a:ext cx="8229600" cy="3230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the beginning of wisdom, And the knowledge of the Holy One is understanding."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9:10 </a:t>
            </a:r>
          </a:p>
        </p:txBody>
      </p:sp>
      <p:sp>
        <p:nvSpPr>
          <p:cNvPr id="8" name="Rectangle 2">
            <a:extLst>
              <a:ext uri="{FF2B5EF4-FFF2-40B4-BE49-F238E27FC236}">
                <a16:creationId xmlns:a16="http://schemas.microsoft.com/office/drawing/2014/main" id="{F1463D1F-7D84-4651-A7BD-293762ABD0C6}"/>
              </a:ext>
            </a:extLst>
          </p:cNvPr>
          <p:cNvSpPr txBox="1">
            <a:spLocks noChangeArrowheads="1"/>
          </p:cNvSpPr>
          <p:nvPr/>
        </p:nvSpPr>
        <p:spPr bwMode="auto">
          <a:xfrm>
            <a:off x="2033895" y="4812054"/>
            <a:ext cx="4651078" cy="189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5000" b="1" dirty="0">
                <a:ln w="3175" cmpd="sng">
                  <a:noFill/>
                  <a:prstDash val="solid"/>
                  <a:miter lim="800000"/>
                </a:ln>
                <a:solidFill>
                  <a:srgbClr val="C00000"/>
                </a:solidFill>
                <a:effectLst>
                  <a:glow rad="63500">
                    <a:schemeClr val="tx1"/>
                  </a:glow>
                  <a:outerShdw blurRad="50800" algn="tl" rotWithShape="0">
                    <a:srgbClr val="000000"/>
                  </a:outerShdw>
                </a:effectLst>
                <a:latin typeface="Monotype Corsiva" panose="03010101010201010101" pitchFamily="66" charset="0"/>
              </a:rPr>
              <a:t>Jesus</a:t>
            </a:r>
          </a:p>
        </p:txBody>
      </p:sp>
      <p:sp>
        <p:nvSpPr>
          <p:cNvPr id="7" name="Rectangle 2"/>
          <p:cNvSpPr txBox="1">
            <a:spLocks noChangeArrowheads="1"/>
          </p:cNvSpPr>
          <p:nvPr/>
        </p:nvSpPr>
        <p:spPr bwMode="auto">
          <a:xfrm>
            <a:off x="459288" y="1907087"/>
            <a:ext cx="8229600" cy="323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"The fear of the LORD is the beginning of wisdom, And the </a:t>
            </a:r>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knowledge of the Holy One is understanding</a:t>
            </a:r>
            <a:r>
              <a:rPr lang="en-US" altLang="en-US" b="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Proverbs 9:10 </a:t>
            </a:r>
          </a:p>
        </p:txBody>
      </p:sp>
      <p:sp>
        <p:nvSpPr>
          <p:cNvPr id="5" name="Rectangle 2" hidden="1"/>
          <p:cNvSpPr txBox="1">
            <a:spLocks noChangeArrowheads="1"/>
          </p:cNvSpPr>
          <p:nvPr/>
        </p:nvSpPr>
        <p:spPr bwMode="auto">
          <a:xfrm>
            <a:off x="2048720" y="229958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0" presetClass="path" presetSubtype="0" accel="50000" decel="50000" fill="hold" grpId="1" nodeType="withEffect">
                                  <p:stCondLst>
                                    <p:cond delay="0"/>
                                  </p:stCondLst>
                                  <p:childTnLst>
                                    <p:animMotion origin="layout" path="M 5.55556E-7 -2.22222E-6 L -0.01285 0.04514 " pathEditMode="relative" rAng="0" ptsTypes="AA">
                                      <p:cBhvr>
                                        <p:cTn id="44" dur="1500" fill="hold"/>
                                        <p:tgtEl>
                                          <p:spTgt spid="4"/>
                                        </p:tgtEl>
                                        <p:attrNameLst>
                                          <p:attrName>ppt_x</p:attrName>
                                          <p:attrName>ppt_y</p:attrName>
                                        </p:attrNameLst>
                                      </p:cBhvr>
                                      <p:rCtr x="-642" y="2245"/>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0" presetClass="exit" presetSubtype="0" accel="100000" fill="hold" grpId="1" nodeType="withEffect">
                                  <p:stCondLst>
                                    <p:cond delay="500"/>
                                  </p:stCondLst>
                                  <p:childTnLst>
                                    <p:anim calcmode="lin" valueType="num">
                                      <p:cBhvr>
                                        <p:cTn id="52" dur="1000"/>
                                        <p:tgtEl>
                                          <p:spTgt spid="8"/>
                                        </p:tgtEl>
                                        <p:attrNameLst>
                                          <p:attrName>ppt_w</p:attrName>
                                        </p:attrNameLst>
                                      </p:cBhvr>
                                      <p:tavLst>
                                        <p:tav tm="0">
                                          <p:val>
                                            <p:strVal val="ppt_w"/>
                                          </p:val>
                                        </p:tav>
                                        <p:tav tm="100000">
                                          <p:val>
                                            <p:strVal val="ppt_w+.3"/>
                                          </p:val>
                                        </p:tav>
                                      </p:tavLst>
                                    </p:anim>
                                    <p:anim calcmode="lin" valueType="num">
                                      <p:cBhvr>
                                        <p:cTn id="53" dur="1000"/>
                                        <p:tgtEl>
                                          <p:spTgt spid="8"/>
                                        </p:tgtEl>
                                        <p:attrNameLst>
                                          <p:attrName>ppt_h</p:attrName>
                                        </p:attrNameLst>
                                      </p:cBhvr>
                                      <p:tavLst>
                                        <p:tav tm="0">
                                          <p:val>
                                            <p:strVal val="ppt_h"/>
                                          </p:val>
                                        </p:tav>
                                        <p:tav tm="100000">
                                          <p:val>
                                            <p:strVal val="ppt_h"/>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par>
                                <p:cTn id="56" presetID="9" presetClass="exit" presetSubtype="0" fill="hold" grpId="2" nodeType="withEffect">
                                  <p:stCondLst>
                                    <p:cond delay="500"/>
                                  </p:stCondLst>
                                  <p:childTnLst>
                                    <p:animEffect transition="out" filter="dissolv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par>
                                <p:cTn id="59" presetID="42" presetClass="path" presetSubtype="0" accel="50000" decel="50000" fill="hold" grpId="3" nodeType="withEffect">
                                  <p:stCondLst>
                                    <p:cond delay="500"/>
                                  </p:stCondLst>
                                  <p:childTnLst>
                                    <p:animMotion origin="layout" path="M 3.88889E-6 -4.81481E-6 L 0.01215 -0.2493 " pathEditMode="relative" rAng="0" ptsTypes="AA">
                                      <p:cBhvr>
                                        <p:cTn id="60" dur="1000" fill="hold"/>
                                        <p:tgtEl>
                                          <p:spTgt spid="8"/>
                                        </p:tgtEl>
                                        <p:attrNameLst>
                                          <p:attrName>ppt_x</p:attrName>
                                          <p:attrName>ppt_y</p:attrName>
                                        </p:attrNameLst>
                                      </p:cBhvr>
                                      <p:rCtr x="608" y="-1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8" grpId="0"/>
      <p:bldP spid="8" grpId="1"/>
      <p:bldP spid="8" grpId="2"/>
      <p:bldP spid="8" grpId="3"/>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3" y="-81023"/>
            <a:ext cx="9329023" cy="7231012"/>
          </a:xfrm>
          <a:prstGeom prst="rect">
            <a:avLst/>
          </a:prstGeom>
        </p:spPr>
      </p:pic>
      <p:sp>
        <p:nvSpPr>
          <p:cNvPr id="3074" name="Rectangle 2"/>
          <p:cNvSpPr>
            <a:spLocks noGrp="1" noChangeArrowheads="1"/>
          </p:cNvSpPr>
          <p:nvPr>
            <p:ph type="title"/>
          </p:nvPr>
        </p:nvSpPr>
        <p:spPr>
          <a:xfrm>
            <a:off x="457200" y="2332038"/>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the instruction of wisdom, And before honor is humility.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15:33 </a:t>
            </a:r>
          </a:p>
        </p:txBody>
      </p:sp>
      <p:sp>
        <p:nvSpPr>
          <p:cNvPr id="4" name="Rectangle 2"/>
          <p:cNvSpPr txBox="1">
            <a:spLocks noChangeArrowheads="1"/>
          </p:cNvSpPr>
          <p:nvPr/>
        </p:nvSpPr>
        <p:spPr bwMode="auto">
          <a:xfrm>
            <a:off x="2046815" y="229958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Rectangle 2"/>
          <p:cNvSpPr txBox="1">
            <a:spLocks noChangeArrowheads="1"/>
          </p:cNvSpPr>
          <p:nvPr/>
        </p:nvSpPr>
        <p:spPr bwMode="auto">
          <a:xfrm>
            <a:off x="2729720" y="3644172"/>
            <a:ext cx="245191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humility</a:t>
            </a:r>
          </a:p>
        </p:txBody>
      </p:sp>
      <p:sp>
        <p:nvSpPr>
          <p:cNvPr id="5" name="Rectangle 2" hidden="1"/>
          <p:cNvSpPr txBox="1">
            <a:spLocks noChangeArrowheads="1"/>
          </p:cNvSpPr>
          <p:nvPr/>
        </p:nvSpPr>
        <p:spPr bwMode="auto">
          <a:xfrm>
            <a:off x="2015902" y="199483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37558E-6 L 0.1467 -0.23613 " pathEditMode="relative" rAng="0" ptsTypes="AA">
                                      <p:cBhvr>
                                        <p:cTn id="10" dur="1000" spd="-100000" fill="hold"/>
                                        <p:tgtEl>
                                          <p:spTgt spid="3074"/>
                                        </p:tgtEl>
                                        <p:attrNameLst>
                                          <p:attrName>ppt_x</p:attrName>
                                          <p:attrName>ppt_y</p:attrName>
                                        </p:attrNameLst>
                                      </p:cBhvr>
                                      <p:rCtr x="7326" y="-11818"/>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grpId="1" nodeType="withEffect">
                                  <p:stCondLst>
                                    <p:cond delay="0"/>
                                  </p:stCondLst>
                                  <p:childTnLst>
                                    <p:animMotion origin="layout" path="M 5E-6 3.7037E-7 L -0.00312 -0.04398 " pathEditMode="relative" rAng="0" ptsTypes="AA">
                                      <p:cBhvr>
                                        <p:cTn id="21" dur="2000" fill="hold"/>
                                        <p:tgtEl>
                                          <p:spTgt spid="4"/>
                                        </p:tgtEl>
                                        <p:attrNameLst>
                                          <p:attrName>ppt_x</p:attrName>
                                          <p:attrName>ppt_y</p:attrName>
                                        </p:attrNameLst>
                                      </p:cBhvr>
                                      <p:rCtr x="-156" y="-2199"/>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0" presetClass="path" presetSubtype="0" accel="26000" decel="74000" fill="hold" grpId="3" nodeType="withEffect">
                                  <p:stCondLst>
                                    <p:cond delay="0"/>
                                  </p:stCondLst>
                                  <p:childTnLst>
                                    <p:animMotion origin="layout" path="M 1.11111E-6 -2.97872E-6 C 0.00226 0.00972 0.00243 0.02174 0.01632 0.0303 C 0.03021 0.03886 0.05955 0.04788 0.08385 0.05134 C 0.10816 0.05481 0.13472 0.05435 0.16233 0.05134 C 0.18993 0.04834 0.21805 0.04441 0.24965 0.03261 C 0.28125 0.02082 0.32691 0.00139 0.35226 -0.01965 C 0.3776 -0.0407 0.3908 -0.06498 0.40156 -0.09366 C 0.41233 -0.12234 0.41805 -0.16027 0.41667 -0.19149 C 0.41528 -0.22271 0.40538 -0.25694 0.39271 -0.28099 C 0.38003 -0.30504 0.36354 -0.32608 0.3408 -0.33649 C 0.31805 -0.3469 0.28177 -0.34898 0.2559 -0.34343 C 0.23003 -0.33788 0.19983 -0.31128 0.18507 -0.30296 " pathEditMode="relative" rAng="0" ptsTypes="aaaaaaaaaaaa">
                                      <p:cBhvr>
                                        <p:cTn id="29" dur="2000" fill="hold"/>
                                        <p:tgtEl>
                                          <p:spTgt spid="6"/>
                                        </p:tgtEl>
                                        <p:attrNameLst>
                                          <p:attrName>ppt_x</p:attrName>
                                          <p:attrName>ppt_y</p:attrName>
                                        </p:attrNameLst>
                                      </p:cBhvr>
                                      <p:rCtr x="20903" y="-14709"/>
                                    </p:animMotion>
                                  </p:childTnLst>
                                </p:cTn>
                              </p:par>
                              <p:par>
                                <p:cTn id="30" presetID="23" presetClass="exit" presetSubtype="32" fill="hold" grpId="2" nodeType="withEffect">
                                  <p:stCondLst>
                                    <p:cond delay="1000"/>
                                  </p:stCondLst>
                                  <p:childTnLst>
                                    <p:anim calcmode="lin" valueType="num">
                                      <p:cBhvr>
                                        <p:cTn id="31" dur="1000"/>
                                        <p:tgtEl>
                                          <p:spTgt spid="6"/>
                                        </p:tgtEl>
                                        <p:attrNameLst>
                                          <p:attrName>ppt_w</p:attrName>
                                        </p:attrNameLst>
                                      </p:cBhvr>
                                      <p:tavLst>
                                        <p:tav tm="0">
                                          <p:val>
                                            <p:strVal val="ppt_w"/>
                                          </p:val>
                                        </p:tav>
                                        <p:tav tm="100000">
                                          <p:val>
                                            <p:fltVal val="0"/>
                                          </p:val>
                                        </p:tav>
                                      </p:tavLst>
                                    </p:anim>
                                    <p:anim calcmode="lin" valueType="num">
                                      <p:cBhvr>
                                        <p:cTn id="32" dur="1000"/>
                                        <p:tgtEl>
                                          <p:spTgt spid="6"/>
                                        </p:tgtEl>
                                        <p:attrNameLst>
                                          <p:attrName>ppt_h</p:attrName>
                                        </p:attrNameLst>
                                      </p:cBhvr>
                                      <p:tavLst>
                                        <p:tav tm="0">
                                          <p:val>
                                            <p:strVal val="ppt_h"/>
                                          </p:val>
                                        </p:tav>
                                        <p:tav tm="100000">
                                          <p:val>
                                            <p:fltVal val="0"/>
                                          </p:val>
                                        </p:tav>
                                      </p:tavLst>
                                    </p:anim>
                                    <p:set>
                                      <p:cBhvr>
                                        <p:cTn id="3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6" grpId="0"/>
      <p:bldP spid="6" grpId="2"/>
      <p:bldP spid="6"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82" r="24870"/>
          <a:stretch/>
        </p:blipFill>
        <p:spPr>
          <a:xfrm>
            <a:off x="-24714" y="0"/>
            <a:ext cx="9181072" cy="6858000"/>
          </a:xfrm>
          <a:prstGeom prst="rect">
            <a:avLst/>
          </a:prstGeom>
        </p:spPr>
      </p:pic>
      <p:sp>
        <p:nvSpPr>
          <p:cNvPr id="4" name="Rectangle 2"/>
          <p:cNvSpPr txBox="1">
            <a:spLocks noChangeArrowheads="1"/>
          </p:cNvSpPr>
          <p:nvPr/>
        </p:nvSpPr>
        <p:spPr bwMode="auto">
          <a:xfrm>
            <a:off x="2015902" y="199483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685800" y="1981200"/>
            <a:ext cx="76962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the fear of the LORD there is strong confidence, And His children will have a place of refuge.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14:26 </a:t>
            </a:r>
          </a:p>
        </p:txBody>
      </p:sp>
      <p:sp>
        <p:nvSpPr>
          <p:cNvPr id="6" name="Title 1"/>
          <p:cNvSpPr txBox="1">
            <a:spLocks/>
          </p:cNvSpPr>
          <p:nvPr/>
        </p:nvSpPr>
        <p:spPr>
          <a:xfrm>
            <a:off x="1865459" y="4116541"/>
            <a:ext cx="2069934" cy="97632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safety</a:t>
            </a:r>
          </a:p>
        </p:txBody>
      </p:sp>
      <p:sp>
        <p:nvSpPr>
          <p:cNvPr id="5" name="Rectangle 2" hidden="1"/>
          <p:cNvSpPr txBox="1">
            <a:spLocks noChangeArrowheads="1"/>
          </p:cNvSpPr>
          <p:nvPr/>
        </p:nvSpPr>
        <p:spPr bwMode="auto">
          <a:xfrm>
            <a:off x="1272935" y="2322875"/>
            <a:ext cx="4579901"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
        <p:nvSpPr>
          <p:cNvPr id="7" name="Rectangle 2"/>
          <p:cNvSpPr txBox="1">
            <a:spLocks noChangeArrowheads="1"/>
          </p:cNvSpPr>
          <p:nvPr/>
        </p:nvSpPr>
        <p:spPr bwMode="auto">
          <a:xfrm>
            <a:off x="1186359" y="2664281"/>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strong confidence</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2" presetID="10" presetClass="entr" presetSubtype="0" fill="hold" grpId="4"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 presetClass="emph" presetSubtype="2" autoRev="1" fill="hold" grpId="3" nodeType="withEffect">
                                  <p:stCondLst>
                                    <p:cond delay="250"/>
                                  </p:stCondLst>
                                  <p:childTnLst>
                                    <p:animClr clrSpc="rgb" dir="cw">
                                      <p:cBhvr override="childStyle">
                                        <p:cTn id="26" dur="1000" fill="hold"/>
                                        <p:tgtEl>
                                          <p:spTgt spid="7"/>
                                        </p:tgtEl>
                                        <p:attrNameLst>
                                          <p:attrName>style.color</p:attrName>
                                        </p:attrNameLst>
                                      </p:cBhvr>
                                      <p:to>
                                        <a:srgbClr val="FFCC00"/>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
                                        <p:tgtEl>
                                          <p:spTgt spid="4"/>
                                        </p:tgtEl>
                                      </p:cBhvr>
                                    </p:animEffect>
                                  </p:childTnLst>
                                </p:cTn>
                              </p:par>
                              <p:par>
                                <p:cTn id="32" presetID="0" presetClass="path" presetSubtype="0" accel="50000" decel="50000" fill="hold" grpId="1" nodeType="withEffect">
                                  <p:stCondLst>
                                    <p:cond delay="0"/>
                                  </p:stCondLst>
                                  <p:childTnLst>
                                    <p:animMotion origin="layout" path="M 3.61111E-6 4.81481E-6 L -0.0849 0.04791 " pathEditMode="relative" rAng="0" ptsTypes="AA">
                                      <p:cBhvr>
                                        <p:cTn id="33" dur="1500" fill="hold"/>
                                        <p:tgtEl>
                                          <p:spTgt spid="4"/>
                                        </p:tgtEl>
                                        <p:attrNameLst>
                                          <p:attrName>ppt_x</p:attrName>
                                          <p:attrName>ppt_y</p:attrName>
                                        </p:attrNameLst>
                                      </p:cBhvr>
                                      <p:rCtr x="-4253" y="2384"/>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23" presetClass="exit" presetSubtype="32" fill="hold" grpId="1" nodeType="withEffect">
                                  <p:stCondLst>
                                    <p:cond delay="0"/>
                                  </p:stCondLst>
                                  <p:childTnLst>
                                    <p:anim calcmode="lin" valueType="num">
                                      <p:cBhvr>
                                        <p:cTn id="38" dur="1500"/>
                                        <p:tgtEl>
                                          <p:spTgt spid="6"/>
                                        </p:tgtEl>
                                        <p:attrNameLst>
                                          <p:attrName>ppt_w</p:attrName>
                                        </p:attrNameLst>
                                      </p:cBhvr>
                                      <p:tavLst>
                                        <p:tav tm="0">
                                          <p:val>
                                            <p:strVal val="ppt_w"/>
                                          </p:val>
                                        </p:tav>
                                        <p:tav tm="100000">
                                          <p:val>
                                            <p:fltVal val="0"/>
                                          </p:val>
                                        </p:tav>
                                      </p:tavLst>
                                    </p:anim>
                                    <p:anim calcmode="lin" valueType="num">
                                      <p:cBhvr>
                                        <p:cTn id="39" dur="1500"/>
                                        <p:tgtEl>
                                          <p:spTgt spid="6"/>
                                        </p:tgtEl>
                                        <p:attrNameLst>
                                          <p:attrName>ppt_h</p:attrName>
                                        </p:attrNameLst>
                                      </p:cBhvr>
                                      <p:tavLst>
                                        <p:tav tm="0">
                                          <p:val>
                                            <p:strVal val="ppt_h"/>
                                          </p:val>
                                        </p:tav>
                                        <p:tav tm="100000">
                                          <p:val>
                                            <p:fltVal val="0"/>
                                          </p:val>
                                        </p:tav>
                                      </p:tavLst>
                                    </p:anim>
                                    <p:set>
                                      <p:cBhvr>
                                        <p:cTn id="40" dur="1" fill="hold">
                                          <p:stCondLst>
                                            <p:cond delay="1499"/>
                                          </p:stCondLst>
                                        </p:cTn>
                                        <p:tgtEl>
                                          <p:spTgt spid="6"/>
                                        </p:tgtEl>
                                        <p:attrNameLst>
                                          <p:attrName>style.visibility</p:attrName>
                                        </p:attrNameLst>
                                      </p:cBhvr>
                                      <p:to>
                                        <p:strVal val="hidden"/>
                                      </p:to>
                                    </p:set>
                                  </p:childTnLst>
                                </p:cTn>
                              </p:par>
                              <p:par>
                                <p:cTn id="41" presetID="0" presetClass="path" presetSubtype="0" accel="50000" decel="50000" fill="hold" grpId="2" nodeType="withEffect">
                                  <p:stCondLst>
                                    <p:cond delay="0"/>
                                  </p:stCondLst>
                                  <p:childTnLst>
                                    <p:animMotion origin="layout" path="M 2.5E-6 4.69935E-6 L 0.21909 -0.25116 " pathEditMode="relative" rAng="0" ptsTypes="AA">
                                      <p:cBhvr>
                                        <p:cTn id="42" dur="1500" fill="hold"/>
                                        <p:tgtEl>
                                          <p:spTgt spid="6"/>
                                        </p:tgtEl>
                                        <p:attrNameLst>
                                          <p:attrName>ppt_x</p:attrName>
                                          <p:attrName>ppt_y</p:attrName>
                                        </p:attrNameLst>
                                      </p:cBhvr>
                                      <p:rCtr x="10955" y="-12558"/>
                                    </p:animMotion>
                                  </p:childTnLst>
                                </p:cTn>
                              </p:par>
                              <p:par>
                                <p:cTn id="43" presetID="50" presetClass="exit" presetSubtype="0" accel="100000" fill="hold" grpId="2" nodeType="withEffect">
                                  <p:stCondLst>
                                    <p:cond delay="0"/>
                                  </p:stCondLst>
                                  <p:childTnLst>
                                    <p:anim calcmode="lin" valueType="num">
                                      <p:cBhvr>
                                        <p:cTn id="44" dur="1000"/>
                                        <p:tgtEl>
                                          <p:spTgt spid="7"/>
                                        </p:tgtEl>
                                        <p:attrNameLst>
                                          <p:attrName>ppt_w</p:attrName>
                                        </p:attrNameLst>
                                      </p:cBhvr>
                                      <p:tavLst>
                                        <p:tav tm="0">
                                          <p:val>
                                            <p:strVal val="ppt_w"/>
                                          </p:val>
                                        </p:tav>
                                        <p:tav tm="100000">
                                          <p:val>
                                            <p:strVal val="ppt_w+.3"/>
                                          </p:val>
                                        </p:tav>
                                      </p:tavLst>
                                    </p:anim>
                                    <p:anim calcmode="lin" valueType="num">
                                      <p:cBhvr>
                                        <p:cTn id="45" dur="1000"/>
                                        <p:tgtEl>
                                          <p:spTgt spid="7"/>
                                        </p:tgtEl>
                                        <p:attrNameLst>
                                          <p:attrName>ppt_h</p:attrName>
                                        </p:attrNameLst>
                                      </p:cBhvr>
                                      <p:tavLst>
                                        <p:tav tm="0">
                                          <p:val>
                                            <p:strVal val="ppt_h"/>
                                          </p:val>
                                        </p:tav>
                                        <p:tav tm="100000">
                                          <p:val>
                                            <p:strVal val="ppt_h"/>
                                          </p:val>
                                        </p:tav>
                                      </p:tavLst>
                                    </p:anim>
                                    <p:animEffect transition="out" filter="fade">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6" grpId="2"/>
      <p:bldP spid="7" grpId="2"/>
      <p:bldP spid="7" grpId="3"/>
      <p:bldP spid="7" grpId="4"/>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0112" cy="6858000"/>
          </a:xfrm>
          <a:prstGeom prst="rect">
            <a:avLst/>
          </a:prstGeom>
        </p:spPr>
      </p:pic>
      <p:sp>
        <p:nvSpPr>
          <p:cNvPr id="4" name="Rectangle 2"/>
          <p:cNvSpPr txBox="1">
            <a:spLocks noChangeArrowheads="1"/>
          </p:cNvSpPr>
          <p:nvPr/>
        </p:nvSpPr>
        <p:spPr bwMode="auto">
          <a:xfrm>
            <a:off x="1272935" y="2322875"/>
            <a:ext cx="4579901"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457200" y="236220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a fountain of life, To turn one away from the snares of death.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14:27 </a:t>
            </a:r>
          </a:p>
        </p:txBody>
      </p:sp>
      <p:sp>
        <p:nvSpPr>
          <p:cNvPr id="6" name="Title 1"/>
          <p:cNvSpPr txBox="1">
            <a:spLocks/>
          </p:cNvSpPr>
          <p:nvPr/>
        </p:nvSpPr>
        <p:spPr>
          <a:xfrm>
            <a:off x="960697" y="2997843"/>
            <a:ext cx="1331089" cy="1052332"/>
          </a:xfrm>
          <a:prstGeom prst="rect">
            <a:avLst/>
          </a:prstGeom>
        </p:spPr>
        <p:txBody>
          <a:bodyPr vert="horz" lIns="91440" tIns="45720" rIns="91440" bIns="45720" rtlCol="0" anchor="ctr">
            <a:normAutofit/>
            <a:scene3d>
              <a:camera prst="orthographicFront"/>
              <a:lightRig rig="fla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38100">
                    <a:srgbClr val="7030A0"/>
                  </a:glow>
                  <a:outerShdw blurRad="50800" algn="tl" rotWithShape="0">
                    <a:srgbClr val="000000"/>
                  </a:outerShdw>
                </a:effectLst>
                <a:latin typeface="Calibri" panose="020F0502020204030204" pitchFamily="34" charset="0"/>
              </a:rPr>
              <a:t>life</a:t>
            </a:r>
          </a:p>
        </p:txBody>
      </p:sp>
      <p:sp>
        <p:nvSpPr>
          <p:cNvPr id="7" name="Title 1"/>
          <p:cNvSpPr txBox="1">
            <a:spLocks/>
          </p:cNvSpPr>
          <p:nvPr/>
        </p:nvSpPr>
        <p:spPr>
          <a:xfrm>
            <a:off x="4718661" y="3076961"/>
            <a:ext cx="3262236" cy="890286"/>
          </a:xfrm>
          <a:prstGeom prst="rect">
            <a:avLst/>
          </a:prstGeom>
        </p:spPr>
        <p:txBody>
          <a:bodyPr vert="horz" lIns="91440" tIns="45720" rIns="91440" bIns="45720" rtlCol="0" anchor="ctr">
            <a:normAutofit/>
            <a:scene3d>
              <a:camera prst="orthographicFront"/>
              <a:lightRig rig="fla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30" b="1" dirty="0">
                <a:ln w="3175" cmpd="sng">
                  <a:solidFill>
                    <a:schemeClr val="tx1"/>
                  </a:solidFill>
                  <a:prstDash val="solid"/>
                  <a:miter lim="800000"/>
                </a:ln>
                <a:solidFill>
                  <a:srgbClr val="CC9900"/>
                </a:solidFill>
                <a:effectLst>
                  <a:glow rad="38100">
                    <a:srgbClr val="7030A0"/>
                  </a:glow>
                  <a:outerShdw blurRad="50800" algn="tl" rotWithShape="0">
                    <a:srgbClr val="000000"/>
                  </a:outerShdw>
                </a:effectLst>
                <a:latin typeface="Calibri" panose="020F0502020204030204" pitchFamily="34" charset="0"/>
              </a:rPr>
              <a:t>away from</a:t>
            </a:r>
          </a:p>
        </p:txBody>
      </p:sp>
      <p:sp>
        <p:nvSpPr>
          <p:cNvPr id="8" name="Title 1"/>
          <p:cNvSpPr txBox="1">
            <a:spLocks/>
          </p:cNvSpPr>
          <p:nvPr/>
        </p:nvSpPr>
        <p:spPr>
          <a:xfrm>
            <a:off x="3020991" y="3675925"/>
            <a:ext cx="2095019" cy="1046544"/>
          </a:xfrm>
          <a:prstGeom prst="rect">
            <a:avLst/>
          </a:prstGeom>
        </p:spPr>
        <p:txBody>
          <a:bodyPr vert="horz" lIns="91440" tIns="45720" rIns="91440" bIns="45720" rtlCol="0" anchor="ctr">
            <a:normAutofit/>
            <a:scene3d>
              <a:camera prst="orthographicFront"/>
              <a:lightRig rig="fla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miter lim="800000"/>
                </a:ln>
                <a:effectLst>
                  <a:glow rad="38100">
                    <a:srgbClr val="7030A0"/>
                  </a:glow>
                  <a:outerShdw blurRad="50800" algn="tl" rotWithShape="0">
                    <a:srgbClr val="000000"/>
                  </a:outerShdw>
                </a:effectLst>
                <a:latin typeface="Calibri" panose="020F0502020204030204" pitchFamily="34" charset="0"/>
              </a:rPr>
              <a:t>death</a:t>
            </a:r>
          </a:p>
        </p:txBody>
      </p:sp>
      <p:sp>
        <p:nvSpPr>
          <p:cNvPr id="5" name="Rectangle 2" hidden="1"/>
          <p:cNvSpPr txBox="1">
            <a:spLocks noChangeArrowheads="1"/>
          </p:cNvSpPr>
          <p:nvPr/>
        </p:nvSpPr>
        <p:spPr bwMode="auto">
          <a:xfrm>
            <a:off x="867668" y="366920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122 -0.20745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
                                        <p:tgtEl>
                                          <p:spTgt spid="4"/>
                                        </p:tgtEl>
                                      </p:cBhvr>
                                    </p:animEffect>
                                  </p:childTnLst>
                                </p:cTn>
                              </p:par>
                              <p:par>
                                <p:cTn id="35" presetID="0" presetClass="path" presetSubtype="0" accel="50000" decel="50000" fill="hold" grpId="1" nodeType="withEffect">
                                  <p:stCondLst>
                                    <p:cond delay="0"/>
                                  </p:stCondLst>
                                  <p:childTnLst>
                                    <p:animMotion origin="layout" path="M -3.33333E-6 -3.7037E-7 L -0.04027 0.19653 " pathEditMode="relative" rAng="0" ptsTypes="AA">
                                      <p:cBhvr>
                                        <p:cTn id="36" dur="1750" fill="hold"/>
                                        <p:tgtEl>
                                          <p:spTgt spid="4"/>
                                        </p:tgtEl>
                                        <p:attrNameLst>
                                          <p:attrName>ppt_x</p:attrName>
                                          <p:attrName>ppt_y</p:attrName>
                                        </p:attrNameLst>
                                      </p:cBhvr>
                                      <p:rCtr x="-2014" y="9815"/>
                                    </p:animMotion>
                                  </p:childTnLst>
                                </p:cTn>
                              </p:par>
                              <p:par>
                                <p:cTn id="37" presetID="10" presetClass="exit" presetSubtype="0" fill="hold" grpId="1" nodeType="withEffect">
                                  <p:stCondLst>
                                    <p:cond delay="0"/>
                                  </p:stCondLst>
                                  <p:childTnLst>
                                    <p:animEffect transition="out" filter="fade">
                                      <p:cBhvr>
                                        <p:cTn id="38" dur="1500"/>
                                        <p:tgtEl>
                                          <p:spTgt spid="3074"/>
                                        </p:tgtEl>
                                      </p:cBhvr>
                                    </p:animEffect>
                                    <p:set>
                                      <p:cBhvr>
                                        <p:cTn id="39" dur="1" fill="hold">
                                          <p:stCondLst>
                                            <p:cond delay="149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0" presetClass="path" presetSubtype="0" accel="50000" decel="50000" fill="hold" grpId="2" nodeType="withEffect">
                                  <p:stCondLst>
                                    <p:cond delay="0"/>
                                  </p:stCondLst>
                                  <p:childTnLst>
                                    <p:animMotion origin="layout" path="M 2.22222E-6 -2.23867E-6 L 0.32639 -0.24306 " pathEditMode="relative" rAng="0" ptsTypes="AA">
                                      <p:cBhvr>
                                        <p:cTn id="47" dur="1750" fill="hold"/>
                                        <p:tgtEl>
                                          <p:spTgt spid="6"/>
                                        </p:tgtEl>
                                        <p:attrNameLst>
                                          <p:attrName>ppt_x</p:attrName>
                                          <p:attrName>ppt_y</p:attrName>
                                        </p:attrNameLst>
                                      </p:cBhvr>
                                      <p:rCtr x="16319" y="-12165"/>
                                    </p:animMotion>
                                  </p:childTnLst>
                                </p:cTn>
                              </p:par>
                              <p:par>
                                <p:cTn id="48" presetID="6" presetClass="emph" presetSubtype="0" fill="hold" grpId="3" nodeType="withEffect">
                                  <p:stCondLst>
                                    <p:cond delay="0"/>
                                  </p:stCondLst>
                                  <p:childTnLst>
                                    <p:animScale>
                                      <p:cBhvr>
                                        <p:cTn id="49" dur="1750" fill="hold"/>
                                        <p:tgtEl>
                                          <p:spTgt spid="6"/>
                                        </p:tgtEl>
                                      </p:cBhvr>
                                      <p:by x="200000" y="200000"/>
                                    </p:animScale>
                                  </p:childTnLst>
                                </p:cTn>
                              </p:par>
                              <p:par>
                                <p:cTn id="50" presetID="23" presetClass="exit" presetSubtype="32" fill="hold" grpId="4" nodeType="withEffect">
                                  <p:stCondLst>
                                    <p:cond delay="1500"/>
                                  </p:stCondLst>
                                  <p:childTnLst>
                                    <p:anim calcmode="lin" valueType="num">
                                      <p:cBhvr>
                                        <p:cTn id="51" dur="750"/>
                                        <p:tgtEl>
                                          <p:spTgt spid="6"/>
                                        </p:tgtEl>
                                        <p:attrNameLst>
                                          <p:attrName>ppt_w</p:attrName>
                                        </p:attrNameLst>
                                      </p:cBhvr>
                                      <p:tavLst>
                                        <p:tav tm="0">
                                          <p:val>
                                            <p:strVal val="ppt_w"/>
                                          </p:val>
                                        </p:tav>
                                        <p:tav tm="100000">
                                          <p:val>
                                            <p:fltVal val="0"/>
                                          </p:val>
                                        </p:tav>
                                      </p:tavLst>
                                    </p:anim>
                                    <p:anim calcmode="lin" valueType="num">
                                      <p:cBhvr>
                                        <p:cTn id="52" dur="750"/>
                                        <p:tgtEl>
                                          <p:spTgt spid="6"/>
                                        </p:tgtEl>
                                        <p:attrNameLst>
                                          <p:attrName>ppt_h</p:attrName>
                                        </p:attrNameLst>
                                      </p:cBhvr>
                                      <p:tavLst>
                                        <p:tav tm="0">
                                          <p:val>
                                            <p:strVal val="ppt_h"/>
                                          </p:val>
                                        </p:tav>
                                        <p:tav tm="100000">
                                          <p:val>
                                            <p:fltVal val="0"/>
                                          </p:val>
                                        </p:tav>
                                      </p:tavLst>
                                    </p:anim>
                                    <p:set>
                                      <p:cBhvr>
                                        <p:cTn id="53"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2"/>
      <p:bldP spid="6" grpId="3"/>
      <p:bldP spid="6" grpId="4"/>
      <p:bldP spid="7" grpId="0"/>
      <p:bldP spid="7" grpId="1"/>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75" y="0"/>
            <a:ext cx="9380379" cy="6858000"/>
          </a:xfrm>
          <a:prstGeom prst="rect">
            <a:avLst/>
          </a:prstGeom>
        </p:spPr>
      </p:pic>
      <p:sp>
        <p:nvSpPr>
          <p:cNvPr id="4" name="Rectangle 2"/>
          <p:cNvSpPr txBox="1">
            <a:spLocks noChangeArrowheads="1"/>
          </p:cNvSpPr>
          <p:nvPr/>
        </p:nvSpPr>
        <p:spPr bwMode="auto">
          <a:xfrm>
            <a:off x="867668" y="366920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834350" y="2905260"/>
            <a:ext cx="7360534" cy="31897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Better is a little with the</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fear of the LORD, Than great treasure with trouble.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15:16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4859459" y="4347809"/>
            <a:ext cx="2418659"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solidFill>
                    <a:srgbClr val="CC99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trouble</a:t>
            </a:r>
          </a:p>
        </p:txBody>
      </p:sp>
      <p:sp>
        <p:nvSpPr>
          <p:cNvPr id="5" name="Rectangle 2" hidden="1"/>
          <p:cNvSpPr txBox="1">
            <a:spLocks noChangeArrowheads="1"/>
          </p:cNvSpPr>
          <p:nvPr/>
        </p:nvSpPr>
        <p:spPr bwMode="auto">
          <a:xfrm>
            <a:off x="1253877" y="226676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48148E-6 L -0.00833 -0.26806 " pathEditMode="relative" rAng="0" ptsTypes="AA">
                                      <p:cBhvr>
                                        <p:cTn id="10" dur="1000" spd="-100000" fill="hold"/>
                                        <p:tgtEl>
                                          <p:spTgt spid="3074"/>
                                        </p:tgtEl>
                                        <p:attrNameLst>
                                          <p:attrName>ppt_x</p:attrName>
                                          <p:attrName>ppt_y</p:attrName>
                                        </p:attrNameLst>
                                      </p:cBhvr>
                                      <p:rCtr x="-417" y="-13403"/>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
                                        <p:tgtEl>
                                          <p:spTgt spid="4"/>
                                        </p:tgtEl>
                                      </p:cBhvr>
                                    </p:animEffect>
                                  </p:childTnLst>
                                </p:cTn>
                              </p:par>
                              <p:par>
                                <p:cTn id="27" presetID="0" presetClass="path" presetSubtype="0" accel="50000" decel="50000" fill="hold" grpId="1" nodeType="withEffect">
                                  <p:stCondLst>
                                    <p:cond delay="0"/>
                                  </p:stCondLst>
                                  <p:childTnLst>
                                    <p:animMotion origin="layout" path="M -1.94444E-6 3.33333E-6 L 0.04254 -0.2044 " pathEditMode="relative" rAng="0" ptsTypes="AA">
                                      <p:cBhvr>
                                        <p:cTn id="28" dur="2000" fill="hold"/>
                                        <p:tgtEl>
                                          <p:spTgt spid="4"/>
                                        </p:tgtEl>
                                        <p:attrNameLst>
                                          <p:attrName>ppt_x</p:attrName>
                                          <p:attrName>ppt_y</p:attrName>
                                        </p:attrNameLst>
                                      </p:cBhvr>
                                      <p:rCtr x="2118" y="-10231"/>
                                    </p:animMotion>
                                  </p:childTnLst>
                                </p:cTn>
                              </p:par>
                              <p:par>
                                <p:cTn id="29" presetID="10" presetClass="exit" presetSubtype="0" fill="hold" grpId="1" nodeType="withEffect">
                                  <p:stCondLst>
                                    <p:cond delay="0"/>
                                  </p:stCondLst>
                                  <p:childTnLst>
                                    <p:animEffect transition="out" filter="fade">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par>
                                <p:cTn id="32" presetID="23" presetClass="exit" presetSubtype="32" fill="hold" grpId="2" nodeType="withEffect">
                                  <p:stCondLst>
                                    <p:cond delay="0"/>
                                  </p:stCondLst>
                                  <p:childTnLst>
                                    <p:anim calcmode="lin" valueType="num">
                                      <p:cBhvr>
                                        <p:cTn id="33" dur="1500"/>
                                        <p:tgtEl>
                                          <p:spTgt spid="6"/>
                                        </p:tgtEl>
                                        <p:attrNameLst>
                                          <p:attrName>ppt_w</p:attrName>
                                        </p:attrNameLst>
                                      </p:cBhvr>
                                      <p:tavLst>
                                        <p:tav tm="0">
                                          <p:val>
                                            <p:strVal val="ppt_w"/>
                                          </p:val>
                                        </p:tav>
                                        <p:tav tm="100000">
                                          <p:val>
                                            <p:fltVal val="0"/>
                                          </p:val>
                                        </p:tav>
                                      </p:tavLst>
                                    </p:anim>
                                    <p:anim calcmode="lin" valueType="num">
                                      <p:cBhvr>
                                        <p:cTn id="34" dur="1500"/>
                                        <p:tgtEl>
                                          <p:spTgt spid="6"/>
                                        </p:tgtEl>
                                        <p:attrNameLst>
                                          <p:attrName>ppt_h</p:attrName>
                                        </p:attrNameLst>
                                      </p:cBhvr>
                                      <p:tavLst>
                                        <p:tav tm="0">
                                          <p:val>
                                            <p:strVal val="ppt_h"/>
                                          </p:val>
                                        </p:tav>
                                        <p:tav tm="100000">
                                          <p:val>
                                            <p:fltVal val="0"/>
                                          </p:val>
                                        </p:tav>
                                      </p:tavLst>
                                    </p:anim>
                                    <p:set>
                                      <p:cBhvr>
                                        <p:cTn id="35" dur="1" fill="hold">
                                          <p:stCondLst>
                                            <p:cond delay="1499"/>
                                          </p:stCondLst>
                                        </p:cTn>
                                        <p:tgtEl>
                                          <p:spTgt spid="6"/>
                                        </p:tgtEl>
                                        <p:attrNameLst>
                                          <p:attrName>style.visibility</p:attrName>
                                        </p:attrNameLst>
                                      </p:cBhvr>
                                      <p:to>
                                        <p:strVal val="hidden"/>
                                      </p:to>
                                    </p:set>
                                  </p:childTnLst>
                                </p:cTn>
                              </p:par>
                              <p:par>
                                <p:cTn id="36" presetID="0" presetClass="path" presetSubtype="0" accel="50000" decel="50000" fill="hold" grpId="1" nodeType="withEffect">
                                  <p:stCondLst>
                                    <p:cond delay="0"/>
                                  </p:stCondLst>
                                  <p:childTnLst>
                                    <p:animMotion origin="layout" path="M 4.72222E-6 -7.40741E-7 L -0.17917 -0.32222 " pathEditMode="relative" rAng="0" ptsTypes="AA">
                                      <p:cBhvr>
                                        <p:cTn id="37" dur="1500" fill="hold"/>
                                        <p:tgtEl>
                                          <p:spTgt spid="6"/>
                                        </p:tgtEl>
                                        <p:attrNameLst>
                                          <p:attrName>ppt_x</p:attrName>
                                          <p:attrName>ppt_y</p:attrName>
                                        </p:attrNameLst>
                                      </p:cBhvr>
                                      <p:rCtr x="-8958" y="-16111"/>
                                    </p:animMotion>
                                  </p:childTnLst>
                                </p:cTn>
                              </p:par>
                              <p:par>
                                <p:cTn id="38" presetID="8" presetClass="emph" presetSubtype="0" fill="hold" grpId="3" nodeType="withEffect">
                                  <p:stCondLst>
                                    <p:cond delay="0"/>
                                  </p:stCondLst>
                                  <p:childTnLst>
                                    <p:animRot by="43200000">
                                      <p:cBhvr>
                                        <p:cTn id="39" dur="15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1"/>
      <p:bldP spid="6" grpId="2"/>
      <p:bldP spid="6" grpId="3"/>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bwMode="auto">
          <a:xfrm>
            <a:off x="1253877" y="2266760"/>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Title 1"/>
          <p:cNvSpPr txBox="1">
            <a:spLocks/>
          </p:cNvSpPr>
          <p:nvPr/>
        </p:nvSpPr>
        <p:spPr>
          <a:xfrm>
            <a:off x="5451672" y="2222308"/>
            <a:ext cx="307886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leads to life</a:t>
            </a:r>
          </a:p>
        </p:txBody>
      </p:sp>
      <p:sp>
        <p:nvSpPr>
          <p:cNvPr id="3074" name="Rectangle 2"/>
          <p:cNvSpPr>
            <a:spLocks noGrp="1" noChangeArrowheads="1"/>
          </p:cNvSpPr>
          <p:nvPr>
            <p:ph type="title"/>
          </p:nvPr>
        </p:nvSpPr>
        <p:spPr>
          <a:xfrm>
            <a:off x="457200" y="2332038"/>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leads to life, And he who has it will abide in satisfaction; He will not be visited with evil.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19:23 </a:t>
            </a:r>
          </a:p>
        </p:txBody>
      </p:sp>
      <p:sp>
        <p:nvSpPr>
          <p:cNvPr id="4" name="Rectangle 2"/>
          <p:cNvSpPr txBox="1">
            <a:spLocks noChangeArrowheads="1"/>
          </p:cNvSpPr>
          <p:nvPr/>
        </p:nvSpPr>
        <p:spPr bwMode="auto">
          <a:xfrm>
            <a:off x="3119448" y="2268520"/>
            <a:ext cx="2583021"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8" name="Rectangle 2"/>
          <p:cNvSpPr txBox="1">
            <a:spLocks noChangeArrowheads="1"/>
          </p:cNvSpPr>
          <p:nvPr/>
        </p:nvSpPr>
        <p:spPr bwMode="auto">
          <a:xfrm>
            <a:off x="1396607" y="2326510"/>
            <a:ext cx="1452670" cy="92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2" hidden="1"/>
          <p:cNvSpPr txBox="1">
            <a:spLocks noChangeArrowheads="1"/>
          </p:cNvSpPr>
          <p:nvPr/>
        </p:nvSpPr>
        <p:spPr bwMode="auto">
          <a:xfrm>
            <a:off x="1290887" y="3870691"/>
            <a:ext cx="3946729"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
                                        <p:tgtEl>
                                          <p:spTgt spid="8"/>
                                        </p:tgtEl>
                                      </p:cBhvr>
                                    </p:animEffect>
                                  </p:childTnLst>
                                </p:cTn>
                              </p:par>
                              <p:par>
                                <p:cTn id="28" presetID="0" presetClass="path" presetSubtype="0" accel="50000" decel="50000" fill="hold" grpId="1" nodeType="withEffect">
                                  <p:stCondLst>
                                    <p:cond delay="0"/>
                                  </p:stCondLst>
                                  <p:childTnLst>
                                    <p:animMotion origin="layout" path="M -1.66667E-6 0 L -0.06736 0.2338 " pathEditMode="relative" rAng="0" ptsTypes="AA">
                                      <p:cBhvr>
                                        <p:cTn id="29" dur="1750" fill="hold"/>
                                        <p:tgtEl>
                                          <p:spTgt spid="4"/>
                                        </p:tgtEl>
                                        <p:attrNameLst>
                                          <p:attrName>ppt_x</p:attrName>
                                          <p:attrName>ppt_y</p:attrName>
                                        </p:attrNameLst>
                                      </p:cBhvr>
                                      <p:rCtr x="-3368" y="11690"/>
                                    </p:animMotion>
                                  </p:childTnLst>
                                </p:cTn>
                              </p:par>
                              <p:par>
                                <p:cTn id="30" presetID="0" presetClass="path" presetSubtype="0" accel="50000" decel="50000" fill="hold" grpId="1" nodeType="withEffect">
                                  <p:stCondLst>
                                    <p:cond delay="0"/>
                                  </p:stCondLst>
                                  <p:childTnLst>
                                    <p:animMotion origin="layout" path="M 1.94444E-6 -1.48148E-6 L -0.00122 0.23357 " pathEditMode="relative" rAng="0" ptsTypes="AA">
                                      <p:cBhvr>
                                        <p:cTn id="31" dur="1750" fill="hold"/>
                                        <p:tgtEl>
                                          <p:spTgt spid="8"/>
                                        </p:tgtEl>
                                        <p:attrNameLst>
                                          <p:attrName>ppt_x</p:attrName>
                                          <p:attrName>ppt_y</p:attrName>
                                        </p:attrNameLst>
                                      </p:cBhvr>
                                      <p:rCtr x="-69" y="11667"/>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P spid="6" grpId="2"/>
      <p:bldP spid="3074" grpId="0"/>
      <p:bldP spid="3074" grpId="1"/>
      <p:bldP spid="4" grpId="0"/>
      <p:bldP spid="4" grpId="1"/>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14685" cy="6938010"/>
          </a:xfrm>
          <a:prstGeom prst="rect">
            <a:avLst/>
          </a:prstGeom>
        </p:spPr>
      </p:pic>
      <p:sp>
        <p:nvSpPr>
          <p:cNvPr id="5" name="Rectangle 2"/>
          <p:cNvSpPr txBox="1">
            <a:spLocks noChangeArrowheads="1"/>
          </p:cNvSpPr>
          <p:nvPr/>
        </p:nvSpPr>
        <p:spPr bwMode="auto">
          <a:xfrm>
            <a:off x="1290887" y="3870691"/>
            <a:ext cx="3946729"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the LORD</a:t>
            </a:r>
          </a:p>
        </p:txBody>
      </p:sp>
      <p:sp>
        <p:nvSpPr>
          <p:cNvPr id="3074" name="Rectangle 2"/>
          <p:cNvSpPr>
            <a:spLocks noGrp="1" noChangeArrowheads="1"/>
          </p:cNvSpPr>
          <p:nvPr>
            <p:ph type="title"/>
          </p:nvPr>
        </p:nvSpPr>
        <p:spPr>
          <a:xfrm>
            <a:off x="607526" y="549682"/>
            <a:ext cx="7807124" cy="28273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will fulfill the desire of   those who fear Him; He also will hear their cry and save them.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145:19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91924" y="3892595"/>
            <a:ext cx="8229600" cy="234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Oh, fear the LORD, you His saints! There is no want to those who fear Him.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34:9 </a:t>
            </a:r>
          </a:p>
        </p:txBody>
      </p:sp>
      <p:sp>
        <p:nvSpPr>
          <p:cNvPr id="9" name="Rectangle 2"/>
          <p:cNvSpPr txBox="1">
            <a:spLocks noChangeArrowheads="1"/>
          </p:cNvSpPr>
          <p:nvPr/>
        </p:nvSpPr>
        <p:spPr bwMode="auto">
          <a:xfrm>
            <a:off x="1848948" y="5218263"/>
            <a:ext cx="278147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6" name="Rectangle 2"/>
          <p:cNvSpPr txBox="1">
            <a:spLocks noChangeArrowheads="1"/>
          </p:cNvSpPr>
          <p:nvPr/>
        </p:nvSpPr>
        <p:spPr bwMode="auto">
          <a:xfrm>
            <a:off x="2938326" y="1139234"/>
            <a:ext cx="278147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7" name="Rectangle 2"/>
          <p:cNvSpPr txBox="1">
            <a:spLocks noChangeArrowheads="1"/>
          </p:cNvSpPr>
          <p:nvPr/>
        </p:nvSpPr>
        <p:spPr bwMode="auto">
          <a:xfrm>
            <a:off x="1846520" y="5217067"/>
            <a:ext cx="278147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8" name="Rectangle 2" hidden="1"/>
          <p:cNvSpPr txBox="1">
            <a:spLocks noChangeArrowheads="1"/>
          </p:cNvSpPr>
          <p:nvPr/>
        </p:nvSpPr>
        <p:spPr bwMode="auto">
          <a:xfrm>
            <a:off x="4618731" y="2720890"/>
            <a:ext cx="242072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Him</a:t>
            </a:r>
          </a:p>
        </p:txBody>
      </p:sp>
    </p:spTree>
    <p:extLst>
      <p:ext uri="{BB962C8B-B14F-4D97-AF65-F5344CB8AC3E}">
        <p14:creationId xmlns:p14="http://schemas.microsoft.com/office/powerpoint/2010/main" val="24514337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
                                        <p:tgtEl>
                                          <p:spTgt spid="7"/>
                                        </p:tgtEl>
                                      </p:cBhvr>
                                    </p:animEffect>
                                  </p:childTnLst>
                                </p:cTn>
                              </p:par>
                              <p:par>
                                <p:cTn id="18" presetID="6" presetClass="emph" presetSubtype="0" fill="hold" grpId="3" nodeType="withEffect">
                                  <p:stCondLst>
                                    <p:cond delay="0"/>
                                  </p:stCondLst>
                                  <p:childTnLst>
                                    <p:animScale>
                                      <p:cBhvr>
                                        <p:cTn id="19" dur="1000" fill="hold"/>
                                        <p:tgtEl>
                                          <p:spTgt spid="7"/>
                                        </p:tgtEl>
                                      </p:cBhvr>
                                      <p:by x="150000" y="150000"/>
                                    </p:animScale>
                                  </p:childTnLst>
                                </p:cTn>
                              </p:par>
                              <p:par>
                                <p:cTn id="20" presetID="6" presetClass="emph" presetSubtype="0" fill="hold" grpId="4" nodeType="withEffect">
                                  <p:stCondLst>
                                    <p:cond delay="1000"/>
                                  </p:stCondLst>
                                  <p:childTnLst>
                                    <p:animScale>
                                      <p:cBhvr>
                                        <p:cTn id="21" dur="1000" fill="hold"/>
                                        <p:tgtEl>
                                          <p:spTgt spid="7"/>
                                        </p:tgtEl>
                                      </p:cBhvr>
                                      <p:by x="67000" y="67000"/>
                                    </p:animScale>
                                  </p:childTnLst>
                                </p:cTn>
                              </p:par>
                              <p:par>
                                <p:cTn id="22" presetID="0" presetClass="path" presetSubtype="0" accel="50000" decel="50000" fill="hold" grpId="1" nodeType="withEffect">
                                  <p:stCondLst>
                                    <p:cond delay="0"/>
                                  </p:stCondLst>
                                  <p:childTnLst>
                                    <p:animMotion origin="layout" path="M -3.05556E-6 -1.11111E-6 L 0.11944 -0.59444 " pathEditMode="relative" rAng="0" ptsTypes="AA">
                                      <p:cBhvr>
                                        <p:cTn id="23" dur="2000" fill="hold"/>
                                        <p:tgtEl>
                                          <p:spTgt spid="7"/>
                                        </p:tgtEl>
                                        <p:attrNameLst>
                                          <p:attrName>ppt_x</p:attrName>
                                          <p:attrName>ppt_y</p:attrName>
                                        </p:attrNameLst>
                                      </p:cBhvr>
                                      <p:rCtr x="5972" y="-29722"/>
                                    </p:animMotion>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p:cTn id="27" dur="500" fill="hold"/>
                                        <p:tgtEl>
                                          <p:spTgt spid="3074"/>
                                        </p:tgtEl>
                                        <p:attrNameLst>
                                          <p:attrName>ppt_w</p:attrName>
                                        </p:attrNameLst>
                                      </p:cBhvr>
                                      <p:tavLst>
                                        <p:tav tm="0">
                                          <p:val>
                                            <p:fltVal val="0"/>
                                          </p:val>
                                        </p:tav>
                                        <p:tav tm="100000">
                                          <p:val>
                                            <p:strVal val="#ppt_w"/>
                                          </p:val>
                                        </p:tav>
                                      </p:tavLst>
                                    </p:anim>
                                    <p:anim calcmode="lin" valueType="num">
                                      <p:cBhvr>
                                        <p:cTn id="28" dur="500" fill="hold"/>
                                        <p:tgtEl>
                                          <p:spTgt spid="3074"/>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0" presetClass="exit" presetSubtype="0" fill="hold" grpId="2" nodeType="afterEffect">
                                  <p:stCondLst>
                                    <p:cond delay="0"/>
                                  </p:stCondLst>
                                  <p:childTnLst>
                                    <p:animEffect transition="out" filter="fade">
                                      <p:cBhvr>
                                        <p:cTn id="31" dur="250"/>
                                        <p:tgtEl>
                                          <p:spTgt spid="7"/>
                                        </p:tgtEl>
                                      </p:cBhvr>
                                    </p:animEffect>
                                    <p:set>
                                      <p:cBhvr>
                                        <p:cTn id="32" dur="1" fill="hold">
                                          <p:stCondLst>
                                            <p:cond delay="24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
                                        <p:tgtEl>
                                          <p:spTgt spid="9"/>
                                        </p:tgtEl>
                                      </p:cBhvr>
                                    </p:animEffect>
                                  </p:childTnLst>
                                </p:cTn>
                              </p:par>
                              <p:par>
                                <p:cTn id="41" presetID="0" presetClass="path" presetSubtype="0" accel="50000" decel="50000" fill="hold" grpId="1" nodeType="withEffect">
                                  <p:stCondLst>
                                    <p:cond delay="0"/>
                                  </p:stCondLst>
                                  <p:childTnLst>
                                    <p:animMotion origin="layout" path="M 2.5E-6 3.33333E-6 L 0.16389 0.23078 " pathEditMode="relative" rAng="0" ptsTypes="AA">
                                      <p:cBhvr>
                                        <p:cTn id="42" dur="1500" fill="hold"/>
                                        <p:tgtEl>
                                          <p:spTgt spid="6"/>
                                        </p:tgtEl>
                                        <p:attrNameLst>
                                          <p:attrName>ppt_x</p:attrName>
                                          <p:attrName>ppt_y</p:attrName>
                                        </p:attrNameLst>
                                      </p:cBhvr>
                                      <p:rCtr x="8194" y="11528"/>
                                    </p:animMotion>
                                  </p:childTnLst>
                                </p:cTn>
                              </p:par>
                              <p:par>
                                <p:cTn id="43" presetID="0" presetClass="path" presetSubtype="0" accel="50000" decel="50000" fill="hold" grpId="1" nodeType="withEffect">
                                  <p:stCondLst>
                                    <p:cond delay="0"/>
                                  </p:stCondLst>
                                  <p:childTnLst>
                                    <p:animMotion origin="layout" path="M -2.77778E-7 -2.59259E-6 L 0.28299 -0.36412 " pathEditMode="relative" rAng="0" ptsTypes="AA">
                                      <p:cBhvr>
                                        <p:cTn id="44" dur="1500" fill="hold"/>
                                        <p:tgtEl>
                                          <p:spTgt spid="9"/>
                                        </p:tgtEl>
                                        <p:attrNameLst>
                                          <p:attrName>ppt_x</p:attrName>
                                          <p:attrName>ppt_y</p:attrName>
                                        </p:attrNameLst>
                                      </p:cBhvr>
                                      <p:rCtr x="14149" y="-18218"/>
                                    </p:animMotion>
                                  </p:childTnLst>
                                </p:cTn>
                              </p:par>
                              <p:par>
                                <p:cTn id="45" presetID="10" presetClass="exit" presetSubtype="0" fill="hold" grpId="1" nodeType="withEffect">
                                  <p:stCondLst>
                                    <p:cond delay="0"/>
                                  </p:stCondLst>
                                  <p:childTnLst>
                                    <p:animEffect transition="out" filter="fade">
                                      <p:cBhvr>
                                        <p:cTn id="46" dur="1500"/>
                                        <p:tgtEl>
                                          <p:spTgt spid="3"/>
                                        </p:tgtEl>
                                      </p:cBhvr>
                                    </p:animEffect>
                                    <p:set>
                                      <p:cBhvr>
                                        <p:cTn id="47" dur="1" fill="hold">
                                          <p:stCondLst>
                                            <p:cond delay="1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500"/>
                                        <p:tgtEl>
                                          <p:spTgt spid="3074"/>
                                        </p:tgtEl>
                                      </p:cBhvr>
                                    </p:animEffect>
                                    <p:set>
                                      <p:cBhvr>
                                        <p:cTn id="50" dur="1" fill="hold">
                                          <p:stCondLst>
                                            <p:cond delay="1499"/>
                                          </p:stCondLst>
                                        </p:cTn>
                                        <p:tgtEl>
                                          <p:spTgt spid="3074"/>
                                        </p:tgtEl>
                                        <p:attrNameLst>
                                          <p:attrName>style.visibility</p:attrName>
                                        </p:attrNameLst>
                                      </p:cBhvr>
                                      <p:to>
                                        <p:strVal val="hidden"/>
                                      </p:to>
                                    </p:set>
                                  </p:childTnLst>
                                </p:cTn>
                              </p:par>
                            </p:childTnLst>
                          </p:cTn>
                        </p:par>
                        <p:par>
                          <p:cTn id="51" fill="hold">
                            <p:stCondLst>
                              <p:cond delay="1500"/>
                            </p:stCondLst>
                            <p:childTnLst>
                              <p:par>
                                <p:cTn id="52" presetID="10" presetClass="exit" presetSubtype="0" fill="hold" grpId="2" nodeType="afterEffect">
                                  <p:stCondLst>
                                    <p:cond delay="0"/>
                                  </p:stCondLst>
                                  <p:childTnLst>
                                    <p:animEffect transition="out" filter="fade">
                                      <p:cBhvr>
                                        <p:cTn id="53" dur="100"/>
                                        <p:tgtEl>
                                          <p:spTgt spid="9"/>
                                        </p:tgtEl>
                                      </p:cBhvr>
                                    </p:animEffect>
                                    <p:set>
                                      <p:cBhvr>
                                        <p:cTn id="54" dur="1" fill="hold">
                                          <p:stCondLst>
                                            <p:cond delay="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P spid="3074" grpId="0"/>
      <p:bldP spid="3074" grpId="1"/>
      <p:bldP spid="3" grpId="0"/>
      <p:bldP spid="3" grpId="1"/>
      <p:bldP spid="9" grpId="0"/>
      <p:bldP spid="9" grpId="1"/>
      <p:bldP spid="9" grpId="2"/>
      <p:bldP spid="6" grpId="0"/>
      <p:bldP spid="6" grpId="1"/>
      <p:bldP spid="7" grpId="0"/>
      <p:bldP spid="7" grpId="1"/>
      <p:bldP spid="7" grpId="2"/>
      <p:bldP spid="7" grpId="3"/>
      <p:bldP spid="7" grpId="4"/>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2"/>
          <p:cNvSpPr txBox="1">
            <a:spLocks noChangeArrowheads="1"/>
          </p:cNvSpPr>
          <p:nvPr/>
        </p:nvSpPr>
        <p:spPr bwMode="auto">
          <a:xfrm>
            <a:off x="4618731" y="2720890"/>
            <a:ext cx="242072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Him</a:t>
            </a:r>
          </a:p>
        </p:txBody>
      </p:sp>
      <p:sp>
        <p:nvSpPr>
          <p:cNvPr id="10" name="Title 1"/>
          <p:cNvSpPr txBox="1">
            <a:spLocks/>
          </p:cNvSpPr>
          <p:nvPr/>
        </p:nvSpPr>
        <p:spPr>
          <a:xfrm>
            <a:off x="2033286" y="2756535"/>
            <a:ext cx="5015696" cy="9875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those who fear Him</a:t>
            </a:r>
          </a:p>
        </p:txBody>
      </p:sp>
      <p:sp>
        <p:nvSpPr>
          <p:cNvPr id="3074" name="Rectangle 2"/>
          <p:cNvSpPr>
            <a:spLocks noGrp="1" noChangeArrowheads="1"/>
          </p:cNvSpPr>
          <p:nvPr>
            <p:ph type="title"/>
          </p:nvPr>
        </p:nvSpPr>
        <p:spPr>
          <a:xfrm>
            <a:off x="445626" y="2115012"/>
            <a:ext cx="8229600" cy="28621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secret of the LORD is           with those who fear Him, And    He will show them His covenant.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Psalms 25:14</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540562" y="2726844"/>
            <a:ext cx="150089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5" name="Rectangle 2"/>
          <p:cNvSpPr txBox="1">
            <a:spLocks noChangeArrowheads="1"/>
          </p:cNvSpPr>
          <p:nvPr/>
        </p:nvSpPr>
        <p:spPr bwMode="auto">
          <a:xfrm>
            <a:off x="3918863" y="2049225"/>
            <a:ext cx="331951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the LORD</a:t>
            </a:r>
          </a:p>
        </p:txBody>
      </p:sp>
      <p:sp>
        <p:nvSpPr>
          <p:cNvPr id="9" name="Title 1"/>
          <p:cNvSpPr txBox="1">
            <a:spLocks/>
          </p:cNvSpPr>
          <p:nvPr/>
        </p:nvSpPr>
        <p:spPr>
          <a:xfrm>
            <a:off x="638510" y="3442158"/>
            <a:ext cx="7681837" cy="936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He will show them His covenant</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1118937" y="1183213"/>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49396904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 0.25 E" pathEditMode="relative" ptsTypes="">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
                                        <p:tgtEl>
                                          <p:spTgt spid="4"/>
                                        </p:tgtEl>
                                      </p:cBhvr>
                                    </p:animEffect>
                                  </p:childTnLst>
                                </p:cTn>
                              </p:par>
                            </p:childTnLst>
                          </p:cTn>
                        </p:par>
                        <p:par>
                          <p:cTn id="32" fill="hold">
                            <p:stCondLst>
                              <p:cond delay="1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
                                        <p:tgtEl>
                                          <p:spTgt spid="5"/>
                                        </p:tgtEl>
                                      </p:cBhvr>
                                    </p:animEffect>
                                  </p:childTnLst>
                                </p:cTn>
                              </p:par>
                              <p:par>
                                <p:cTn id="36" presetID="0" presetClass="path" presetSubtype="0" accel="50000" decel="50000" fill="hold" grpId="0" nodeType="withEffect">
                                  <p:stCondLst>
                                    <p:cond delay="0"/>
                                  </p:stCondLst>
                                  <p:childTnLst>
                                    <p:animMotion origin="layout" path="M 4.16667E-6 1.85185E-6 C -0.02066 -0.00093 -0.0415 -0.00093 -0.08455 -0.01528 C -0.12778 -0.03056 -0.21754 -0.06435 -0.25834 -0.08935 C -0.29931 -0.11459 -0.31407 -0.13519 -0.33021 -0.15834 C -0.34375 -0.18264 -0.3632 -0.21227 -0.36077 -0.225 " pathEditMode="relative" rAng="0" ptsTypes="AAAAA">
                                      <p:cBhvr>
                                        <p:cTn id="37" dur="2000" fill="hold"/>
                                        <p:tgtEl>
                                          <p:spTgt spid="4"/>
                                        </p:tgtEl>
                                        <p:attrNameLst>
                                          <p:attrName>ppt_x</p:attrName>
                                          <p:attrName>ppt_y</p:attrName>
                                        </p:attrNameLst>
                                      </p:cBhvr>
                                      <p:rCtr x="-18056" y="-11250"/>
                                    </p:animMotion>
                                  </p:childTnLst>
                                </p:cTn>
                              </p:par>
                              <p:par>
                                <p:cTn id="38" presetID="0" presetClass="path" presetSubtype="0" accel="50000" decel="50000" fill="hold" grpId="1" nodeType="withEffect">
                                  <p:stCondLst>
                                    <p:cond delay="0"/>
                                  </p:stCondLst>
                                  <p:childTnLst>
                                    <p:animMotion origin="layout" path="M 5.55556E-7 4.44444E-6 L -0.17587 -0.12616 " pathEditMode="relative" rAng="0" ptsTypes="AA">
                                      <p:cBhvr>
                                        <p:cTn id="39" dur="2000" fill="hold"/>
                                        <p:tgtEl>
                                          <p:spTgt spid="5"/>
                                        </p:tgtEl>
                                        <p:attrNameLst>
                                          <p:attrName>ppt_x</p:attrName>
                                          <p:attrName>ppt_y</p:attrName>
                                        </p:attrNameLst>
                                      </p:cBhvr>
                                      <p:rCtr x="-8802" y="-6319"/>
                                    </p:animMotion>
                                  </p:childTnLst>
                                </p:cTn>
                              </p:par>
                              <p:par>
                                <p:cTn id="40" presetID="10" presetClass="exit" presetSubtype="0" fill="hold" grpId="2"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10" grpId="0"/>
      <p:bldP spid="10" grpId="1"/>
      <p:bldP spid="10" grpId="2"/>
      <p:bldP spid="3074" grpId="0"/>
      <p:bldP spid="3074" grpId="1"/>
      <p:bldP spid="3074" grpId="2"/>
      <p:bldP spid="4" grpId="0"/>
      <p:bldP spid="4" grpId="1"/>
      <p:bldP spid="5" grpId="0"/>
      <p:bldP spid="5"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345085" y="2504167"/>
            <a:ext cx="254643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wisdom</a:t>
            </a:r>
          </a:p>
        </p:txBody>
      </p:sp>
      <p:sp>
        <p:nvSpPr>
          <p:cNvPr id="10" name="Rectangle 2">
            <a:extLst>
              <a:ext uri="{FF2B5EF4-FFF2-40B4-BE49-F238E27FC236}">
                <a16:creationId xmlns:a16="http://schemas.microsoft.com/office/drawing/2014/main" id="{8CC93345-482D-4F61-AE0D-39AE426C1385}"/>
              </a:ext>
            </a:extLst>
          </p:cNvPr>
          <p:cNvSpPr txBox="1">
            <a:spLocks noChangeArrowheads="1"/>
          </p:cNvSpPr>
          <p:nvPr/>
        </p:nvSpPr>
        <p:spPr bwMode="auto">
          <a:xfrm>
            <a:off x="5602379" y="645446"/>
            <a:ext cx="2753958" cy="78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word</a:t>
            </a:r>
          </a:p>
        </p:txBody>
      </p:sp>
      <p:sp>
        <p:nvSpPr>
          <p:cNvPr id="3074" name="Rectangle 2"/>
          <p:cNvSpPr>
            <a:spLocks noGrp="1" noChangeArrowheads="1"/>
          </p:cNvSpPr>
          <p:nvPr>
            <p:ph type="title"/>
          </p:nvPr>
        </p:nvSpPr>
        <p:spPr>
          <a:xfrm>
            <a:off x="457200" y="609600"/>
            <a:ext cx="8229600" cy="5562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son, if you receive my words, And treasure my commands within you, So that you incline your ear to wisdom, And apply your heart to understanding; Yes, if you cry out for discernment, And lift up your voice for understanding,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2:1-3 </a:t>
            </a:r>
          </a:p>
        </p:txBody>
      </p:sp>
      <p:sp>
        <p:nvSpPr>
          <p:cNvPr id="5" name="Title 1"/>
          <p:cNvSpPr txBox="1">
            <a:spLocks/>
          </p:cNvSpPr>
          <p:nvPr/>
        </p:nvSpPr>
        <p:spPr>
          <a:xfrm>
            <a:off x="759779" y="1768475"/>
            <a:ext cx="3043238" cy="1219200"/>
          </a:xfrm>
          <a:prstGeom prst="rect">
            <a:avLst/>
          </a:prstGeom>
        </p:spPr>
        <p:txBody>
          <a:bodyPr vert="horz" lIns="91440" tIns="45720" rIns="91440" bIns="45720" rtlCol="0" anchor="ctr">
            <a:normAutofit/>
            <a:scene3d>
              <a:camera prst="orthographicFront"/>
              <a:lightRig rig="sunset" dir="t"/>
            </a:scene3d>
            <a:sp3d extrusionH="57150" prstMaterial="plastic">
              <a:bevelT w="38100" h="38100"/>
              <a:extrusionClr>
                <a:srgbClr val="CC99FF"/>
              </a:extrusion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lumMod val="95000"/>
                  </a:schemeClr>
                </a:solidFill>
                <a:effectLst>
                  <a:glow rad="38100">
                    <a:srgbClr val="9966FF"/>
                  </a:glow>
                  <a:outerShdw blurRad="50800" algn="tl" rotWithShape="0">
                    <a:srgbClr val="000000"/>
                  </a:outerShdw>
                </a:effectLst>
                <a:latin typeface="Calibri" panose="020F0502020204030204" pitchFamily="34" charset="0"/>
              </a:rPr>
              <a:t>within you</a:t>
            </a:r>
            <a:endParaRPr lang="en-US" b="1" dirty="0">
              <a:ln w="17780" cmpd="sng">
                <a:noFill/>
                <a:prstDash val="solid"/>
                <a:miter lim="800000"/>
              </a:ln>
              <a:solidFill>
                <a:schemeClr val="bg1">
                  <a:lumMod val="95000"/>
                </a:schemeClr>
              </a:solidFill>
              <a:effectLst>
                <a:glow rad="38100">
                  <a:srgbClr val="9966FF"/>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2048845" y="1136218"/>
            <a:ext cx="610969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treasure my commands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p:cNvSpPr txBox="1">
            <a:spLocks noChangeArrowheads="1"/>
          </p:cNvSpPr>
          <p:nvPr/>
        </p:nvSpPr>
        <p:spPr bwMode="auto">
          <a:xfrm>
            <a:off x="1875099" y="1192192"/>
            <a:ext cx="293997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rPr>
              <a:t>treasure</a:t>
            </a:r>
          </a:p>
        </p:txBody>
      </p:sp>
      <p:sp>
        <p:nvSpPr>
          <p:cNvPr id="9" name="Title 1"/>
          <p:cNvSpPr txBox="1">
            <a:spLocks/>
          </p:cNvSpPr>
          <p:nvPr/>
        </p:nvSpPr>
        <p:spPr>
          <a:xfrm>
            <a:off x="3971924" y="434975"/>
            <a:ext cx="2046607" cy="1219200"/>
          </a:xfrm>
          <a:prstGeom prst="rect">
            <a:avLst/>
          </a:prstGeom>
        </p:spPr>
        <p:txBody>
          <a:bodyPr vert="horz" lIns="91440" tIns="45720" rIns="91440" bIns="45720" rtlCol="0" anchor="ctr">
            <a:normAutofit/>
            <a:scene3d>
              <a:camera prst="orthographicFront"/>
              <a:lightRig rig="flat" dir="t"/>
            </a:scene3d>
            <a:sp3d extrusionH="57150">
              <a:bevelT w="38100" h="38100"/>
              <a:extrusionClr>
                <a:srgbClr val="CC99FF"/>
              </a:extrusion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lumMod val="95000"/>
                  </a:schemeClr>
                </a:solidFill>
                <a:effectLst>
                  <a:glow rad="38100">
                    <a:srgbClr val="9966FF"/>
                  </a:glow>
                  <a:outerShdw blurRad="50800" algn="tl" rotWithShape="0">
                    <a:srgbClr val="000000"/>
                  </a:outerShdw>
                </a:effectLst>
                <a:latin typeface="Calibri" panose="020F0502020204030204" pitchFamily="34" charset="0"/>
              </a:rPr>
              <a:t>receive</a:t>
            </a:r>
            <a:endParaRPr lang="en-US" b="1" dirty="0">
              <a:ln w="17780" cmpd="sng">
                <a:noFill/>
                <a:prstDash val="solid"/>
                <a:miter lim="800000"/>
              </a:ln>
              <a:solidFill>
                <a:schemeClr val="bg1">
                  <a:lumMod val="95000"/>
                </a:schemeClr>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1298125" y="1884479"/>
            <a:ext cx="293997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contourW="127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treasure</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10"/>
                                        </p:tgtEl>
                                      </p:cBhvr>
                                    </p:animEffect>
                                    <p:set>
                                      <p:cBhvr>
                                        <p:cTn id="14" dur="1" fill="hold">
                                          <p:stCondLst>
                                            <p:cond delay="24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stCondLst>
                                            <p:cond delay="0"/>
                                          </p:stCondLst>
                                        </p:cTn>
                                        <p:tgtEl>
                                          <p:spTgt spid="6"/>
                                        </p:tgtEl>
                                      </p:cBhvr>
                                    </p:animEffect>
                                    <p:anim to="" calcmode="lin" valueType="num">
                                      <p:cBhvr>
                                        <p:cTn id="3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4" fill="hold">
                            <p:stCondLst>
                              <p:cond delay="1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2"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00"/>
                                        <p:tgtEl>
                                          <p:spTgt spid="7"/>
                                        </p:tgtEl>
                                      </p:cBhvr>
                                    </p:animEffect>
                                  </p:childTnLst>
                                </p:cTn>
                              </p:par>
                              <p:par>
                                <p:cTn id="49" presetID="0" presetClass="path" presetSubtype="0" accel="50000" decel="50000" fill="hold" grpId="1" nodeType="withEffect">
                                  <p:stCondLst>
                                    <p:cond delay="0"/>
                                  </p:stCondLst>
                                  <p:childTnLst>
                                    <p:animMotion origin="layout" path="M 1.38889E-6 4.44444E-6 L -0.06302 0.10092 " pathEditMode="relative" rAng="0" ptsTypes="AA">
                                      <p:cBhvr>
                                        <p:cTn id="50" dur="1500" fill="hold"/>
                                        <p:tgtEl>
                                          <p:spTgt spid="7"/>
                                        </p:tgtEl>
                                        <p:attrNameLst>
                                          <p:attrName>ppt_x</p:attrName>
                                          <p:attrName>ppt_y</p:attrName>
                                        </p:attrNameLst>
                                      </p:cBhvr>
                                      <p:rCtr x="-3160" y="5046"/>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1000"/>
                                  </p:stCondLst>
                                  <p:childTnLst>
                                    <p:animEffect transition="out" filter="fade">
                                      <p:cBhvr>
                                        <p:cTn id="55" dur="1250"/>
                                        <p:tgtEl>
                                          <p:spTgt spid="5"/>
                                        </p:tgtEl>
                                      </p:cBhvr>
                                    </p:animEffect>
                                    <p:set>
                                      <p:cBhvr>
                                        <p:cTn id="56" dur="1" fill="hold">
                                          <p:stCondLst>
                                            <p:cond delay="1249"/>
                                          </p:stCondLst>
                                        </p:cTn>
                                        <p:tgtEl>
                                          <p:spTgt spid="5"/>
                                        </p:tgtEl>
                                        <p:attrNameLst>
                                          <p:attrName>style.visibility</p:attrName>
                                        </p:attrNameLst>
                                      </p:cBhvr>
                                      <p:to>
                                        <p:strVal val="hidden"/>
                                      </p:to>
                                    </p:set>
                                  </p:childTnLst>
                                </p:cTn>
                              </p:par>
                              <p:par>
                                <p:cTn id="57" presetID="6" presetClass="emph" presetSubtype="0" fill="hold" grpId="2" nodeType="withEffect">
                                  <p:stCondLst>
                                    <p:cond delay="1000"/>
                                  </p:stCondLst>
                                  <p:childTnLst>
                                    <p:animScale>
                                      <p:cBhvr>
                                        <p:cTn id="58" dur="1250" fill="hold"/>
                                        <p:tgtEl>
                                          <p:spTgt spid="5"/>
                                        </p:tgtEl>
                                      </p:cBhvr>
                                      <p:by x="150000" y="150000"/>
                                    </p:animScale>
                                  </p:childTnLst>
                                </p:cTn>
                              </p:par>
                              <p:par>
                                <p:cTn id="59" presetID="10" presetClass="exit" presetSubtype="0" fill="hold" grpId="2" nodeType="withEffect">
                                  <p:stCondLst>
                                    <p:cond delay="0"/>
                                  </p:stCondLst>
                                  <p:iterate type="lt">
                                    <p:tmPct val="0"/>
                                  </p:iterate>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9"/>
                                        </p:tgtEl>
                                      </p:cBhvr>
                                    </p:animEffect>
                                    <p:set>
                                      <p:cBhvr>
                                        <p:cTn id="6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0" grpId="0"/>
      <p:bldP spid="3074" grpId="0"/>
      <p:bldP spid="3074" grpId="1"/>
      <p:bldP spid="5" grpId="0"/>
      <p:bldP spid="5" grpId="1"/>
      <p:bldP spid="5" grpId="2"/>
      <p:bldP spid="6" grpId="0"/>
      <p:bldP spid="6" grpId="1"/>
      <p:bldP spid="6" grpId="2"/>
      <p:bldP spid="7" grpId="1"/>
      <p:bldP spid="7" grpId="2"/>
      <p:bldP spid="9" grpId="0"/>
      <p:bldP spid="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Rectangle 2"/>
          <p:cNvSpPr txBox="1">
            <a:spLocks noChangeArrowheads="1"/>
          </p:cNvSpPr>
          <p:nvPr/>
        </p:nvSpPr>
        <p:spPr bwMode="auto">
          <a:xfrm>
            <a:off x="1118937" y="1183213"/>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3074" name="Rectangle 2"/>
          <p:cNvSpPr>
            <a:spLocks noGrp="1" noChangeArrowheads="1"/>
          </p:cNvSpPr>
          <p:nvPr>
            <p:ph type="title"/>
          </p:nvPr>
        </p:nvSpPr>
        <p:spPr>
          <a:xfrm>
            <a:off x="353026" y="462957"/>
            <a:ext cx="5272268" cy="31688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humility and       the fear of the LORD Are riches and honor and life.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22:4 </a:t>
            </a:r>
          </a:p>
        </p:txBody>
      </p:sp>
      <p:sp>
        <p:nvSpPr>
          <p:cNvPr id="6" name="Rectangle 2"/>
          <p:cNvSpPr txBox="1">
            <a:spLocks noChangeArrowheads="1"/>
          </p:cNvSpPr>
          <p:nvPr/>
        </p:nvSpPr>
        <p:spPr bwMode="auto">
          <a:xfrm>
            <a:off x="875921" y="1828800"/>
            <a:ext cx="4651078" cy="300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UpPour">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riches</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&amp;</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honor</a:t>
            </a:r>
          </a:p>
        </p:txBody>
      </p:sp>
      <p:sp>
        <p:nvSpPr>
          <p:cNvPr id="7" name="Rectangle 2"/>
          <p:cNvSpPr txBox="1">
            <a:spLocks noChangeArrowheads="1"/>
          </p:cNvSpPr>
          <p:nvPr/>
        </p:nvSpPr>
        <p:spPr bwMode="auto">
          <a:xfrm>
            <a:off x="2335427" y="2521863"/>
            <a:ext cx="169287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Harrington" panose="04040505050A02020702" pitchFamily="82" charset="0"/>
              </a:rPr>
              <a:t>LIFE</a:t>
            </a:r>
          </a:p>
        </p:txBody>
      </p:sp>
      <p:sp>
        <p:nvSpPr>
          <p:cNvPr id="8" name="Rectangle 2">
            <a:extLst>
              <a:ext uri="{FF2B5EF4-FFF2-40B4-BE49-F238E27FC236}">
                <a16:creationId xmlns:a16="http://schemas.microsoft.com/office/drawing/2014/main" id="{5CE3956D-9FF5-494F-9EBA-DBE66CC75487}"/>
              </a:ext>
            </a:extLst>
          </p:cNvPr>
          <p:cNvSpPr txBox="1">
            <a:spLocks noChangeArrowheads="1"/>
          </p:cNvSpPr>
          <p:nvPr/>
        </p:nvSpPr>
        <p:spPr bwMode="auto">
          <a:xfrm>
            <a:off x="1617545" y="611788"/>
            <a:ext cx="2452602" cy="8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humility</a:t>
            </a:r>
          </a:p>
        </p:txBody>
      </p:sp>
      <p:sp>
        <p:nvSpPr>
          <p:cNvPr id="5" name="Rectangle 2" hidden="1"/>
          <p:cNvSpPr txBox="1">
            <a:spLocks noChangeArrowheads="1"/>
          </p:cNvSpPr>
          <p:nvPr/>
        </p:nvSpPr>
        <p:spPr bwMode="auto">
          <a:xfrm>
            <a:off x="860193" y="3252655"/>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47848 0.11794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
                                        <p:tgtEl>
                                          <p:spTgt spid="4"/>
                                        </p:tgtEl>
                                      </p:cBhvr>
                                    </p:animEffect>
                                  </p:childTnLst>
                                </p:cTn>
                              </p:par>
                              <p:par>
                                <p:cTn id="23" presetID="0" presetClass="path" presetSubtype="0" accel="50000" decel="50000" fill="hold" grpId="1" nodeType="withEffect">
                                  <p:stCondLst>
                                    <p:cond delay="0"/>
                                  </p:stCondLst>
                                  <p:childTnLst>
                                    <p:animMotion origin="layout" path="M 3.88889E-6 3.33333E-6 L -0.02796 0.30208 " pathEditMode="relative" rAng="0" ptsTypes="AA">
                                      <p:cBhvr>
                                        <p:cTn id="24" dur="1750" fill="hold"/>
                                        <p:tgtEl>
                                          <p:spTgt spid="4"/>
                                        </p:tgtEl>
                                        <p:attrNameLst>
                                          <p:attrName>ppt_x</p:attrName>
                                          <p:attrName>ppt_y</p:attrName>
                                        </p:attrNameLst>
                                      </p:cBhvr>
                                      <p:rCtr x="-1406" y="15093"/>
                                    </p:animMotion>
                                  </p:childTnLst>
                                </p:cTn>
                              </p:par>
                              <p:par>
                                <p:cTn id="25" presetID="10" presetClass="exit" presetSubtype="0" fill="hold" grpId="1" nodeType="withEffect">
                                  <p:stCondLst>
                                    <p:cond delay="0"/>
                                  </p:stCondLst>
                                  <p:childTnLst>
                                    <p:animEffect transition="out" filter="fade">
                                      <p:cBhvr>
                                        <p:cTn id="26" dur="1500"/>
                                        <p:tgtEl>
                                          <p:spTgt spid="3074"/>
                                        </p:tgtEl>
                                      </p:cBhvr>
                                    </p:animEffect>
                                    <p:set>
                                      <p:cBhvr>
                                        <p:cTn id="27" dur="1" fill="hold">
                                          <p:stCondLst>
                                            <p:cond delay="1499"/>
                                          </p:stCondLst>
                                        </p:cTn>
                                        <p:tgtEl>
                                          <p:spTgt spid="3074"/>
                                        </p:tgtEl>
                                        <p:attrNameLst>
                                          <p:attrName>style.visibility</p:attrName>
                                        </p:attrNameLst>
                                      </p:cBhvr>
                                      <p:to>
                                        <p:strVal val="hidden"/>
                                      </p:to>
                                    </p:set>
                                  </p:childTnLst>
                                </p:cTn>
                              </p:par>
                              <p:par>
                                <p:cTn id="28" presetID="23" presetClass="exit" presetSubtype="32" fill="hold" grpId="2" nodeType="withEffect">
                                  <p:stCondLst>
                                    <p:cond delay="0"/>
                                  </p:stCondLst>
                                  <p:childTnLst>
                                    <p:anim calcmode="lin" valueType="num">
                                      <p:cBhvr>
                                        <p:cTn id="29" dur="2500"/>
                                        <p:tgtEl>
                                          <p:spTgt spid="8"/>
                                        </p:tgtEl>
                                        <p:attrNameLst>
                                          <p:attrName>ppt_w</p:attrName>
                                        </p:attrNameLst>
                                      </p:cBhvr>
                                      <p:tavLst>
                                        <p:tav tm="0">
                                          <p:val>
                                            <p:strVal val="ppt_w"/>
                                          </p:val>
                                        </p:tav>
                                        <p:tav tm="100000">
                                          <p:val>
                                            <p:fltVal val="0"/>
                                          </p:val>
                                        </p:tav>
                                      </p:tavLst>
                                    </p:anim>
                                    <p:anim calcmode="lin" valueType="num">
                                      <p:cBhvr>
                                        <p:cTn id="30" dur="2500"/>
                                        <p:tgtEl>
                                          <p:spTgt spid="8"/>
                                        </p:tgtEl>
                                        <p:attrNameLst>
                                          <p:attrName>ppt_h</p:attrName>
                                        </p:attrNameLst>
                                      </p:cBhvr>
                                      <p:tavLst>
                                        <p:tav tm="0">
                                          <p:val>
                                            <p:strVal val="ppt_h"/>
                                          </p:val>
                                        </p:tav>
                                        <p:tav tm="100000">
                                          <p:val>
                                            <p:fltVal val="0"/>
                                          </p:val>
                                        </p:tav>
                                      </p:tavLst>
                                    </p:anim>
                                    <p:set>
                                      <p:cBhvr>
                                        <p:cTn id="31" dur="1" fill="hold">
                                          <p:stCondLst>
                                            <p:cond delay="2499"/>
                                          </p:stCondLst>
                                        </p:cTn>
                                        <p:tgtEl>
                                          <p:spTgt spid="8"/>
                                        </p:tgtEl>
                                        <p:attrNameLst>
                                          <p:attrName>style.visibility</p:attrName>
                                        </p:attrNameLst>
                                      </p:cBhvr>
                                      <p:to>
                                        <p:strVal val="hidden"/>
                                      </p:to>
                                    </p:set>
                                  </p:childTnLst>
                                </p:cTn>
                              </p:par>
                              <p:par>
                                <p:cTn id="32" presetID="0" presetClass="path" presetSubtype="0" accel="50000" decel="50000" fill="hold" grpId="3" nodeType="withEffect">
                                  <p:stCondLst>
                                    <p:cond delay="0"/>
                                  </p:stCondLst>
                                  <p:childTnLst>
                                    <p:animMotion origin="layout" path="M 2.5E-6 1.11111E-6 C 0.00816 -0.01644 0.01632 -0.03264 0.02795 -0.04491 C 0.03958 -0.05718 0.05052 -0.06551 0.06979 -0.07431 C 0.08906 -0.0831 0.11423 -0.09352 0.14375 -0.09722 C 0.17326 -0.10093 0.21389 -0.10394 0.24722 -0.09722 C 0.28055 -0.09051 0.31701 -0.07708 0.34375 -0.05671 C 0.37048 -0.03634 0.38975 -0.0081 0.40764 0.02546 C 0.42552 0.05903 0.43975 0.10046 0.45069 0.14467 C 0.46163 0.18889 0.46666 0.23958 0.47274 0.29051 C 0.47882 0.34143 0.48385 0.4169 0.4868 0.45023 " pathEditMode="relative" rAng="0" ptsTypes="aaaaaaaaaa">
                                      <p:cBhvr>
                                        <p:cTn id="33" dur="2500" fill="hold"/>
                                        <p:tgtEl>
                                          <p:spTgt spid="8"/>
                                        </p:tgtEl>
                                        <p:attrNameLst>
                                          <p:attrName>ppt_x</p:attrName>
                                          <p:attrName>ppt_y</p:attrName>
                                        </p:attrNameLst>
                                      </p:cBhvr>
                                      <p:rCtr x="24340" y="17315"/>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1000"/>
                                        <p:tgtEl>
                                          <p:spTgt spid="6"/>
                                        </p:tgtEl>
                                      </p:cBhvr>
                                    </p:animEffect>
                                  </p:childTnLst>
                                </p:cTn>
                              </p:par>
                            </p:childTnLst>
                          </p:cTn>
                        </p:par>
                        <p:par>
                          <p:cTn id="39" fill="hold">
                            <p:stCondLst>
                              <p:cond delay="1000"/>
                            </p:stCondLst>
                            <p:childTnLst>
                              <p:par>
                                <p:cTn id="40" presetID="23" presetClass="entr" presetSubtype="16"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2" nodeType="clickEffect">
                                  <p:stCondLst>
                                    <p:cond delay="0"/>
                                  </p:stCondLst>
                                  <p:childTnLst>
                                    <p:animEffect transition="out" filter="wipe(left)">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0" presetClass="exit" presetSubtype="0" fill="hold" grpId="1" nodeType="withEffect">
                                  <p:stCondLst>
                                    <p:cond delay="750"/>
                                  </p:stCondLst>
                                  <p:childTnLst>
                                    <p:set>
                                      <p:cBhvr>
                                        <p:cTn id="50" dur="1" fill="hold">
                                          <p:stCondLst>
                                            <p:cond delay="999"/>
                                          </p:stCondLst>
                                        </p:cTn>
                                        <p:tgtEl>
                                          <p:spTgt spid="7"/>
                                        </p:tgtEl>
                                        <p:attrNameLst>
                                          <p:attrName>style.visibility</p:attrName>
                                        </p:attrNameLst>
                                      </p:cBhvr>
                                      <p:to>
                                        <p:strVal val="hidden"/>
                                      </p:to>
                                    </p:set>
                                    <p:animEffect transition="out" filter="dissolve">
                                      <p:cBhvr>
                                        <p:cTn id="51" dur="1000">
                                          <p:stCondLst>
                                            <p:cond delay="0"/>
                                          </p:stCondLst>
                                        </p:cTn>
                                        <p:tgtEl>
                                          <p:spTgt spid="7"/>
                                        </p:tgtEl>
                                      </p:cBhvr>
                                    </p:animEffect>
                                    <p:anim to="" calcmode="lin" valueType="num">
                                      <p:cBhvr>
                                        <p:cTn id="5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2"/>
      <p:bldP spid="7" grpId="0"/>
      <p:bldP spid="7" grpId="1"/>
      <p:bldP spid="8" grpId="0"/>
      <p:bldP spid="8" grpId="2"/>
      <p:bldP spid="8" grpId="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97"/>
            <a:ext cx="10090484" cy="6950597"/>
          </a:xfrm>
          <a:prstGeom prst="rect">
            <a:avLst/>
          </a:prstGeom>
        </p:spPr>
      </p:pic>
      <p:sp>
        <p:nvSpPr>
          <p:cNvPr id="4" name="Rectangle 2"/>
          <p:cNvSpPr txBox="1">
            <a:spLocks noChangeArrowheads="1"/>
          </p:cNvSpPr>
          <p:nvPr/>
        </p:nvSpPr>
        <p:spPr bwMode="auto">
          <a:xfrm>
            <a:off x="860193" y="3252655"/>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7" name="Title 1"/>
          <p:cNvSpPr txBox="1">
            <a:spLocks/>
          </p:cNvSpPr>
          <p:nvPr/>
        </p:nvSpPr>
        <p:spPr>
          <a:xfrm>
            <a:off x="1132221" y="1865509"/>
            <a:ext cx="226092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8" name="Title 1"/>
          <p:cNvSpPr txBox="1">
            <a:spLocks/>
          </p:cNvSpPr>
          <p:nvPr/>
        </p:nvSpPr>
        <p:spPr>
          <a:xfrm>
            <a:off x="6157732" y="1865365"/>
            <a:ext cx="175935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envy</a:t>
            </a:r>
          </a:p>
        </p:txBody>
      </p:sp>
      <p:sp>
        <p:nvSpPr>
          <p:cNvPr id="3074" name="Rectangle 2"/>
          <p:cNvSpPr>
            <a:spLocks noGrp="1" noChangeArrowheads="1"/>
          </p:cNvSpPr>
          <p:nvPr>
            <p:ph type="title"/>
          </p:nvPr>
        </p:nvSpPr>
        <p:spPr>
          <a:xfrm>
            <a:off x="762000" y="1981200"/>
            <a:ext cx="75438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let your heart envy sinners, But be zealous for the fear of the LORD all the day;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23:17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870942" y="3254417"/>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9" name="Rectangle 12"/>
          <p:cNvSpPr>
            <a:spLocks noChangeArrowheads="1"/>
          </p:cNvSpPr>
          <p:nvPr/>
        </p:nvSpPr>
        <p:spPr bwMode="auto">
          <a:xfrm>
            <a:off x="3567319" y="2621210"/>
            <a:ext cx="310470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w="3175"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ea typeface="+mj-ea"/>
                <a:cs typeface="+mj-cs"/>
              </a:rPr>
              <a:t>be zealous</a:t>
            </a:r>
          </a:p>
        </p:txBody>
      </p:sp>
      <p:sp>
        <p:nvSpPr>
          <p:cNvPr id="10" name="Rectangle 2">
            <a:extLst>
              <a:ext uri="{FF2B5EF4-FFF2-40B4-BE49-F238E27FC236}">
                <a16:creationId xmlns:a16="http://schemas.microsoft.com/office/drawing/2014/main" id="{86A8C4B1-EDBD-4BE1-81E9-3E9C21B7F007}"/>
              </a:ext>
            </a:extLst>
          </p:cNvPr>
          <p:cNvSpPr txBox="1">
            <a:spLocks noChangeArrowheads="1"/>
          </p:cNvSpPr>
          <p:nvPr/>
        </p:nvSpPr>
        <p:spPr bwMode="auto">
          <a:xfrm>
            <a:off x="6223976" y="2074687"/>
            <a:ext cx="1626179" cy="70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envy</a:t>
            </a:r>
          </a:p>
        </p:txBody>
      </p:sp>
      <p:sp>
        <p:nvSpPr>
          <p:cNvPr id="11" name="Rectangle 10">
            <a:extLst>
              <a:ext uri="{FF2B5EF4-FFF2-40B4-BE49-F238E27FC236}">
                <a16:creationId xmlns:a16="http://schemas.microsoft.com/office/drawing/2014/main" id="{B84331D3-8EA5-4185-A927-E7D0A2BFD099}"/>
              </a:ext>
            </a:extLst>
          </p:cNvPr>
          <p:cNvSpPr>
            <a:spLocks noChangeArrowheads="1"/>
          </p:cNvSpPr>
          <p:nvPr/>
        </p:nvSpPr>
        <p:spPr bwMode="auto">
          <a:xfrm>
            <a:off x="4979096" y="3295267"/>
            <a:ext cx="10668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all</a:t>
            </a:r>
          </a:p>
        </p:txBody>
      </p:sp>
      <p:sp>
        <p:nvSpPr>
          <p:cNvPr id="6" name="Rectangle 2" hidden="1"/>
          <p:cNvSpPr txBox="1">
            <a:spLocks noChangeArrowheads="1"/>
          </p:cNvSpPr>
          <p:nvPr/>
        </p:nvSpPr>
        <p:spPr bwMode="auto">
          <a:xfrm>
            <a:off x="1573333" y="2100759"/>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
                                        <p:tgtEl>
                                          <p:spTgt spid="10"/>
                                        </p:tgtEl>
                                      </p:cBhvr>
                                    </p:animEffect>
                                  </p:childTnLst>
                                </p:cTn>
                              </p:par>
                              <p:par>
                                <p:cTn id="29" presetID="34" presetClass="emph" presetSubtype="0" fill="hold" grpId="3" nodeType="withEffect">
                                  <p:stCondLst>
                                    <p:cond delay="0"/>
                                  </p:stCondLst>
                                  <p:childTnLst>
                                    <p:animMotion origin="layout" path="M 1.94444E-6 -3.7037E-6 L 0.06076 -0.06412 " pathEditMode="relative" rAng="0" ptsTypes="AA">
                                      <p:cBhvr>
                                        <p:cTn id="30" dur="250" accel="50000" decel="50000" autoRev="1" fill="hold">
                                          <p:stCondLst>
                                            <p:cond delay="0"/>
                                          </p:stCondLst>
                                        </p:cTn>
                                        <p:tgtEl>
                                          <p:spTgt spid="10"/>
                                        </p:tgtEl>
                                        <p:attrNameLst>
                                          <p:attrName>ppt_x</p:attrName>
                                          <p:attrName>ppt_y</p:attrName>
                                        </p:attrNameLst>
                                      </p:cBhvr>
                                      <p:rCtr x="3038" y="-3218"/>
                                    </p:animMotion>
                                    <p:animRot by="1500000">
                                      <p:cBhvr>
                                        <p:cTn id="31" dur="125" fill="hold">
                                          <p:stCondLst>
                                            <p:cond delay="0"/>
                                          </p:stCondLst>
                                        </p:cTn>
                                        <p:tgtEl>
                                          <p:spTgt spid="10"/>
                                        </p:tgtEl>
                                        <p:attrNameLst>
                                          <p:attrName>r</p:attrName>
                                        </p:attrNameLst>
                                      </p:cBhvr>
                                    </p:animRot>
                                    <p:animRot by="-1500000">
                                      <p:cBhvr>
                                        <p:cTn id="32" dur="125" fill="hold">
                                          <p:stCondLst>
                                            <p:cond delay="125"/>
                                          </p:stCondLst>
                                        </p:cTn>
                                        <p:tgtEl>
                                          <p:spTgt spid="10"/>
                                        </p:tgtEl>
                                        <p:attrNameLst>
                                          <p:attrName>r</p:attrName>
                                        </p:attrNameLst>
                                      </p:cBhvr>
                                    </p:animRot>
                                    <p:animRot by="-1500000">
                                      <p:cBhvr>
                                        <p:cTn id="33" dur="125" fill="hold">
                                          <p:stCondLst>
                                            <p:cond delay="250"/>
                                          </p:stCondLst>
                                        </p:cTn>
                                        <p:tgtEl>
                                          <p:spTgt spid="10"/>
                                        </p:tgtEl>
                                        <p:attrNameLst>
                                          <p:attrName>r</p:attrName>
                                        </p:attrNameLst>
                                      </p:cBhvr>
                                    </p:animRot>
                                    <p:animRot by="1500000">
                                      <p:cBhvr>
                                        <p:cTn id="34" dur="125" fill="hold">
                                          <p:stCondLst>
                                            <p:cond delay="375"/>
                                          </p:stCondLst>
                                        </p:cTn>
                                        <p:tgtEl>
                                          <p:spTgt spid="10"/>
                                        </p:tgtEl>
                                        <p:attrNameLst>
                                          <p:attrName>r</p:attrName>
                                        </p:attrNameLst>
                                      </p:cBhvr>
                                    </p:animRot>
                                  </p:childTnLst>
                                </p:cTn>
                              </p:par>
                            </p:childTnLst>
                          </p:cTn>
                        </p:par>
                        <p:par>
                          <p:cTn id="35" fill="hold">
                            <p:stCondLst>
                              <p:cond delay="1000"/>
                            </p:stCondLst>
                            <p:childTnLst>
                              <p:par>
                                <p:cTn id="36" presetID="10" presetClass="exit" presetSubtype="0" fill="hold" grpId="2" nodeType="afterEffect">
                                  <p:stCondLst>
                                    <p:cond delay="0"/>
                                  </p:stCondLst>
                                  <p:childTnLst>
                                    <p:animEffect transition="out" filter="fade">
                                      <p:cBhvr>
                                        <p:cTn id="37" dur="250"/>
                                        <p:tgtEl>
                                          <p:spTgt spid="10"/>
                                        </p:tgtEl>
                                      </p:cBhvr>
                                    </p:animEffect>
                                    <p:set>
                                      <p:cBhvr>
                                        <p:cTn id="38" dur="1" fill="hold">
                                          <p:stCondLst>
                                            <p:cond delay="24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500">
                                          <p:stCondLst>
                                            <p:cond delay="0"/>
                                          </p:stCondLst>
                                        </p:cTn>
                                        <p:tgtEl>
                                          <p:spTgt spid="11"/>
                                        </p:tgtEl>
                                      </p:cBhvr>
                                    </p:animEffect>
                                    <p:anim to="" calcmode="lin" valueType="num">
                                      <p:cBhvr>
                                        <p:cTn id="5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
                                        <p:tgtEl>
                                          <p:spTgt spid="5"/>
                                        </p:tgtEl>
                                      </p:cBhvr>
                                    </p:animEffect>
                                  </p:childTnLst>
                                </p:cTn>
                              </p:par>
                              <p:par>
                                <p:cTn id="59" presetID="0" presetClass="path" presetSubtype="0" accel="50000" decel="50000" fill="hold" grpId="1" nodeType="withEffect">
                                  <p:stCondLst>
                                    <p:cond delay="0"/>
                                  </p:stCondLst>
                                  <p:childTnLst>
                                    <p:animMotion origin="layout" path="M 1.11111E-6 0 L 0.07691 -0.16782 " pathEditMode="relative" rAng="0" ptsTypes="AA">
                                      <p:cBhvr>
                                        <p:cTn id="60" dur="1750" fill="hold"/>
                                        <p:tgtEl>
                                          <p:spTgt spid="5"/>
                                        </p:tgtEl>
                                        <p:attrNameLst>
                                          <p:attrName>ppt_x</p:attrName>
                                          <p:attrName>ppt_y</p:attrName>
                                        </p:attrNameLst>
                                      </p:cBhvr>
                                      <p:rCtr x="3837" y="-8403"/>
                                    </p:animMotion>
                                  </p:childTnLst>
                                </p:cTn>
                              </p:par>
                              <p:par>
                                <p:cTn id="61" presetID="10" presetClass="exit" presetSubtype="0" fill="hold" grpId="1" nodeType="withEffect">
                                  <p:stCondLst>
                                    <p:cond delay="0"/>
                                  </p:stCondLst>
                                  <p:childTnLst>
                                    <p:animEffect transition="out" filter="fade">
                                      <p:cBhvr>
                                        <p:cTn id="62" dur="1500"/>
                                        <p:tgtEl>
                                          <p:spTgt spid="3074"/>
                                        </p:tgtEl>
                                      </p:cBhvr>
                                    </p:animEffect>
                                    <p:set>
                                      <p:cBhvr>
                                        <p:cTn id="63" dur="1" fill="hold">
                                          <p:stCondLst>
                                            <p:cond delay="149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7" grpId="0"/>
      <p:bldP spid="7" grpId="1"/>
      <p:bldP spid="7" grpId="2"/>
      <p:bldP spid="8" grpId="0"/>
      <p:bldP spid="8" grpId="1"/>
      <p:bldP spid="8" grpId="2"/>
      <p:bldP spid="3074" grpId="0"/>
      <p:bldP spid="3074" grpId="1"/>
      <p:bldP spid="5" grpId="0"/>
      <p:bldP spid="5" grpId="1"/>
      <p:bldP spid="9" grpId="0"/>
      <p:bldP spid="9" grpId="1"/>
      <p:bldP spid="10" grpId="0"/>
      <p:bldP spid="10" grpId="2"/>
      <p:bldP spid="10" grpId="3"/>
      <p:bldP spid="11" grpId="0"/>
      <p:bldP spid="1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414"/>
            <a:ext cx="9144000" cy="7313414"/>
          </a:xfrm>
          <a:prstGeom prst="rect">
            <a:avLst/>
          </a:prstGeom>
        </p:spPr>
      </p:pic>
      <p:sp>
        <p:nvSpPr>
          <p:cNvPr id="4" name="Rectangle 2"/>
          <p:cNvSpPr txBox="1">
            <a:spLocks noChangeArrowheads="1"/>
          </p:cNvSpPr>
          <p:nvPr/>
        </p:nvSpPr>
        <p:spPr bwMode="auto">
          <a:xfrm>
            <a:off x="1573333" y="2100759"/>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6" name="Title 1"/>
          <p:cNvSpPr txBox="1">
            <a:spLocks/>
          </p:cNvSpPr>
          <p:nvPr/>
        </p:nvSpPr>
        <p:spPr>
          <a:xfrm>
            <a:off x="3804115" y="2725845"/>
            <a:ext cx="153943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a:t>
            </a:r>
          </a:p>
        </p:txBody>
      </p:sp>
      <p:sp>
        <p:nvSpPr>
          <p:cNvPr id="3074" name="Rectangle 2"/>
          <p:cNvSpPr>
            <a:spLocks noGrp="1" noChangeArrowheads="1"/>
          </p:cNvSpPr>
          <p:nvPr>
            <p:ph type="title"/>
          </p:nvPr>
        </p:nvSpPr>
        <p:spPr>
          <a:xfrm>
            <a:off x="457200" y="213360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man brings a snare, But whoever trusts in the LORD shall be safe.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29:25 </a:t>
            </a:r>
          </a:p>
        </p:txBody>
      </p:sp>
      <p:sp>
        <p:nvSpPr>
          <p:cNvPr id="7" name="Rectangle 2" hidden="1"/>
          <p:cNvSpPr txBox="1">
            <a:spLocks noChangeArrowheads="1"/>
          </p:cNvSpPr>
          <p:nvPr/>
        </p:nvSpPr>
        <p:spPr bwMode="auto">
          <a:xfrm>
            <a:off x="948300" y="4380972"/>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
        <p:nvSpPr>
          <p:cNvPr id="8" name="Rectangle 2">
            <a:extLst>
              <a:ext uri="{FF2B5EF4-FFF2-40B4-BE49-F238E27FC236}">
                <a16:creationId xmlns:a16="http://schemas.microsoft.com/office/drawing/2014/main" id="{522BC62C-9505-48D0-B594-7D408197D883}"/>
              </a:ext>
            </a:extLst>
          </p:cNvPr>
          <p:cNvSpPr txBox="1">
            <a:spLocks noChangeArrowheads="1"/>
          </p:cNvSpPr>
          <p:nvPr/>
        </p:nvSpPr>
        <p:spPr bwMode="auto">
          <a:xfrm>
            <a:off x="3041350" y="3441516"/>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dkEdge">
              <a:bevelT w="63500" h="635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safe</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0" presetClass="path" presetSubtype="0" accel="50000" decel="50000" fill="hold" grpId="1" nodeType="withEffect">
                                  <p:stCondLst>
                                    <p:cond delay="0"/>
                                  </p:stCondLst>
                                  <p:childTnLst>
                                    <p:animMotion origin="layout" path="M 4.72222E-6 -4.81481E-6 L 0.09375 0.20926 " pathEditMode="relative" rAng="0" ptsTypes="AA">
                                      <p:cBhvr>
                                        <p:cTn id="27" dur="2000" fill="hold"/>
                                        <p:tgtEl>
                                          <p:spTgt spid="8"/>
                                        </p:tgtEl>
                                        <p:attrNameLst>
                                          <p:attrName>ppt_x</p:attrName>
                                          <p:attrName>ppt_y</p:attrName>
                                        </p:attrNameLst>
                                      </p:cBhvr>
                                      <p:rCtr x="4688" y="10463"/>
                                    </p:animMotion>
                                  </p:childTnLst>
                                </p:cTn>
                              </p:par>
                              <p:par>
                                <p:cTn id="28" presetID="6" presetClass="emph" presetSubtype="0" fill="hold" grpId="3" nodeType="withEffect">
                                  <p:stCondLst>
                                    <p:cond delay="0"/>
                                  </p:stCondLst>
                                  <p:childTnLst>
                                    <p:animScale>
                                      <p:cBhvr>
                                        <p:cTn id="29" dur="2000" fill="hold"/>
                                        <p:tgtEl>
                                          <p:spTgt spid="8"/>
                                        </p:tgtEl>
                                      </p:cBhvr>
                                      <p:by x="250000" y="250000"/>
                                    </p:animScale>
                                  </p:childTnLst>
                                </p:cTn>
                              </p:par>
                              <p:par>
                                <p:cTn id="30" presetID="3" presetClass="emph" presetSubtype="2" fill="hold" grpId="4" nodeType="withEffect">
                                  <p:stCondLst>
                                    <p:cond delay="0"/>
                                  </p:stCondLst>
                                  <p:childTnLst>
                                    <p:animClr clrSpc="rgb" dir="cw">
                                      <p:cBhvr override="childStyle">
                                        <p:cTn id="31" dur="2000" fill="hold"/>
                                        <p:tgtEl>
                                          <p:spTgt spid="8"/>
                                        </p:tgtEl>
                                        <p:attrNameLst>
                                          <p:attrName>style.color</p:attrName>
                                        </p:attrNameLst>
                                      </p:cBhvr>
                                      <p:to>
                                        <a:srgbClr val="FF9900"/>
                                      </p:to>
                                    </p:animClr>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
                                        <p:tgtEl>
                                          <p:spTgt spid="4"/>
                                        </p:tgtEl>
                                      </p:cBhvr>
                                    </p:animEffect>
                                  </p:childTnLst>
                                </p:cTn>
                              </p:par>
                              <p:par>
                                <p:cTn id="37" presetID="0" presetClass="path" presetSubtype="0" accel="50000" decel="50000" fill="hold" grpId="1" nodeType="withEffect">
                                  <p:stCondLst>
                                    <p:cond delay="0"/>
                                  </p:stCondLst>
                                  <p:childTnLst>
                                    <p:animMotion origin="layout" path="M 5E-6 -2.96296E-6 L -0.06841 0.3331 " pathEditMode="relative" rAng="0" ptsTypes="AA">
                                      <p:cBhvr>
                                        <p:cTn id="38" dur="1750" fill="hold"/>
                                        <p:tgtEl>
                                          <p:spTgt spid="4"/>
                                        </p:tgtEl>
                                        <p:attrNameLst>
                                          <p:attrName>ppt_x</p:attrName>
                                          <p:attrName>ppt_y</p:attrName>
                                        </p:attrNameLst>
                                      </p:cBhvr>
                                      <p:rCtr x="-3420" y="16644"/>
                                    </p:animMotion>
                                  </p:childTnLst>
                                </p:cTn>
                              </p:par>
                              <p:par>
                                <p:cTn id="39" presetID="52" presetClass="exit" presetSubtype="0" fill="hold" grpId="1" nodeType="withEffect">
                                  <p:stCondLst>
                                    <p:cond delay="0"/>
                                  </p:stCondLst>
                                  <p:childTnLst>
                                    <p:animScale>
                                      <p:cBhvr>
                                        <p:cTn id="40" dur="1000" accel="50000">
                                          <p:stCondLst>
                                            <p:cond delay="0"/>
                                          </p:stCondLst>
                                        </p:cTn>
                                        <p:tgtEl>
                                          <p:spTgt spid="307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1" dur="1000" accel="50000">
                                          <p:stCondLst>
                                            <p:cond delay="0"/>
                                          </p:stCondLst>
                                        </p:cTn>
                                        <p:tgtEl>
                                          <p:spTgt spid="3074"/>
                                        </p:tgtEl>
                                        <p:attrNameLst>
                                          <p:attrName>ppt_x</p:attrName>
                                          <p:attrName>ppt_y</p:attrName>
                                        </p:attrNameLst>
                                      </p:cBhvr>
                                    </p:animMotion>
                                    <p:animEffect transition="out" filter="fade">
                                      <p:cBhvr>
                                        <p:cTn id="42" dur="1000"/>
                                        <p:tgtEl>
                                          <p:spTgt spid="3074"/>
                                        </p:tgtEl>
                                      </p:cBhvr>
                                    </p:animEffect>
                                    <p:set>
                                      <p:cBhvr>
                                        <p:cTn id="43" dur="1" fill="hold">
                                          <p:stCondLst>
                                            <p:cond delay="99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200"/>
                                        <p:tgtEl>
                                          <p:spTgt spid="6"/>
                                        </p:tgtEl>
                                      </p:cBhvr>
                                    </p:animEffect>
                                    <p:set>
                                      <p:cBhvr>
                                        <p:cTn id="46" dur="1" fill="hold">
                                          <p:stCondLst>
                                            <p:cond delay="199"/>
                                          </p:stCondLst>
                                        </p:cTn>
                                        <p:tgtEl>
                                          <p:spTgt spid="6"/>
                                        </p:tgtEl>
                                        <p:attrNameLst>
                                          <p:attrName>style.visibility</p:attrName>
                                        </p:attrNameLst>
                                      </p:cBhvr>
                                      <p:to>
                                        <p:strVal val="hidden"/>
                                      </p:to>
                                    </p:set>
                                  </p:childTnLst>
                                </p:cTn>
                              </p:par>
                              <p:par>
                                <p:cTn id="47" presetID="23" presetClass="exit" presetSubtype="32" fill="hold" grpId="2" nodeType="withEffect">
                                  <p:stCondLst>
                                    <p:cond delay="0"/>
                                  </p:stCondLst>
                                  <p:childTnLst>
                                    <p:anim calcmode="lin" valueType="num">
                                      <p:cBhvr>
                                        <p:cTn id="48" dur="750"/>
                                        <p:tgtEl>
                                          <p:spTgt spid="8"/>
                                        </p:tgtEl>
                                        <p:attrNameLst>
                                          <p:attrName>ppt_w</p:attrName>
                                        </p:attrNameLst>
                                      </p:cBhvr>
                                      <p:tavLst>
                                        <p:tav tm="0">
                                          <p:val>
                                            <p:strVal val="ppt_w"/>
                                          </p:val>
                                        </p:tav>
                                        <p:tav tm="100000">
                                          <p:val>
                                            <p:fltVal val="0"/>
                                          </p:val>
                                        </p:tav>
                                      </p:tavLst>
                                    </p:anim>
                                    <p:anim calcmode="lin" valueType="num">
                                      <p:cBhvr>
                                        <p:cTn id="49" dur="750"/>
                                        <p:tgtEl>
                                          <p:spTgt spid="8"/>
                                        </p:tgtEl>
                                        <p:attrNameLst>
                                          <p:attrName>ppt_h</p:attrName>
                                        </p:attrNameLst>
                                      </p:cBhvr>
                                      <p:tavLst>
                                        <p:tav tm="0">
                                          <p:val>
                                            <p:strVal val="ppt_h"/>
                                          </p:val>
                                        </p:tav>
                                        <p:tav tm="100000">
                                          <p:val>
                                            <p:fltVal val="0"/>
                                          </p:val>
                                        </p:tav>
                                      </p:tavLst>
                                    </p:anim>
                                    <p:set>
                                      <p:cBhvr>
                                        <p:cTn id="50"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8" grpId="0"/>
      <p:bldP spid="8" grpId="1"/>
      <p:bldP spid="8" grpId="2"/>
      <p:bldP spid="8" grpId="3"/>
      <p:bldP spid="8" grpId="4"/>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 y="0"/>
            <a:ext cx="9155430" cy="6858000"/>
          </a:xfrm>
          <a:prstGeom prst="rect">
            <a:avLst/>
          </a:prstGeom>
        </p:spPr>
      </p:pic>
      <p:sp>
        <p:nvSpPr>
          <p:cNvPr id="3074" name="Rectangle 2"/>
          <p:cNvSpPr>
            <a:spLocks noGrp="1" noChangeArrowheads="1"/>
          </p:cNvSpPr>
          <p:nvPr>
            <p:ph type="title"/>
          </p:nvPr>
        </p:nvSpPr>
        <p:spPr>
          <a:xfrm>
            <a:off x="468775" y="1814071"/>
            <a:ext cx="8229600" cy="34755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having these promises, beloved, let us cleanse ourselves from all filthiness of the flesh and spirit, perfecting holiness in the fear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7:1 </a:t>
            </a:r>
          </a:p>
        </p:txBody>
      </p:sp>
      <p:sp>
        <p:nvSpPr>
          <p:cNvPr id="4" name="Rectangle 2"/>
          <p:cNvSpPr txBox="1">
            <a:spLocks noChangeArrowheads="1"/>
          </p:cNvSpPr>
          <p:nvPr/>
        </p:nvSpPr>
        <p:spPr bwMode="auto">
          <a:xfrm>
            <a:off x="970891" y="4381072"/>
            <a:ext cx="3361851"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God</a:t>
            </a:r>
          </a:p>
        </p:txBody>
      </p:sp>
      <p:sp>
        <p:nvSpPr>
          <p:cNvPr id="5" name="Rectangle 2"/>
          <p:cNvSpPr txBox="1">
            <a:spLocks noChangeArrowheads="1"/>
          </p:cNvSpPr>
          <p:nvPr/>
        </p:nvSpPr>
        <p:spPr bwMode="auto">
          <a:xfrm>
            <a:off x="948300" y="4380972"/>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2">
            <a:extLst>
              <a:ext uri="{FF2B5EF4-FFF2-40B4-BE49-F238E27FC236}">
                <a16:creationId xmlns:a16="http://schemas.microsoft.com/office/drawing/2014/main" id="{615F494C-ACFD-45A3-982B-564C2A02FB3B}"/>
              </a:ext>
            </a:extLst>
          </p:cNvPr>
          <p:cNvSpPr txBox="1">
            <a:spLocks noChangeArrowheads="1"/>
          </p:cNvSpPr>
          <p:nvPr/>
        </p:nvSpPr>
        <p:spPr bwMode="auto">
          <a:xfrm>
            <a:off x="4042342" y="2455499"/>
            <a:ext cx="2270376" cy="8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cleanse</a:t>
            </a:r>
          </a:p>
        </p:txBody>
      </p:sp>
      <p:sp>
        <p:nvSpPr>
          <p:cNvPr id="6" name="Rectangle 2" hidden="1"/>
          <p:cNvSpPr txBox="1">
            <a:spLocks noChangeArrowheads="1"/>
          </p:cNvSpPr>
          <p:nvPr/>
        </p:nvSpPr>
        <p:spPr bwMode="auto">
          <a:xfrm>
            <a:off x="3687132" y="3223604"/>
            <a:ext cx="316127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God</a:t>
            </a:r>
          </a:p>
        </p:txBody>
      </p:sp>
    </p:spTree>
    <p:extLst>
      <p:ext uri="{BB962C8B-B14F-4D97-AF65-F5344CB8AC3E}">
        <p14:creationId xmlns:p14="http://schemas.microsoft.com/office/powerpoint/2010/main" val="271413160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0" presetClass="path" presetSubtype="0" accel="50000" decel="50000" fill="hold" grpId="1" nodeType="withEffect">
                                  <p:stCondLst>
                                    <p:cond delay="0"/>
                                  </p:stCondLst>
                                  <p:childTnLst>
                                    <p:animMotion origin="layout" path="M -5.55556E-7 -1.85185E-6 L 0.28629 -0.16852 " pathEditMode="relative" rAng="0" ptsTypes="AA">
                                      <p:cBhvr>
                                        <p:cTn id="22" dur="2000" fill="hold"/>
                                        <p:tgtEl>
                                          <p:spTgt spid="4"/>
                                        </p:tgtEl>
                                        <p:attrNameLst>
                                          <p:attrName>ppt_x</p:attrName>
                                          <p:attrName>ppt_y</p:attrName>
                                        </p:attrNameLst>
                                      </p:cBhvr>
                                      <p:rCtr x="14306" y="-8426"/>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3" presetClass="exit" presetSubtype="32" fill="hold" grpId="2" nodeType="clickEffect">
                                  <p:stCondLst>
                                    <p:cond delay="0"/>
                                  </p:stCondLst>
                                  <p:childTnLst>
                                    <p:anim calcmode="lin" valueType="num">
                                      <p:cBhvr>
                                        <p:cTn id="29" dur="2000"/>
                                        <p:tgtEl>
                                          <p:spTgt spid="7"/>
                                        </p:tgtEl>
                                        <p:attrNameLst>
                                          <p:attrName>ppt_w</p:attrName>
                                        </p:attrNameLst>
                                      </p:cBhvr>
                                      <p:tavLst>
                                        <p:tav tm="0">
                                          <p:val>
                                            <p:strVal val="ppt_w"/>
                                          </p:val>
                                        </p:tav>
                                        <p:tav tm="100000">
                                          <p:val>
                                            <p:fltVal val="0"/>
                                          </p:val>
                                        </p:tav>
                                      </p:tavLst>
                                    </p:anim>
                                    <p:anim calcmode="lin" valueType="num">
                                      <p:cBhvr>
                                        <p:cTn id="30" dur="2000"/>
                                        <p:tgtEl>
                                          <p:spTgt spid="7"/>
                                        </p:tgtEl>
                                        <p:attrNameLst>
                                          <p:attrName>ppt_h</p:attrName>
                                        </p:attrNameLst>
                                      </p:cBhvr>
                                      <p:tavLst>
                                        <p:tav tm="0">
                                          <p:val>
                                            <p:strVal val="ppt_h"/>
                                          </p:val>
                                        </p:tav>
                                        <p:tav tm="100000">
                                          <p:val>
                                            <p:fltVal val="0"/>
                                          </p:val>
                                        </p:tav>
                                      </p:tavLst>
                                    </p:anim>
                                    <p:set>
                                      <p:cBhvr>
                                        <p:cTn id="31" dur="1" fill="hold">
                                          <p:stCondLst>
                                            <p:cond delay="1999"/>
                                          </p:stCondLst>
                                        </p:cTn>
                                        <p:tgtEl>
                                          <p:spTgt spid="7"/>
                                        </p:tgtEl>
                                        <p:attrNameLst>
                                          <p:attrName>style.visibility</p:attrName>
                                        </p:attrNameLst>
                                      </p:cBhvr>
                                      <p:to>
                                        <p:strVal val="hidden"/>
                                      </p:to>
                                    </p:set>
                                  </p:childTnLst>
                                </p:cTn>
                              </p:par>
                              <p:par>
                                <p:cTn id="32" presetID="0" presetClass="path" presetSubtype="0" accel="100000" fill="hold" grpId="3" nodeType="withEffect">
                                  <p:stCondLst>
                                    <p:cond delay="0"/>
                                  </p:stCondLst>
                                  <p:childTnLst>
                                    <p:animMotion origin="layout" path="M 4.16667E-6 -3.7037E-7 C -0.00018 -0.0081 -0.00052 -0.02639 -0.00157 -0.04815 C -0.00261 -0.07014 -0.004 -0.10393 -0.00643 -0.13241 C -0.00886 -0.16088 -0.01112 -0.19375 -0.01615 -0.21852 C -0.02118 -0.24329 -0.02587 -0.26643 -0.03629 -0.28056 C -0.04671 -0.29468 -0.06459 -0.30324 -0.07865 -0.3037 C -0.09271 -0.30417 -0.11094 -0.29653 -0.12101 -0.28333 C -0.13108 -0.27014 -0.13473 -0.25023 -0.13907 -0.225 C -0.14341 -0.19977 -0.14514 -0.1625 -0.1474 -0.13148 C -0.14966 -0.10046 -0.15035 -0.08727 -0.15296 -0.03889 C -0.15556 0.00949 -0.16129 0.11736 -0.16337 0.15833 " pathEditMode="relative" rAng="0" ptsTypes="aaaaaaaaaaa">
                                      <p:cBhvr>
                                        <p:cTn id="33" dur="2000" fill="hold"/>
                                        <p:tgtEl>
                                          <p:spTgt spid="7"/>
                                        </p:tgtEl>
                                        <p:attrNameLst>
                                          <p:attrName>ppt_x</p:attrName>
                                          <p:attrName>ppt_y</p:attrName>
                                        </p:attrNameLst>
                                      </p:cBhvr>
                                      <p:rCtr x="-8177"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2"/>
      <p:bldP spid="7" grpId="0"/>
      <p:bldP spid="7" grpId="2"/>
      <p:bldP spid="7" grpId="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15"/>
            <a:ext cx="9144000" cy="6866015"/>
          </a:xfrm>
          <a:prstGeom prst="rect">
            <a:avLst/>
          </a:prstGeom>
        </p:spPr>
      </p:pic>
      <p:sp>
        <p:nvSpPr>
          <p:cNvPr id="3074" name="Rectangle 2"/>
          <p:cNvSpPr>
            <a:spLocks noGrp="1" noChangeArrowheads="1"/>
          </p:cNvSpPr>
          <p:nvPr>
            <p:ph type="title"/>
          </p:nvPr>
        </p:nvSpPr>
        <p:spPr>
          <a:xfrm>
            <a:off x="444902" y="1119590"/>
            <a:ext cx="8229600" cy="45751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the churches throughout all Judea, Galilee, and Samaria had peace and were edified. And walking in the fear of the Lord and in the comfort of the Holy Spirit, they were multiplied.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Acts 9:31 </a:t>
            </a:r>
          </a:p>
        </p:txBody>
      </p:sp>
      <p:sp>
        <p:nvSpPr>
          <p:cNvPr id="4" name="Rectangle 2"/>
          <p:cNvSpPr txBox="1">
            <a:spLocks noChangeArrowheads="1"/>
          </p:cNvSpPr>
          <p:nvPr/>
        </p:nvSpPr>
        <p:spPr bwMode="auto">
          <a:xfrm>
            <a:off x="3636355" y="3225413"/>
            <a:ext cx="423519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6" name="Rectangle 2"/>
          <p:cNvSpPr txBox="1">
            <a:spLocks noChangeArrowheads="1"/>
          </p:cNvSpPr>
          <p:nvPr/>
        </p:nvSpPr>
        <p:spPr bwMode="auto">
          <a:xfrm>
            <a:off x="3687132" y="3223604"/>
            <a:ext cx="316127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God</a:t>
            </a:r>
          </a:p>
        </p:txBody>
      </p:sp>
      <p:pic>
        <p:nvPicPr>
          <p:cNvPr id="33" name="Picture 32">
            <a:extLst>
              <a:ext uri="{FF2B5EF4-FFF2-40B4-BE49-F238E27FC236}">
                <a16:creationId xmlns:a16="http://schemas.microsoft.com/office/drawing/2014/main" id="{1839E62C-FE27-420C-9A5F-CA999016980E}"/>
              </a:ext>
            </a:extLst>
          </p:cNvPr>
          <p:cNvPicPr>
            <a:picLocks noChangeAspect="1"/>
          </p:cNvPicPr>
          <p:nvPr/>
        </p:nvPicPr>
        <p:blipFill rotWithShape="1">
          <a:blip r:embed="rId4">
            <a:extLst>
              <a:ext uri="{28A0092B-C50C-407E-A947-70E740481C1C}">
                <a14:useLocalDpi xmlns:a14="http://schemas.microsoft.com/office/drawing/2010/main" val="0"/>
              </a:ext>
            </a:extLst>
          </a:blip>
          <a:srcRect l="21902" t="19322" r="13499" b="9731"/>
          <a:stretch/>
        </p:blipFill>
        <p:spPr>
          <a:xfrm>
            <a:off x="-1" y="-1"/>
            <a:ext cx="11101137" cy="6858001"/>
          </a:xfrm>
          <a:prstGeom prst="rect">
            <a:avLst/>
          </a:prstGeom>
        </p:spPr>
      </p:pic>
      <p:pic>
        <p:nvPicPr>
          <p:cNvPr id="34" name="Picture 33">
            <a:extLst>
              <a:ext uri="{FF2B5EF4-FFF2-40B4-BE49-F238E27FC236}">
                <a16:creationId xmlns:a16="http://schemas.microsoft.com/office/drawing/2014/main" id="{93C5155B-3EBE-47C5-A8E0-9531A1B39FE8}"/>
              </a:ext>
            </a:extLst>
          </p:cNvPr>
          <p:cNvPicPr>
            <a:picLocks noChangeAspect="1"/>
          </p:cNvPicPr>
          <p:nvPr/>
        </p:nvPicPr>
        <p:blipFill rotWithShape="1">
          <a:blip r:embed="rId5">
            <a:extLst>
              <a:ext uri="{28A0092B-C50C-407E-A947-70E740481C1C}">
                <a14:useLocalDpi xmlns:a14="http://schemas.microsoft.com/office/drawing/2010/main" val="0"/>
              </a:ext>
            </a:extLst>
          </a:blip>
          <a:srcRect l="37814" t="30318" r="32347" b="29759"/>
          <a:stretch/>
        </p:blipFill>
        <p:spPr>
          <a:xfrm>
            <a:off x="1" y="-37655"/>
            <a:ext cx="9288200" cy="6991910"/>
          </a:xfrm>
          <a:prstGeom prst="rect">
            <a:avLst/>
          </a:prstGeom>
        </p:spPr>
      </p:pic>
      <p:sp>
        <p:nvSpPr>
          <p:cNvPr id="5" name="Rectangle 2"/>
          <p:cNvSpPr txBox="1">
            <a:spLocks noChangeArrowheads="1"/>
          </p:cNvSpPr>
          <p:nvPr/>
        </p:nvSpPr>
        <p:spPr bwMode="auto">
          <a:xfrm>
            <a:off x="3663483" y="3296733"/>
            <a:ext cx="1514355" cy="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8" name="Rectangle 7"/>
          <p:cNvSpPr>
            <a:spLocks noChangeArrowheads="1"/>
          </p:cNvSpPr>
          <p:nvPr/>
        </p:nvSpPr>
        <p:spPr bwMode="auto">
          <a:xfrm>
            <a:off x="2300276" y="322953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p:cNvSpPr>
            <a:spLocks noChangeArrowheads="1"/>
          </p:cNvSpPr>
          <p:nvPr/>
        </p:nvSpPr>
        <p:spPr bwMode="auto">
          <a:xfrm>
            <a:off x="618281" y="390452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p:cNvSpPr txBox="1">
            <a:spLocks noChangeArrowheads="1"/>
          </p:cNvSpPr>
          <p:nvPr/>
        </p:nvSpPr>
        <p:spPr bwMode="auto">
          <a:xfrm>
            <a:off x="4137780" y="1983081"/>
            <a:ext cx="1323277" cy="83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a:t>
            </a:r>
          </a:p>
        </p:txBody>
      </p:sp>
      <p:sp>
        <p:nvSpPr>
          <p:cNvPr id="12" name="Rectangle 2"/>
          <p:cNvSpPr txBox="1">
            <a:spLocks noChangeArrowheads="1"/>
          </p:cNvSpPr>
          <p:nvPr/>
        </p:nvSpPr>
        <p:spPr bwMode="auto">
          <a:xfrm>
            <a:off x="2042763" y="3966184"/>
            <a:ext cx="2318699" cy="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comfort</a:t>
            </a:r>
          </a:p>
        </p:txBody>
      </p:sp>
      <p:sp>
        <p:nvSpPr>
          <p:cNvPr id="13" name="Rectangle 4">
            <a:extLst>
              <a:ext uri="{FF2B5EF4-FFF2-40B4-BE49-F238E27FC236}">
                <a16:creationId xmlns:a16="http://schemas.microsoft.com/office/drawing/2014/main" id="{B9B2564D-3083-4AF3-AA35-1E6375BC1672}"/>
              </a:ext>
            </a:extLst>
          </p:cNvPr>
          <p:cNvSpPr>
            <a:spLocks noChangeArrowheads="1"/>
          </p:cNvSpPr>
          <p:nvPr/>
        </p:nvSpPr>
        <p:spPr bwMode="auto">
          <a:xfrm>
            <a:off x="5170433" y="3137553"/>
            <a:ext cx="2935514"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sz="36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Jerusalem</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4">
            <a:extLst>
              <a:ext uri="{FF2B5EF4-FFF2-40B4-BE49-F238E27FC236}">
                <a16:creationId xmlns:a16="http://schemas.microsoft.com/office/drawing/2014/main" id="{B62C49FF-2059-4C17-A852-445478A71681}"/>
              </a:ext>
            </a:extLst>
          </p:cNvPr>
          <p:cNvSpPr>
            <a:spLocks noChangeArrowheads="1"/>
          </p:cNvSpPr>
          <p:nvPr/>
        </p:nvSpPr>
        <p:spPr bwMode="auto">
          <a:xfrm>
            <a:off x="1563452" y="918492"/>
            <a:ext cx="1718548" cy="85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36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Haifa</a:t>
            </a:r>
            <a:r>
              <a:rPr lang="en-US" sz="44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4">
            <a:extLst>
              <a:ext uri="{FF2B5EF4-FFF2-40B4-BE49-F238E27FC236}">
                <a16:creationId xmlns:a16="http://schemas.microsoft.com/office/drawing/2014/main" id="{557817B0-6EB9-4A16-B9D8-99F4CB9A6843}"/>
              </a:ext>
            </a:extLst>
          </p:cNvPr>
          <p:cNvSpPr>
            <a:spLocks noChangeArrowheads="1"/>
          </p:cNvSpPr>
          <p:nvPr/>
        </p:nvSpPr>
        <p:spPr bwMode="auto">
          <a:xfrm>
            <a:off x="6298078" y="3748253"/>
            <a:ext cx="1944914" cy="85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3200" b="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Dead Sea</a:t>
            </a:r>
            <a:endParaRPr lang="en-US" sz="3200" b="1" i="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4">
            <a:extLst>
              <a:ext uri="{FF2B5EF4-FFF2-40B4-BE49-F238E27FC236}">
                <a16:creationId xmlns:a16="http://schemas.microsoft.com/office/drawing/2014/main" id="{D99C0D28-131A-41B6-A477-C654FB4EFD56}"/>
              </a:ext>
            </a:extLst>
          </p:cNvPr>
          <p:cNvSpPr>
            <a:spLocks noChangeArrowheads="1"/>
          </p:cNvSpPr>
          <p:nvPr/>
        </p:nvSpPr>
        <p:spPr bwMode="auto">
          <a:xfrm>
            <a:off x="4898983" y="456728"/>
            <a:ext cx="2625272"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3200" b="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Sea of Galilee</a:t>
            </a:r>
            <a:endParaRPr lang="en-US" sz="3200" b="1" i="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4">
            <a:extLst>
              <a:ext uri="{FF2B5EF4-FFF2-40B4-BE49-F238E27FC236}">
                <a16:creationId xmlns:a16="http://schemas.microsoft.com/office/drawing/2014/main" id="{CDB3C733-EB24-4C51-BCCE-503DB64FCAFE}"/>
              </a:ext>
            </a:extLst>
          </p:cNvPr>
          <p:cNvSpPr>
            <a:spLocks noChangeArrowheads="1"/>
          </p:cNvSpPr>
          <p:nvPr/>
        </p:nvSpPr>
        <p:spPr bwMode="auto">
          <a:xfrm rot="3366293">
            <a:off x="5253386" y="1730139"/>
            <a:ext cx="1810658" cy="85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3200" b="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Jordan </a:t>
            </a:r>
            <a:endParaRPr lang="en-US" sz="3200" b="1" i="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8" name="Rectangle 4">
            <a:extLst>
              <a:ext uri="{FF2B5EF4-FFF2-40B4-BE49-F238E27FC236}">
                <a16:creationId xmlns:a16="http://schemas.microsoft.com/office/drawing/2014/main" id="{8F69C8CC-7534-4BC2-B178-194EF1AAE36F}"/>
              </a:ext>
            </a:extLst>
          </p:cNvPr>
          <p:cNvSpPr>
            <a:spLocks noChangeArrowheads="1"/>
          </p:cNvSpPr>
          <p:nvPr/>
        </p:nvSpPr>
        <p:spPr bwMode="auto">
          <a:xfrm>
            <a:off x="-31533" y="3673348"/>
            <a:ext cx="2944586"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3200" b="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Mediterranean Sea</a:t>
            </a:r>
            <a:endParaRPr lang="en-US" sz="3200" b="1" i="1" dirty="0">
              <a:ln w="11430">
                <a:noFill/>
              </a:ln>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9" name="Rectangle 4">
            <a:extLst>
              <a:ext uri="{FF2B5EF4-FFF2-40B4-BE49-F238E27FC236}">
                <a16:creationId xmlns:a16="http://schemas.microsoft.com/office/drawing/2014/main" id="{935EB258-817E-4093-8D6C-30D6827937DA}"/>
              </a:ext>
            </a:extLst>
          </p:cNvPr>
          <p:cNvSpPr>
            <a:spLocks noChangeArrowheads="1"/>
          </p:cNvSpPr>
          <p:nvPr/>
        </p:nvSpPr>
        <p:spPr bwMode="auto">
          <a:xfrm>
            <a:off x="3385025" y="3406471"/>
            <a:ext cx="2686189"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Bethlehem●</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1" name="Rectangle 4">
            <a:extLst>
              <a:ext uri="{FF2B5EF4-FFF2-40B4-BE49-F238E27FC236}">
                <a16:creationId xmlns:a16="http://schemas.microsoft.com/office/drawing/2014/main" id="{0C8F0E56-8350-4706-B45E-26342588C93A}"/>
              </a:ext>
            </a:extLst>
          </p:cNvPr>
          <p:cNvSpPr>
            <a:spLocks noChangeArrowheads="1"/>
          </p:cNvSpPr>
          <p:nvPr/>
        </p:nvSpPr>
        <p:spPr bwMode="auto">
          <a:xfrm>
            <a:off x="5924692" y="2766759"/>
            <a:ext cx="1718549"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●Jericho</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2" name="Rectangle 4">
            <a:extLst>
              <a:ext uri="{FF2B5EF4-FFF2-40B4-BE49-F238E27FC236}">
                <a16:creationId xmlns:a16="http://schemas.microsoft.com/office/drawing/2014/main" id="{0B097BA2-105C-4718-9C04-B3140657DD09}"/>
              </a:ext>
            </a:extLst>
          </p:cNvPr>
          <p:cNvSpPr>
            <a:spLocks noChangeArrowheads="1"/>
          </p:cNvSpPr>
          <p:nvPr/>
        </p:nvSpPr>
        <p:spPr bwMode="auto">
          <a:xfrm>
            <a:off x="3801639" y="994668"/>
            <a:ext cx="2188550"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32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Nazareth</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3" name="Rectangle 4">
            <a:extLst>
              <a:ext uri="{FF2B5EF4-FFF2-40B4-BE49-F238E27FC236}">
                <a16:creationId xmlns:a16="http://schemas.microsoft.com/office/drawing/2014/main" id="{DCA31F70-8B31-49E9-8E81-7C9D96953CF6}"/>
              </a:ext>
            </a:extLst>
          </p:cNvPr>
          <p:cNvSpPr>
            <a:spLocks noChangeArrowheads="1"/>
          </p:cNvSpPr>
          <p:nvPr/>
        </p:nvSpPr>
        <p:spPr bwMode="auto">
          <a:xfrm>
            <a:off x="3013271" y="2391064"/>
            <a:ext cx="2188550"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sz="36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Tel Aviv</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4" name="Rectangle 4">
            <a:extLst>
              <a:ext uri="{FF2B5EF4-FFF2-40B4-BE49-F238E27FC236}">
                <a16:creationId xmlns:a16="http://schemas.microsoft.com/office/drawing/2014/main" id="{7DF2F732-766F-4922-B96F-4F89D2C0608D}"/>
              </a:ext>
            </a:extLst>
          </p:cNvPr>
          <p:cNvSpPr>
            <a:spLocks noChangeArrowheads="1"/>
          </p:cNvSpPr>
          <p:nvPr/>
        </p:nvSpPr>
        <p:spPr bwMode="auto">
          <a:xfrm>
            <a:off x="5760908" y="4602411"/>
            <a:ext cx="1830067"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Masada</a:t>
            </a:r>
            <a:r>
              <a:rPr lang="en-US" sz="32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5" name="Rectangle 4">
            <a:extLst>
              <a:ext uri="{FF2B5EF4-FFF2-40B4-BE49-F238E27FC236}">
                <a16:creationId xmlns:a16="http://schemas.microsoft.com/office/drawing/2014/main" id="{8CCC9429-6DBF-457F-A56F-7E15385337D9}"/>
              </a:ext>
            </a:extLst>
          </p:cNvPr>
          <p:cNvSpPr>
            <a:spLocks noChangeArrowheads="1"/>
          </p:cNvSpPr>
          <p:nvPr/>
        </p:nvSpPr>
        <p:spPr bwMode="auto">
          <a:xfrm>
            <a:off x="3212487" y="4391030"/>
            <a:ext cx="1467757"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sz="36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Gaza</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6" name="Rectangle 4">
            <a:extLst>
              <a:ext uri="{FF2B5EF4-FFF2-40B4-BE49-F238E27FC236}">
                <a16:creationId xmlns:a16="http://schemas.microsoft.com/office/drawing/2014/main" id="{60C359D0-74C7-4A19-85B5-C3A64156ECA5}"/>
              </a:ext>
            </a:extLst>
          </p:cNvPr>
          <p:cNvSpPr>
            <a:spLocks noChangeArrowheads="1"/>
          </p:cNvSpPr>
          <p:nvPr/>
        </p:nvSpPr>
        <p:spPr bwMode="auto">
          <a:xfrm>
            <a:off x="2865153" y="1642809"/>
            <a:ext cx="1879787"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●Caesarea</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7" name="Rectangle 4">
            <a:extLst>
              <a:ext uri="{FF2B5EF4-FFF2-40B4-BE49-F238E27FC236}">
                <a16:creationId xmlns:a16="http://schemas.microsoft.com/office/drawing/2014/main" id="{CACDC521-2C95-40D5-A4E5-082C07F0BDE1}"/>
              </a:ext>
            </a:extLst>
          </p:cNvPr>
          <p:cNvSpPr>
            <a:spLocks noChangeArrowheads="1"/>
          </p:cNvSpPr>
          <p:nvPr/>
        </p:nvSpPr>
        <p:spPr bwMode="auto">
          <a:xfrm>
            <a:off x="2590845" y="367001"/>
            <a:ext cx="2188550"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Capernaum</a:t>
            </a:r>
            <a:r>
              <a:rPr lang="en-US" sz="32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endParaRPr lang="en-US" sz="36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8" name="Rectangle 4">
            <a:extLst>
              <a:ext uri="{FF2B5EF4-FFF2-40B4-BE49-F238E27FC236}">
                <a16:creationId xmlns:a16="http://schemas.microsoft.com/office/drawing/2014/main" id="{DA529383-4814-46FD-89A9-DBE053E00B4B}"/>
              </a:ext>
            </a:extLst>
          </p:cNvPr>
          <p:cNvSpPr>
            <a:spLocks noChangeArrowheads="1"/>
          </p:cNvSpPr>
          <p:nvPr/>
        </p:nvSpPr>
        <p:spPr bwMode="auto">
          <a:xfrm>
            <a:off x="863124" y="6328429"/>
            <a:ext cx="1879786"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rPr>
              <a:t>EGYPT</a:t>
            </a:r>
            <a:endParaRPr lang="en-US" sz="3600" b="1" i="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0" name="Rectangle 4">
            <a:extLst>
              <a:ext uri="{FF2B5EF4-FFF2-40B4-BE49-F238E27FC236}">
                <a16:creationId xmlns:a16="http://schemas.microsoft.com/office/drawing/2014/main" id="{BE9D8583-C6A5-4616-A9BE-C9844F650502}"/>
              </a:ext>
            </a:extLst>
          </p:cNvPr>
          <p:cNvSpPr>
            <a:spLocks noChangeArrowheads="1"/>
          </p:cNvSpPr>
          <p:nvPr/>
        </p:nvSpPr>
        <p:spPr bwMode="auto">
          <a:xfrm>
            <a:off x="4141936" y="4194504"/>
            <a:ext cx="1879786"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rPr>
              <a:t>ISRAEL</a:t>
            </a:r>
            <a:endParaRPr lang="en-US" sz="3600" b="1" i="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1" name="Rectangle 4">
            <a:extLst>
              <a:ext uri="{FF2B5EF4-FFF2-40B4-BE49-F238E27FC236}">
                <a16:creationId xmlns:a16="http://schemas.microsoft.com/office/drawing/2014/main" id="{58EB64F1-5063-420F-88AD-DAA0054D3D8C}"/>
              </a:ext>
            </a:extLst>
          </p:cNvPr>
          <p:cNvSpPr>
            <a:spLocks noChangeArrowheads="1"/>
          </p:cNvSpPr>
          <p:nvPr/>
        </p:nvSpPr>
        <p:spPr bwMode="auto">
          <a:xfrm>
            <a:off x="6264114" y="1870892"/>
            <a:ext cx="2224201"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rPr>
              <a:t>JORDAN</a:t>
            </a:r>
            <a:endParaRPr lang="en-US" sz="3600" b="1" i="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2" name="Rectangle 4">
            <a:extLst>
              <a:ext uri="{FF2B5EF4-FFF2-40B4-BE49-F238E27FC236}">
                <a16:creationId xmlns:a16="http://schemas.microsoft.com/office/drawing/2014/main" id="{05139D24-FABD-412C-9B2A-BD568CA137D3}"/>
              </a:ext>
            </a:extLst>
          </p:cNvPr>
          <p:cNvSpPr>
            <a:spLocks noChangeArrowheads="1"/>
          </p:cNvSpPr>
          <p:nvPr/>
        </p:nvSpPr>
        <p:spPr bwMode="auto">
          <a:xfrm>
            <a:off x="5081829" y="269766"/>
            <a:ext cx="1879786"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4400" b="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rPr>
              <a:t>SYRIA</a:t>
            </a:r>
            <a:endParaRPr lang="en-US" sz="3600" b="1" i="1" dirty="0">
              <a:ln w="11430">
                <a:noFill/>
              </a:ln>
              <a:solidFill>
                <a:srgbClr val="FF9933"/>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6" name="Rectangle 2"/>
          <p:cNvSpPr txBox="1">
            <a:spLocks noChangeArrowheads="1"/>
          </p:cNvSpPr>
          <p:nvPr/>
        </p:nvSpPr>
        <p:spPr bwMode="auto">
          <a:xfrm>
            <a:off x="623043" y="1956037"/>
            <a:ext cx="1837504" cy="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Judea</a:t>
            </a:r>
          </a:p>
        </p:txBody>
      </p:sp>
      <p:sp>
        <p:nvSpPr>
          <p:cNvPr id="37" name="Rectangle 2"/>
          <p:cNvSpPr txBox="1">
            <a:spLocks noChangeArrowheads="1"/>
          </p:cNvSpPr>
          <p:nvPr/>
        </p:nvSpPr>
        <p:spPr bwMode="auto">
          <a:xfrm>
            <a:off x="2090394" y="1951275"/>
            <a:ext cx="2387838" cy="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Galilee</a:t>
            </a:r>
          </a:p>
        </p:txBody>
      </p:sp>
      <p:sp>
        <p:nvSpPr>
          <p:cNvPr id="38" name="Rectangle 2"/>
          <p:cNvSpPr txBox="1">
            <a:spLocks noChangeArrowheads="1"/>
          </p:cNvSpPr>
          <p:nvPr/>
        </p:nvSpPr>
        <p:spPr bwMode="auto">
          <a:xfrm>
            <a:off x="5113551" y="1948893"/>
            <a:ext cx="2387838" cy="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Samaria</a:t>
            </a:r>
          </a:p>
        </p:txBody>
      </p:sp>
      <p:sp>
        <p:nvSpPr>
          <p:cNvPr id="35" name="Rectangle 4">
            <a:extLst>
              <a:ext uri="{FF2B5EF4-FFF2-40B4-BE49-F238E27FC236}">
                <a16:creationId xmlns:a16="http://schemas.microsoft.com/office/drawing/2014/main" id="{0C8F0E56-8350-4706-B45E-26342588C93A}"/>
              </a:ext>
            </a:extLst>
          </p:cNvPr>
          <p:cNvSpPr>
            <a:spLocks noChangeArrowheads="1"/>
          </p:cNvSpPr>
          <p:nvPr/>
        </p:nvSpPr>
        <p:spPr bwMode="auto">
          <a:xfrm>
            <a:off x="3114794" y="4206058"/>
            <a:ext cx="1718549" cy="7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3500"/>
              </a:lnSpc>
            </a:pPr>
            <a:r>
              <a:rPr lang="en-US" sz="2800" b="1" dirty="0" err="1">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Salida</a:t>
            </a:r>
            <a:r>
              <a:rPr lang="en-US" sz="28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3200"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a:t>
            </a:r>
            <a:endParaRPr lang="en-US" sz="3200" b="1" i="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hidden="1"/>
          <p:cNvSpPr txBox="1">
            <a:spLocks noChangeArrowheads="1"/>
          </p:cNvSpPr>
          <p:nvPr/>
        </p:nvSpPr>
        <p:spPr bwMode="auto">
          <a:xfrm>
            <a:off x="3590249" y="3298661"/>
            <a:ext cx="4633636" cy="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and comfort</a:t>
            </a:r>
          </a:p>
        </p:txBody>
      </p:sp>
      <p:sp>
        <p:nvSpPr>
          <p:cNvPr id="7" name="Rectangle 2" hidden="1"/>
          <p:cNvSpPr txBox="1">
            <a:spLocks noChangeArrowheads="1"/>
          </p:cNvSpPr>
          <p:nvPr/>
        </p:nvSpPr>
        <p:spPr bwMode="auto">
          <a:xfrm>
            <a:off x="2938777" y="2766759"/>
            <a:ext cx="1626179"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59624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childTnLst>
                                </p:cTn>
                              </p:par>
                              <p:par>
                                <p:cTn id="9" presetID="17" presetClass="exit" presetSubtype="10" fill="hold" grpId="2" nodeType="withEffect">
                                  <p:stCondLst>
                                    <p:cond delay="0"/>
                                  </p:stCondLst>
                                  <p:childTnLst>
                                    <p:anim calcmode="lin" valueType="num">
                                      <p:cBhvr>
                                        <p:cTn id="10" dur="750"/>
                                        <p:tgtEl>
                                          <p:spTgt spid="6"/>
                                        </p:tgtEl>
                                        <p:attrNameLst>
                                          <p:attrName>ppt_w</p:attrName>
                                        </p:attrNameLst>
                                      </p:cBhvr>
                                      <p:tavLst>
                                        <p:tav tm="0">
                                          <p:val>
                                            <p:strVal val="ppt_w"/>
                                          </p:val>
                                        </p:tav>
                                        <p:tav tm="100000">
                                          <p:val>
                                            <p:fltVal val="0"/>
                                          </p:val>
                                        </p:tav>
                                      </p:tavLst>
                                    </p:anim>
                                    <p:anim calcmode="lin" valueType="num">
                                      <p:cBhvr>
                                        <p:cTn id="11" dur="750"/>
                                        <p:tgtEl>
                                          <p:spTgt spid="6"/>
                                        </p:tgtEl>
                                        <p:attrNameLst>
                                          <p:attrName>ppt_h</p:attrName>
                                        </p:attrNameLst>
                                      </p:cBhvr>
                                      <p:tavLst>
                                        <p:tav tm="0">
                                          <p:val>
                                            <p:strVal val="ppt_h"/>
                                          </p:val>
                                        </p:tav>
                                        <p:tav tm="100000">
                                          <p:val>
                                            <p:strVal val="ppt_h"/>
                                          </p:val>
                                        </p:tav>
                                      </p:tavLst>
                                    </p:anim>
                                    <p:set>
                                      <p:cBhvr>
                                        <p:cTn id="12" dur="1" fill="hold">
                                          <p:stCondLst>
                                            <p:cond delay="749"/>
                                          </p:stCondLst>
                                        </p:cTn>
                                        <p:tgtEl>
                                          <p:spTgt spid="6"/>
                                        </p:tgtEl>
                                        <p:attrNameLst>
                                          <p:attrName>style.visibility</p:attrName>
                                        </p:attrNameLst>
                                      </p:cBhvr>
                                      <p:to>
                                        <p:strVal val="hidden"/>
                                      </p:to>
                                    </p:set>
                                  </p:childTnLst>
                                </p:cTn>
                              </p:par>
                            </p:childTnLst>
                          </p:cTn>
                        </p:par>
                        <p:par>
                          <p:cTn id="13" fill="hold">
                            <p:stCondLst>
                              <p:cond delay="750"/>
                            </p:stCondLst>
                            <p:childTnLst>
                              <p:par>
                                <p:cTn id="14" presetID="23" presetClass="entr" presetSubtype="16" fill="hold" grpId="0"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500" fill="hold"/>
                                        <p:tgtEl>
                                          <p:spTgt spid="3074"/>
                                        </p:tgtEl>
                                        <p:attrNameLst>
                                          <p:attrName>ppt_w</p:attrName>
                                        </p:attrNameLst>
                                      </p:cBhvr>
                                      <p:tavLst>
                                        <p:tav tm="0">
                                          <p:val>
                                            <p:fltVal val="0"/>
                                          </p:val>
                                        </p:tav>
                                        <p:tav tm="100000">
                                          <p:val>
                                            <p:strVal val="#ppt_w"/>
                                          </p:val>
                                        </p:tav>
                                      </p:tavLst>
                                    </p:anim>
                                    <p:anim calcmode="lin" valueType="num">
                                      <p:cBhvr>
                                        <p:cTn id="17" dur="500" fill="hold"/>
                                        <p:tgtEl>
                                          <p:spTgt spid="3074"/>
                                        </p:tgtEl>
                                        <p:attrNameLst>
                                          <p:attrName>ppt_h</p:attrName>
                                        </p:attrNameLst>
                                      </p:cBhvr>
                                      <p:tavLst>
                                        <p:tav tm="0">
                                          <p:val>
                                            <p:fltVal val="0"/>
                                          </p:val>
                                        </p:tav>
                                        <p:tav tm="100000">
                                          <p:val>
                                            <p:strVal val="#ppt_h"/>
                                          </p:val>
                                        </p:tav>
                                      </p:tavLst>
                                    </p:anim>
                                  </p:childTnLst>
                                </p:cTn>
                              </p:par>
                            </p:childTnLst>
                          </p:cTn>
                        </p:par>
                        <p:par>
                          <p:cTn id="18" fill="hold">
                            <p:stCondLst>
                              <p:cond delay="1250"/>
                            </p:stCondLst>
                            <p:childTnLst>
                              <p:par>
                                <p:cTn id="19" presetID="10" presetClass="exit" presetSubtype="0" fill="hold" grpId="2" nodeType="afterEffect">
                                  <p:stCondLst>
                                    <p:cond delay="0"/>
                                  </p:stCondLst>
                                  <p:childTnLst>
                                    <p:animEffect transition="out" filter="fade">
                                      <p:cBhvr>
                                        <p:cTn id="20" dur="250"/>
                                        <p:tgtEl>
                                          <p:spTgt spid="4"/>
                                        </p:tgtEl>
                                      </p:cBhvr>
                                    </p:animEffect>
                                    <p:set>
                                      <p:cBhvr>
                                        <p:cTn id="21" dur="1" fill="hold">
                                          <p:stCondLst>
                                            <p:cond delay="24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stCondLst>
                                            <p:cond delay="0"/>
                                          </p:stCondLst>
                                        </p:cTn>
                                        <p:tgtEl>
                                          <p:spTgt spid="9"/>
                                        </p:tgtEl>
                                      </p:cBhvr>
                                    </p:animEffect>
                                    <p:anim to="" calcmode="lin" valueType="num">
                                      <p:cBhvr>
                                        <p:cTn id="3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
                                        <p:tgtEl>
                                          <p:spTgt spid="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
                                        <p:tgtEl>
                                          <p:spTgt spid="38"/>
                                        </p:tgtEl>
                                      </p:cBhvr>
                                    </p:animEffect>
                                  </p:childTnLst>
                                </p:cTn>
                              </p:par>
                              <p:par>
                                <p:cTn id="47" presetID="0" presetClass="path" presetSubtype="0" accel="50000" decel="50000" fill="hold" grpId="1" nodeType="withEffect">
                                  <p:stCondLst>
                                    <p:cond delay="0"/>
                                  </p:stCondLst>
                                  <p:childTnLst>
                                    <p:animMotion origin="layout" path="M -1.38889E-6 -4.16185E-6 C 0.00191 -0.01086 0.00399 -0.0215 0.00799 -0.03815 C 0.01198 -0.05479 0.01511 -0.07722 0.02379 -0.09942 C 0.03247 -0.12161 0.04514 -0.15329 0.0599 -0.17179 C 0.07465 -0.19028 0.10122 -0.20208 0.11215 -0.20994 " pathEditMode="relative" rAng="0" ptsTypes="aaaaa">
                                      <p:cBhvr>
                                        <p:cTn id="48" dur="2000" fill="hold"/>
                                        <p:tgtEl>
                                          <p:spTgt spid="37"/>
                                        </p:tgtEl>
                                        <p:attrNameLst>
                                          <p:attrName>ppt_x</p:attrName>
                                          <p:attrName>ppt_y</p:attrName>
                                        </p:attrNameLst>
                                      </p:cBhvr>
                                      <p:rCtr x="5608" y="-10497"/>
                                    </p:animMotion>
                                  </p:childTnLst>
                                </p:cTn>
                              </p:par>
                              <p:par>
                                <p:cTn id="49" presetID="0" presetClass="path" presetSubtype="0" accel="50000" decel="50000" fill="hold" grpId="1" nodeType="withEffect">
                                  <p:stCondLst>
                                    <p:cond delay="0"/>
                                  </p:stCondLst>
                                  <p:childTnLst>
                                    <p:animMotion origin="layout" path="M 0 0 C -0.00156 -0.00948 -0.00295 -0.01896 -0.01041 -0.0296 C -0.01788 -0.04024 -0.03142 -0.05666 -0.04479 -0.0636 C -0.05815 -0.07054 -0.07586 -0.07239 -0.09097 -0.07146 C -0.10607 -0.07054 -0.11909 -0.06984 -0.13576 -0.05758 C -0.15243 -0.04533 -0.1717 -0.02174 -0.19097 0.00208 " pathEditMode="relative" ptsTypes="aaaaaA">
                                      <p:cBhvr>
                                        <p:cTn id="50" dur="2000" fill="hold"/>
                                        <p:tgtEl>
                                          <p:spTgt spid="38"/>
                                        </p:tgtEl>
                                        <p:attrNameLst>
                                          <p:attrName>ppt_x</p:attrName>
                                          <p:attrName>ppt_y</p:attrName>
                                        </p:attrNameLst>
                                      </p:cBhvr>
                                    </p:animMotion>
                                  </p:childTnLst>
                                </p:cTn>
                              </p:par>
                              <p:par>
                                <p:cTn id="51" presetID="0" presetClass="path" presetSubtype="0" accel="50000" decel="50000" fill="hold" grpId="1" nodeType="withEffect">
                                  <p:stCondLst>
                                    <p:cond delay="0"/>
                                  </p:stCondLst>
                                  <p:childTnLst>
                                    <p:animMotion origin="layout" path="M 0 0 C -0.00035 0.0185 -0.00052 0.03723 0.00156 0.06128 C 0.00364 0.08532 0.00399 0.11538 0.01267 0.14382 C 0.02135 0.17226 0.0276 0.20417 0.05399 0.2326 C 0.08038 0.26104 0.13541 0.29457 0.17135 0.31492 C 0.20729 0.33526 0.22882 0.3459 0.26979 0.35515 C 0.31076 0.3644 0.39288 0.3674 0.41753 0.36995 " pathEditMode="relative" ptsTypes="aaaaaaA">
                                      <p:cBhvr>
                                        <p:cTn id="52" dur="2000" fill="hold"/>
                                        <p:tgtEl>
                                          <p:spTgt spid="36"/>
                                        </p:tgtEl>
                                        <p:attrNameLst>
                                          <p:attrName>ppt_x</p:attrName>
                                          <p:attrName>ppt_y</p:attrName>
                                        </p:attrNameLst>
                                      </p:cBhvr>
                                    </p:animMotion>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50"/>
                                        <p:tgtEl>
                                          <p:spTgt spid="11"/>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
                                        <p:tgtEl>
                                          <p:spTgt spid="5"/>
                                        </p:tgtEl>
                                      </p:cBhvr>
                                    </p:animEffect>
                                  </p:childTnLst>
                                </p:cTn>
                              </p:par>
                              <p:par>
                                <p:cTn id="62" presetID="0" presetClass="path" presetSubtype="0" accel="50000" decel="50000" fill="hold" grpId="1" nodeType="withEffect">
                                  <p:stCondLst>
                                    <p:cond delay="0"/>
                                  </p:stCondLst>
                                  <p:childTnLst>
                                    <p:animMotion origin="layout" path="M 3.61111E-6 -1.48148E-6 L 0.07326 0.19653 " pathEditMode="relative" rAng="0" ptsTypes="AA">
                                      <p:cBhvr>
                                        <p:cTn id="63" dur="2000" fill="hold"/>
                                        <p:tgtEl>
                                          <p:spTgt spid="11"/>
                                        </p:tgtEl>
                                        <p:attrNameLst>
                                          <p:attrName>ppt_x</p:attrName>
                                          <p:attrName>ppt_y</p:attrName>
                                        </p:attrNameLst>
                                      </p:cBhvr>
                                      <p:rCtr x="3663" y="9815"/>
                                    </p:animMotion>
                                  </p:childTnLst>
                                </p:cTn>
                              </p:par>
                              <p:par>
                                <p:cTn id="64" presetID="0" presetClass="path" presetSubtype="0" accel="50000" decel="50000" fill="hold" grpId="0" nodeType="withEffect">
                                  <p:stCondLst>
                                    <p:cond delay="0"/>
                                  </p:stCondLst>
                                  <p:childTnLst>
                                    <p:animMotion origin="layout" path="M -3.61111E-6 1.48148E-6 L 0.15921 -0.00232 C 0.21094 -0.00417 0.2724 -0.00602 0.30938 -0.0125 C 0.34618 -0.01875 0.37084 -0.02662 0.38073 -0.04097 C 0.3908 -0.05556 0.40434 -0.07917 0.41042 -0.09792 " pathEditMode="relative" rAng="0" ptsTypes="AAAAA">
                                      <p:cBhvr>
                                        <p:cTn id="65" dur="2000" fill="hold"/>
                                        <p:tgtEl>
                                          <p:spTgt spid="12"/>
                                        </p:tgtEl>
                                        <p:attrNameLst>
                                          <p:attrName>ppt_x</p:attrName>
                                          <p:attrName>ppt_y</p:attrName>
                                        </p:attrNameLst>
                                      </p:cBhvr>
                                      <p:rCtr x="20521" y="-4907"/>
                                    </p:animMotion>
                                  </p:childTnLst>
                                </p:cTn>
                              </p:par>
                              <p:par>
                                <p:cTn id="66" presetID="10" presetClass="exit" presetSubtype="0" fill="hold" grpId="1" nodeType="withEffect">
                                  <p:stCondLst>
                                    <p:cond delay="0"/>
                                  </p:stCondLst>
                                  <p:childTnLst>
                                    <p:animEffect transition="out" filter="fade">
                                      <p:cBhvr>
                                        <p:cTn id="67" dur="750"/>
                                        <p:tgtEl>
                                          <p:spTgt spid="9"/>
                                        </p:tgtEl>
                                      </p:cBhvr>
                                    </p:animEffect>
                                    <p:set>
                                      <p:cBhvr>
                                        <p:cTn id="68" dur="1" fill="hold">
                                          <p:stCondLst>
                                            <p:cond delay="74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750"/>
                                        <p:tgtEl>
                                          <p:spTgt spid="8"/>
                                        </p:tgtEl>
                                      </p:cBhvr>
                                    </p:animEffect>
                                    <p:set>
                                      <p:cBhvr>
                                        <p:cTn id="71" dur="1" fill="hold">
                                          <p:stCondLst>
                                            <p:cond delay="74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3074"/>
                                        </p:tgtEl>
                                      </p:cBhvr>
                                    </p:animEffect>
                                    <p:set>
                                      <p:cBhvr>
                                        <p:cTn id="74" dur="1" fill="hold">
                                          <p:stCondLst>
                                            <p:cond delay="999"/>
                                          </p:stCondLst>
                                        </p:cTn>
                                        <p:tgtEl>
                                          <p:spTgt spid="307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grpId="1" nodeType="clickEffect">
                                  <p:stCondLst>
                                    <p:cond delay="0"/>
                                  </p:stCondLst>
                                  <p:childTnLst>
                                    <p:animMotion origin="layout" path="M 3.05556E-6 -4.81481E-6 L -0.07326 -0.06713 " pathEditMode="relative" rAng="0" ptsTypes="AA">
                                      <p:cBhvr>
                                        <p:cTn id="78" dur="1500" fill="hold"/>
                                        <p:tgtEl>
                                          <p:spTgt spid="5"/>
                                        </p:tgtEl>
                                        <p:attrNameLst>
                                          <p:attrName>ppt_x</p:attrName>
                                          <p:attrName>ppt_y</p:attrName>
                                        </p:attrNameLst>
                                      </p:cBhvr>
                                      <p:rCtr x="-3663" y="-3356"/>
                                    </p:animMotion>
                                  </p:childTnLst>
                                </p:cTn>
                              </p:par>
                              <p:par>
                                <p:cTn id="79" presetID="42" presetClass="path" presetSubtype="0" accel="50000" decel="50000" fill="hold" grpId="2" nodeType="withEffect">
                                  <p:stCondLst>
                                    <p:cond delay="500"/>
                                  </p:stCondLst>
                                  <p:childTnLst>
                                    <p:animMotion origin="layout" path="M 0.4177 0.37014 L 0.24323 0.13496 " pathEditMode="relative" rAng="0" ptsTypes="AA">
                                      <p:cBhvr>
                                        <p:cTn id="80" dur="1250" fill="hold"/>
                                        <p:tgtEl>
                                          <p:spTgt spid="36"/>
                                        </p:tgtEl>
                                        <p:attrNameLst>
                                          <p:attrName>ppt_x</p:attrName>
                                          <p:attrName>ppt_y</p:attrName>
                                        </p:attrNameLst>
                                      </p:cBhvr>
                                      <p:rCtr x="-8733" y="-11759"/>
                                    </p:animMotion>
                                  </p:childTnLst>
                                </p:cTn>
                              </p:par>
                              <p:par>
                                <p:cTn id="81" presetID="42" presetClass="path" presetSubtype="0" accel="50000" decel="50000" fill="hold" grpId="2" nodeType="withEffect">
                                  <p:stCondLst>
                                    <p:cond delay="500"/>
                                  </p:stCondLst>
                                  <p:childTnLst>
                                    <p:animMotion origin="layout" path="M 0.11215 -0.20996 L 0.05226 0.13542 " pathEditMode="relative" rAng="0" ptsTypes="AA">
                                      <p:cBhvr>
                                        <p:cTn id="82" dur="1250" fill="hold"/>
                                        <p:tgtEl>
                                          <p:spTgt spid="37"/>
                                        </p:tgtEl>
                                        <p:attrNameLst>
                                          <p:attrName>ppt_x</p:attrName>
                                          <p:attrName>ppt_y</p:attrName>
                                        </p:attrNameLst>
                                      </p:cBhvr>
                                      <p:rCtr x="-3003" y="17269"/>
                                    </p:animMotion>
                                  </p:childTnLst>
                                </p:cTn>
                              </p:par>
                              <p:par>
                                <p:cTn id="83" presetID="42" presetClass="path" presetSubtype="0" accel="50000" decel="50000" fill="hold" grpId="2" nodeType="withEffect">
                                  <p:stCondLst>
                                    <p:cond delay="500"/>
                                  </p:stCondLst>
                                  <p:childTnLst>
                                    <p:animMotion origin="layout" path="M -0.19098 0.00208 L -0.27795 0.13657 " pathEditMode="relative" rAng="0" ptsTypes="AA">
                                      <p:cBhvr>
                                        <p:cTn id="84" dur="1250" fill="hold"/>
                                        <p:tgtEl>
                                          <p:spTgt spid="38"/>
                                        </p:tgtEl>
                                        <p:attrNameLst>
                                          <p:attrName>ppt_x</p:attrName>
                                          <p:attrName>ppt_y</p:attrName>
                                        </p:attrNameLst>
                                      </p:cBhvr>
                                      <p:rCtr x="-4358" y="6713"/>
                                    </p:animMotion>
                                  </p:childTnLst>
                                </p:cTn>
                              </p:par>
                              <p:par>
                                <p:cTn id="85" presetID="23" presetClass="exit" presetSubtype="32" fill="hold" grpId="3" nodeType="withEffect">
                                  <p:stCondLst>
                                    <p:cond delay="500"/>
                                  </p:stCondLst>
                                  <p:childTnLst>
                                    <p:anim calcmode="lin" valueType="num">
                                      <p:cBhvr>
                                        <p:cTn id="86" dur="1250"/>
                                        <p:tgtEl>
                                          <p:spTgt spid="36"/>
                                        </p:tgtEl>
                                        <p:attrNameLst>
                                          <p:attrName>ppt_w</p:attrName>
                                        </p:attrNameLst>
                                      </p:cBhvr>
                                      <p:tavLst>
                                        <p:tav tm="0">
                                          <p:val>
                                            <p:strVal val="ppt_w"/>
                                          </p:val>
                                        </p:tav>
                                        <p:tav tm="100000">
                                          <p:val>
                                            <p:fltVal val="0"/>
                                          </p:val>
                                        </p:tav>
                                      </p:tavLst>
                                    </p:anim>
                                    <p:anim calcmode="lin" valueType="num">
                                      <p:cBhvr>
                                        <p:cTn id="87" dur="1250"/>
                                        <p:tgtEl>
                                          <p:spTgt spid="36"/>
                                        </p:tgtEl>
                                        <p:attrNameLst>
                                          <p:attrName>ppt_h</p:attrName>
                                        </p:attrNameLst>
                                      </p:cBhvr>
                                      <p:tavLst>
                                        <p:tav tm="0">
                                          <p:val>
                                            <p:strVal val="ppt_h"/>
                                          </p:val>
                                        </p:tav>
                                        <p:tav tm="100000">
                                          <p:val>
                                            <p:fltVal val="0"/>
                                          </p:val>
                                        </p:tav>
                                      </p:tavLst>
                                    </p:anim>
                                    <p:set>
                                      <p:cBhvr>
                                        <p:cTn id="88" dur="1" fill="hold">
                                          <p:stCondLst>
                                            <p:cond delay="1249"/>
                                          </p:stCondLst>
                                        </p:cTn>
                                        <p:tgtEl>
                                          <p:spTgt spid="36"/>
                                        </p:tgtEl>
                                        <p:attrNameLst>
                                          <p:attrName>style.visibility</p:attrName>
                                        </p:attrNameLst>
                                      </p:cBhvr>
                                      <p:to>
                                        <p:strVal val="hidden"/>
                                      </p:to>
                                    </p:set>
                                  </p:childTnLst>
                                </p:cTn>
                              </p:par>
                              <p:par>
                                <p:cTn id="89" presetID="23" presetClass="exit" presetSubtype="32" fill="hold" grpId="3" nodeType="withEffect">
                                  <p:stCondLst>
                                    <p:cond delay="500"/>
                                  </p:stCondLst>
                                  <p:childTnLst>
                                    <p:anim calcmode="lin" valueType="num">
                                      <p:cBhvr>
                                        <p:cTn id="90" dur="1250"/>
                                        <p:tgtEl>
                                          <p:spTgt spid="37"/>
                                        </p:tgtEl>
                                        <p:attrNameLst>
                                          <p:attrName>ppt_w</p:attrName>
                                        </p:attrNameLst>
                                      </p:cBhvr>
                                      <p:tavLst>
                                        <p:tav tm="0">
                                          <p:val>
                                            <p:strVal val="ppt_w"/>
                                          </p:val>
                                        </p:tav>
                                        <p:tav tm="100000">
                                          <p:val>
                                            <p:fltVal val="0"/>
                                          </p:val>
                                        </p:tav>
                                      </p:tavLst>
                                    </p:anim>
                                    <p:anim calcmode="lin" valueType="num">
                                      <p:cBhvr>
                                        <p:cTn id="91" dur="1250"/>
                                        <p:tgtEl>
                                          <p:spTgt spid="37"/>
                                        </p:tgtEl>
                                        <p:attrNameLst>
                                          <p:attrName>ppt_h</p:attrName>
                                        </p:attrNameLst>
                                      </p:cBhvr>
                                      <p:tavLst>
                                        <p:tav tm="0">
                                          <p:val>
                                            <p:strVal val="ppt_h"/>
                                          </p:val>
                                        </p:tav>
                                        <p:tav tm="100000">
                                          <p:val>
                                            <p:fltVal val="0"/>
                                          </p:val>
                                        </p:tav>
                                      </p:tavLst>
                                    </p:anim>
                                    <p:set>
                                      <p:cBhvr>
                                        <p:cTn id="92" dur="1" fill="hold">
                                          <p:stCondLst>
                                            <p:cond delay="1249"/>
                                          </p:stCondLst>
                                        </p:cTn>
                                        <p:tgtEl>
                                          <p:spTgt spid="37"/>
                                        </p:tgtEl>
                                        <p:attrNameLst>
                                          <p:attrName>style.visibility</p:attrName>
                                        </p:attrNameLst>
                                      </p:cBhvr>
                                      <p:to>
                                        <p:strVal val="hidden"/>
                                      </p:to>
                                    </p:set>
                                  </p:childTnLst>
                                </p:cTn>
                              </p:par>
                              <p:par>
                                <p:cTn id="93" presetID="23" presetClass="exit" presetSubtype="32" fill="hold" grpId="3" nodeType="withEffect">
                                  <p:stCondLst>
                                    <p:cond delay="500"/>
                                  </p:stCondLst>
                                  <p:childTnLst>
                                    <p:anim calcmode="lin" valueType="num">
                                      <p:cBhvr>
                                        <p:cTn id="94" dur="1250"/>
                                        <p:tgtEl>
                                          <p:spTgt spid="38"/>
                                        </p:tgtEl>
                                        <p:attrNameLst>
                                          <p:attrName>ppt_w</p:attrName>
                                        </p:attrNameLst>
                                      </p:cBhvr>
                                      <p:tavLst>
                                        <p:tav tm="0">
                                          <p:val>
                                            <p:strVal val="ppt_w"/>
                                          </p:val>
                                        </p:tav>
                                        <p:tav tm="100000">
                                          <p:val>
                                            <p:fltVal val="0"/>
                                          </p:val>
                                        </p:tav>
                                      </p:tavLst>
                                    </p:anim>
                                    <p:anim calcmode="lin" valueType="num">
                                      <p:cBhvr>
                                        <p:cTn id="95" dur="1250"/>
                                        <p:tgtEl>
                                          <p:spTgt spid="38"/>
                                        </p:tgtEl>
                                        <p:attrNameLst>
                                          <p:attrName>ppt_h</p:attrName>
                                        </p:attrNameLst>
                                      </p:cBhvr>
                                      <p:tavLst>
                                        <p:tav tm="0">
                                          <p:val>
                                            <p:strVal val="ppt_h"/>
                                          </p:val>
                                        </p:tav>
                                        <p:tav tm="100000">
                                          <p:val>
                                            <p:fltVal val="0"/>
                                          </p:val>
                                        </p:tav>
                                      </p:tavLst>
                                    </p:anim>
                                    <p:set>
                                      <p:cBhvr>
                                        <p:cTn id="96" dur="1" fill="hold">
                                          <p:stCondLst>
                                            <p:cond delay="1249"/>
                                          </p:stCondLst>
                                        </p:cTn>
                                        <p:tgtEl>
                                          <p:spTgt spid="38"/>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1000"/>
                                        <p:tgtEl>
                                          <p:spTgt spid="11"/>
                                        </p:tgtEl>
                                      </p:cBhvr>
                                    </p:animEffect>
                                    <p:set>
                                      <p:cBhvr>
                                        <p:cTn id="99" dur="1" fill="hold">
                                          <p:stCondLst>
                                            <p:cond delay="999"/>
                                          </p:stCondLst>
                                        </p:cTn>
                                        <p:tgtEl>
                                          <p:spTgt spid="11"/>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1000"/>
                                        <p:tgtEl>
                                          <p:spTgt spid="12"/>
                                        </p:tgtEl>
                                      </p:cBhvr>
                                    </p:animEffect>
                                    <p:set>
                                      <p:cBhvr>
                                        <p:cTn id="102" dur="1" fill="hold">
                                          <p:stCondLst>
                                            <p:cond delay="9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0"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dissolve">
                                      <p:cBhvr>
                                        <p:cTn id="107" dur="500">
                                          <p:stCondLst>
                                            <p:cond delay="0"/>
                                          </p:stCondLst>
                                        </p:cTn>
                                        <p:tgtEl>
                                          <p:spTgt spid="18"/>
                                        </p:tgtEl>
                                      </p:cBhvr>
                                    </p:animEffect>
                                    <p:anim to="" calcmode="lin" valueType="num">
                                      <p:cBhvr>
                                        <p:cTn id="10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09"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110" fill="hold">
                            <p:stCondLst>
                              <p:cond delay="500"/>
                            </p:stCondLst>
                            <p:childTnLst>
                              <p:par>
                                <p:cTn id="111" presetID="0"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dissolve">
                                      <p:cBhvr>
                                        <p:cTn id="113" dur="500">
                                          <p:stCondLst>
                                            <p:cond delay="0"/>
                                          </p:stCondLst>
                                        </p:cTn>
                                        <p:tgtEl>
                                          <p:spTgt spid="15"/>
                                        </p:tgtEl>
                                      </p:cBhvr>
                                    </p:animEffect>
                                    <p:anim to="" calcmode="lin" valueType="num">
                                      <p:cBhvr>
                                        <p:cTn id="11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16" fill="hold">
                            <p:stCondLst>
                              <p:cond delay="1000"/>
                            </p:stCondLst>
                            <p:childTnLst>
                              <p:par>
                                <p:cTn id="117" presetID="0" presetClass="entr" presetSubtype="0" fill="hold" grpId="0" nodeType="after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dissolve">
                                      <p:cBhvr>
                                        <p:cTn id="119" dur="500">
                                          <p:stCondLst>
                                            <p:cond delay="0"/>
                                          </p:stCondLst>
                                        </p:cTn>
                                        <p:tgtEl>
                                          <p:spTgt spid="16"/>
                                        </p:tgtEl>
                                      </p:cBhvr>
                                    </p:animEffect>
                                    <p:anim to="" calcmode="lin" valueType="num">
                                      <p:cBhvr>
                                        <p:cTn id="120"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21"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122" fill="hold">
                            <p:stCondLst>
                              <p:cond delay="1500"/>
                            </p:stCondLst>
                            <p:childTnLst>
                              <p:par>
                                <p:cTn id="123" presetID="0" presetClass="entr" presetSubtype="0" fill="hold" grpId="0" nodeType="after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dissolve">
                                      <p:cBhvr>
                                        <p:cTn id="125" dur="500">
                                          <p:stCondLst>
                                            <p:cond delay="0"/>
                                          </p:stCondLst>
                                        </p:cTn>
                                        <p:tgtEl>
                                          <p:spTgt spid="17"/>
                                        </p:tgtEl>
                                      </p:cBhvr>
                                    </p:animEffect>
                                    <p:anim to="" calcmode="lin" valueType="num">
                                      <p:cBhvr>
                                        <p:cTn id="126"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0"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dissolve">
                                      <p:cBhvr>
                                        <p:cTn id="132" dur="500">
                                          <p:stCondLst>
                                            <p:cond delay="0"/>
                                          </p:stCondLst>
                                        </p:cTn>
                                        <p:tgtEl>
                                          <p:spTgt spid="21"/>
                                        </p:tgtEl>
                                      </p:cBhvr>
                                    </p:animEffect>
                                    <p:anim to="" calcmode="lin" valueType="num">
                                      <p:cBhvr>
                                        <p:cTn id="133"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35" fill="hold">
                            <p:stCondLst>
                              <p:cond delay="500"/>
                            </p:stCondLst>
                            <p:childTnLst>
                              <p:par>
                                <p:cTn id="136" presetID="0" presetClass="entr" presetSubtype="0" fill="hold" grpId="0"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dissolve">
                                      <p:cBhvr>
                                        <p:cTn id="138" dur="500">
                                          <p:stCondLst>
                                            <p:cond delay="0"/>
                                          </p:stCondLst>
                                        </p:cTn>
                                        <p:tgtEl>
                                          <p:spTgt spid="22"/>
                                        </p:tgtEl>
                                      </p:cBhvr>
                                    </p:animEffect>
                                    <p:anim to="" calcmode="lin" valueType="num">
                                      <p:cBhvr>
                                        <p:cTn id="139"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0"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41" fill="hold">
                            <p:stCondLst>
                              <p:cond delay="1000"/>
                            </p:stCondLst>
                            <p:childTnLst>
                              <p:par>
                                <p:cTn id="142" presetID="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dissolve">
                                      <p:cBhvr>
                                        <p:cTn id="144" dur="500">
                                          <p:stCondLst>
                                            <p:cond delay="0"/>
                                          </p:stCondLst>
                                        </p:cTn>
                                        <p:tgtEl>
                                          <p:spTgt spid="19"/>
                                        </p:tgtEl>
                                      </p:cBhvr>
                                    </p:animEffect>
                                    <p:anim to="" calcmode="lin" valueType="num">
                                      <p:cBhvr>
                                        <p:cTn id="145"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46"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47" fill="hold">
                      <p:stCondLst>
                        <p:cond delay="indefinite"/>
                      </p:stCondLst>
                      <p:childTnLst>
                        <p:par>
                          <p:cTn id="148" fill="hold">
                            <p:stCondLst>
                              <p:cond delay="0"/>
                            </p:stCondLst>
                            <p:childTnLst>
                              <p:par>
                                <p:cTn id="149" presetID="0" presetClass="entr" presetSubtype="0" fill="hold" grpId="0" nodeType="click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dissolve">
                                      <p:cBhvr>
                                        <p:cTn id="151" dur="500">
                                          <p:stCondLst>
                                            <p:cond delay="0"/>
                                          </p:stCondLst>
                                        </p:cTn>
                                        <p:tgtEl>
                                          <p:spTgt spid="24"/>
                                        </p:tgtEl>
                                      </p:cBhvr>
                                    </p:animEffect>
                                    <p:anim to="" calcmode="lin" valueType="num">
                                      <p:cBhvr>
                                        <p:cTn id="152"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53"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par>
                          <p:cTn id="154" fill="hold">
                            <p:stCondLst>
                              <p:cond delay="500"/>
                            </p:stCondLst>
                            <p:childTnLst>
                              <p:par>
                                <p:cTn id="155" presetID="0" presetClass="entr" presetSubtype="0" fill="hold" grpId="0" nodeType="afterEffect">
                                  <p:stCondLst>
                                    <p:cond delay="0"/>
                                  </p:stCondLst>
                                  <p:childTnLst>
                                    <p:set>
                                      <p:cBhvr>
                                        <p:cTn id="156" dur="1" fill="hold">
                                          <p:stCondLst>
                                            <p:cond delay="0"/>
                                          </p:stCondLst>
                                        </p:cTn>
                                        <p:tgtEl>
                                          <p:spTgt spid="26"/>
                                        </p:tgtEl>
                                        <p:attrNameLst>
                                          <p:attrName>style.visibility</p:attrName>
                                        </p:attrNameLst>
                                      </p:cBhvr>
                                      <p:to>
                                        <p:strVal val="visible"/>
                                      </p:to>
                                    </p:set>
                                    <p:animEffect transition="in" filter="dissolve">
                                      <p:cBhvr>
                                        <p:cTn id="157" dur="500">
                                          <p:stCondLst>
                                            <p:cond delay="0"/>
                                          </p:stCondLst>
                                        </p:cTn>
                                        <p:tgtEl>
                                          <p:spTgt spid="26"/>
                                        </p:tgtEl>
                                      </p:cBhvr>
                                    </p:animEffect>
                                    <p:anim to="" calcmode="lin" valueType="num">
                                      <p:cBhvr>
                                        <p:cTn id="158"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160" fill="hold">
                            <p:stCondLst>
                              <p:cond delay="1000"/>
                            </p:stCondLst>
                            <p:childTnLst>
                              <p:par>
                                <p:cTn id="161" presetID="0" presetClass="entr" presetSubtype="0" fill="hold" grpId="0" nodeType="after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dissolve">
                                      <p:cBhvr>
                                        <p:cTn id="163" dur="500">
                                          <p:stCondLst>
                                            <p:cond delay="0"/>
                                          </p:stCondLst>
                                        </p:cTn>
                                        <p:tgtEl>
                                          <p:spTgt spid="27"/>
                                        </p:tgtEl>
                                      </p:cBhvr>
                                    </p:animEffect>
                                    <p:anim to="" calcmode="lin" valueType="num">
                                      <p:cBhvr>
                                        <p:cTn id="164"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65"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166" fill="hold">
                      <p:stCondLst>
                        <p:cond delay="indefinite"/>
                      </p:stCondLst>
                      <p:childTnLst>
                        <p:par>
                          <p:cTn id="167" fill="hold">
                            <p:stCondLst>
                              <p:cond delay="0"/>
                            </p:stCondLst>
                            <p:childTnLst>
                              <p:par>
                                <p:cTn id="168" presetID="0" presetClass="entr" presetSubtype="0" fill="hold" grpId="0" nodeType="clickEffect">
                                  <p:stCondLst>
                                    <p:cond delay="0"/>
                                  </p:stCondLst>
                                  <p:childTnLst>
                                    <p:set>
                                      <p:cBhvr>
                                        <p:cTn id="169" dur="1" fill="hold">
                                          <p:stCondLst>
                                            <p:cond delay="0"/>
                                          </p:stCondLst>
                                        </p:cTn>
                                        <p:tgtEl>
                                          <p:spTgt spid="13"/>
                                        </p:tgtEl>
                                        <p:attrNameLst>
                                          <p:attrName>style.visibility</p:attrName>
                                        </p:attrNameLst>
                                      </p:cBhvr>
                                      <p:to>
                                        <p:strVal val="visible"/>
                                      </p:to>
                                    </p:set>
                                    <p:animEffect transition="in" filter="dissolve">
                                      <p:cBhvr>
                                        <p:cTn id="170" dur="500">
                                          <p:stCondLst>
                                            <p:cond delay="0"/>
                                          </p:stCondLst>
                                        </p:cTn>
                                        <p:tgtEl>
                                          <p:spTgt spid="13"/>
                                        </p:tgtEl>
                                      </p:cBhvr>
                                    </p:animEffect>
                                    <p:anim to="" calcmode="lin" valueType="num">
                                      <p:cBhvr>
                                        <p:cTn id="17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7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173" fill="hold">
                            <p:stCondLst>
                              <p:cond delay="500"/>
                            </p:stCondLst>
                            <p:childTnLst>
                              <p:par>
                                <p:cTn id="174" presetID="0" presetClass="entr" presetSubtype="0" fill="hold" grpId="0" nodeType="afterEffect">
                                  <p:stCondLst>
                                    <p:cond delay="0"/>
                                  </p:stCondLst>
                                  <p:childTnLst>
                                    <p:set>
                                      <p:cBhvr>
                                        <p:cTn id="175" dur="1" fill="hold">
                                          <p:stCondLst>
                                            <p:cond delay="0"/>
                                          </p:stCondLst>
                                        </p:cTn>
                                        <p:tgtEl>
                                          <p:spTgt spid="23"/>
                                        </p:tgtEl>
                                        <p:attrNameLst>
                                          <p:attrName>style.visibility</p:attrName>
                                        </p:attrNameLst>
                                      </p:cBhvr>
                                      <p:to>
                                        <p:strVal val="visible"/>
                                      </p:to>
                                    </p:set>
                                    <p:animEffect transition="in" filter="dissolve">
                                      <p:cBhvr>
                                        <p:cTn id="176" dur="500">
                                          <p:stCondLst>
                                            <p:cond delay="0"/>
                                          </p:stCondLst>
                                        </p:cTn>
                                        <p:tgtEl>
                                          <p:spTgt spid="23"/>
                                        </p:tgtEl>
                                      </p:cBhvr>
                                    </p:animEffect>
                                    <p:anim to="" calcmode="lin" valueType="num">
                                      <p:cBhvr>
                                        <p:cTn id="177"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78"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179" fill="hold">
                            <p:stCondLst>
                              <p:cond delay="1000"/>
                            </p:stCondLst>
                            <p:childTnLst>
                              <p:par>
                                <p:cTn id="180" presetID="0" presetClass="entr" presetSubtype="0" fill="hold" grpId="0" nodeType="afterEffect">
                                  <p:stCondLst>
                                    <p:cond delay="0"/>
                                  </p:stCondLst>
                                  <p:childTnLst>
                                    <p:set>
                                      <p:cBhvr>
                                        <p:cTn id="181" dur="1" fill="hold">
                                          <p:stCondLst>
                                            <p:cond delay="0"/>
                                          </p:stCondLst>
                                        </p:cTn>
                                        <p:tgtEl>
                                          <p:spTgt spid="14"/>
                                        </p:tgtEl>
                                        <p:attrNameLst>
                                          <p:attrName>style.visibility</p:attrName>
                                        </p:attrNameLst>
                                      </p:cBhvr>
                                      <p:to>
                                        <p:strVal val="visible"/>
                                      </p:to>
                                    </p:set>
                                    <p:animEffect transition="in" filter="dissolve">
                                      <p:cBhvr>
                                        <p:cTn id="182" dur="500">
                                          <p:stCondLst>
                                            <p:cond delay="0"/>
                                          </p:stCondLst>
                                        </p:cTn>
                                        <p:tgtEl>
                                          <p:spTgt spid="14"/>
                                        </p:tgtEl>
                                      </p:cBhvr>
                                    </p:animEffect>
                                    <p:anim to="" calcmode="lin" valueType="num">
                                      <p:cBhvr>
                                        <p:cTn id="18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8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185" fill="hold">
                            <p:stCondLst>
                              <p:cond delay="1500"/>
                            </p:stCondLst>
                            <p:childTnLst>
                              <p:par>
                                <p:cTn id="186" presetID="0" presetClass="entr" presetSubtype="0" fill="hold" grpId="0"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dissolve">
                                      <p:cBhvr>
                                        <p:cTn id="188" dur="500">
                                          <p:stCondLst>
                                            <p:cond delay="0"/>
                                          </p:stCondLst>
                                        </p:cTn>
                                        <p:tgtEl>
                                          <p:spTgt spid="25"/>
                                        </p:tgtEl>
                                      </p:cBhvr>
                                    </p:animEffect>
                                    <p:anim to="" calcmode="lin" valueType="num">
                                      <p:cBhvr>
                                        <p:cTn id="189"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90"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path" presetSubtype="0" accel="50000" decel="50000" fill="hold" grpId="2" nodeType="clickEffect">
                                  <p:stCondLst>
                                    <p:cond delay="0"/>
                                  </p:stCondLst>
                                  <p:childTnLst>
                                    <p:animMotion origin="layout" path="M 4.72222E-6 -3.7037E-6 L 0.25399 -0.13032 " pathEditMode="relative" rAng="0" ptsTypes="AA">
                                      <p:cBhvr>
                                        <p:cTn id="194" dur="1500" fill="hold"/>
                                        <p:tgtEl>
                                          <p:spTgt spid="18"/>
                                        </p:tgtEl>
                                        <p:attrNameLst>
                                          <p:attrName>ppt_x</p:attrName>
                                          <p:attrName>ppt_y</p:attrName>
                                        </p:attrNameLst>
                                      </p:cBhvr>
                                      <p:rCtr x="12691" y="-6528"/>
                                    </p:animMotion>
                                  </p:childTnLst>
                                </p:cTn>
                              </p:par>
                              <p:par>
                                <p:cTn id="195" presetID="42" presetClass="path" presetSubtype="0" accel="50000" decel="50000" fill="hold" grpId="2" nodeType="withEffect">
                                  <p:stCondLst>
                                    <p:cond delay="0"/>
                                  </p:stCondLst>
                                  <p:childTnLst>
                                    <p:animMotion origin="layout" path="M 4.72222E-6 3.7037E-6 L -0.38369 -0.12292 " pathEditMode="relative" rAng="0" ptsTypes="AA">
                                      <p:cBhvr>
                                        <p:cTn id="196" dur="1500" fill="hold"/>
                                        <p:tgtEl>
                                          <p:spTgt spid="15"/>
                                        </p:tgtEl>
                                        <p:attrNameLst>
                                          <p:attrName>ppt_x</p:attrName>
                                          <p:attrName>ppt_y</p:attrName>
                                        </p:attrNameLst>
                                      </p:cBhvr>
                                      <p:rCtr x="-19184" y="-6157"/>
                                    </p:animMotion>
                                  </p:childTnLst>
                                </p:cTn>
                              </p:par>
                              <p:par>
                                <p:cTn id="197" presetID="42" presetClass="path" presetSubtype="0" accel="50000" decel="50000" fill="hold" grpId="2" nodeType="withEffect">
                                  <p:stCondLst>
                                    <p:cond delay="0"/>
                                  </p:stCondLst>
                                  <p:childTnLst>
                                    <p:animMotion origin="layout" path="M -2.77778E-7 -4.07407E-6 L -0.26806 0.36806 " pathEditMode="relative" rAng="0" ptsTypes="AA">
                                      <p:cBhvr>
                                        <p:cTn id="198" dur="1500" fill="hold"/>
                                        <p:tgtEl>
                                          <p:spTgt spid="16"/>
                                        </p:tgtEl>
                                        <p:attrNameLst>
                                          <p:attrName>ppt_x</p:attrName>
                                          <p:attrName>ppt_y</p:attrName>
                                        </p:attrNameLst>
                                      </p:cBhvr>
                                      <p:rCtr x="-13403" y="18403"/>
                                    </p:animMotion>
                                  </p:childTnLst>
                                </p:cTn>
                              </p:par>
                              <p:par>
                                <p:cTn id="199" presetID="42" presetClass="path" presetSubtype="0" accel="50000" decel="50000" fill="hold" grpId="2" nodeType="withEffect">
                                  <p:stCondLst>
                                    <p:cond delay="0"/>
                                  </p:stCondLst>
                                  <p:childTnLst>
                                    <p:animMotion origin="layout" path="M 0.00017 -3.33333E-6 L -0.26216 0.17153 " pathEditMode="relative" rAng="0" ptsTypes="AA">
                                      <p:cBhvr>
                                        <p:cTn id="200" dur="1500" fill="hold"/>
                                        <p:tgtEl>
                                          <p:spTgt spid="17"/>
                                        </p:tgtEl>
                                        <p:attrNameLst>
                                          <p:attrName>ppt_x</p:attrName>
                                          <p:attrName>ppt_y</p:attrName>
                                        </p:attrNameLst>
                                      </p:cBhvr>
                                      <p:rCtr x="-13125" y="8565"/>
                                    </p:animMotion>
                                  </p:childTnLst>
                                </p:cTn>
                              </p:par>
                              <p:par>
                                <p:cTn id="201" presetID="42" presetClass="path" presetSubtype="0" accel="50000" decel="50000" fill="hold" grpId="2" nodeType="withEffect">
                                  <p:stCondLst>
                                    <p:cond delay="0"/>
                                  </p:stCondLst>
                                  <p:childTnLst>
                                    <p:animMotion origin="layout" path="M 0.00017 3.7037E-7 L -0.33038 0.03148 " pathEditMode="relative" rAng="0" ptsTypes="AA">
                                      <p:cBhvr>
                                        <p:cTn id="202" dur="1500" fill="hold"/>
                                        <p:tgtEl>
                                          <p:spTgt spid="21"/>
                                        </p:tgtEl>
                                        <p:attrNameLst>
                                          <p:attrName>ppt_x</p:attrName>
                                          <p:attrName>ppt_y</p:attrName>
                                        </p:attrNameLst>
                                      </p:cBhvr>
                                      <p:rCtr x="-16528" y="1574"/>
                                    </p:animMotion>
                                  </p:childTnLst>
                                </p:cTn>
                              </p:par>
                              <p:par>
                                <p:cTn id="203" presetID="42" presetClass="path" presetSubtype="0" accel="50000" decel="50000" fill="hold" grpId="2" nodeType="withEffect">
                                  <p:stCondLst>
                                    <p:cond delay="0"/>
                                  </p:stCondLst>
                                  <p:childTnLst>
                                    <p:animMotion origin="layout" path="M 0.00017 -4.81481E-6 L -0.12414 0.29005 " pathEditMode="relative" rAng="0" ptsTypes="AA">
                                      <p:cBhvr>
                                        <p:cTn id="204" dur="1500" fill="hold"/>
                                        <p:tgtEl>
                                          <p:spTgt spid="22"/>
                                        </p:tgtEl>
                                        <p:attrNameLst>
                                          <p:attrName>ppt_x</p:attrName>
                                          <p:attrName>ppt_y</p:attrName>
                                        </p:attrNameLst>
                                      </p:cBhvr>
                                      <p:rCtr x="-6215" y="14491"/>
                                    </p:animMotion>
                                  </p:childTnLst>
                                </p:cTn>
                              </p:par>
                              <p:par>
                                <p:cTn id="205" presetID="42" presetClass="path" presetSubtype="0" accel="50000" decel="50000" fill="hold" grpId="2" nodeType="withEffect">
                                  <p:stCondLst>
                                    <p:cond delay="0"/>
                                  </p:stCondLst>
                                  <p:childTnLst>
                                    <p:animMotion origin="layout" path="M -3.88889E-6 0.00023 L -0.10555 -0.06204 " pathEditMode="relative" rAng="0" ptsTypes="AA">
                                      <p:cBhvr>
                                        <p:cTn id="206" dur="1500" fill="hold"/>
                                        <p:tgtEl>
                                          <p:spTgt spid="19"/>
                                        </p:tgtEl>
                                        <p:attrNameLst>
                                          <p:attrName>ppt_x</p:attrName>
                                          <p:attrName>ppt_y</p:attrName>
                                        </p:attrNameLst>
                                      </p:cBhvr>
                                      <p:rCtr x="-5278" y="-3125"/>
                                    </p:animMotion>
                                  </p:childTnLst>
                                </p:cTn>
                              </p:par>
                              <p:par>
                                <p:cTn id="207" presetID="42" presetClass="path" presetSubtype="0" accel="50000" decel="50000" fill="hold" grpId="2" nodeType="withEffect">
                                  <p:stCondLst>
                                    <p:cond delay="0"/>
                                  </p:stCondLst>
                                  <p:childTnLst>
                                    <p:animMotion origin="layout" path="M -4.72222E-6 -2.22222E-6 L -0.31875 -0.23634 " pathEditMode="relative" rAng="0" ptsTypes="AA">
                                      <p:cBhvr>
                                        <p:cTn id="208" dur="1500" fill="hold"/>
                                        <p:tgtEl>
                                          <p:spTgt spid="24"/>
                                        </p:tgtEl>
                                        <p:attrNameLst>
                                          <p:attrName>ppt_x</p:attrName>
                                          <p:attrName>ppt_y</p:attrName>
                                        </p:attrNameLst>
                                      </p:cBhvr>
                                      <p:rCtr x="-15937" y="-11829"/>
                                    </p:animMotion>
                                  </p:childTnLst>
                                </p:cTn>
                              </p:par>
                              <p:par>
                                <p:cTn id="209" presetID="42" presetClass="path" presetSubtype="0" accel="50000" decel="50000" fill="hold" grpId="2" nodeType="withEffect">
                                  <p:stCondLst>
                                    <p:cond delay="0"/>
                                  </p:stCondLst>
                                  <p:childTnLst>
                                    <p:animMotion origin="layout" path="M 4.16667E-6 -7.40741E-7 L -0.00469 0.19514 " pathEditMode="relative" rAng="0" ptsTypes="AA">
                                      <p:cBhvr>
                                        <p:cTn id="210" dur="1500" fill="hold"/>
                                        <p:tgtEl>
                                          <p:spTgt spid="26"/>
                                        </p:tgtEl>
                                        <p:attrNameLst>
                                          <p:attrName>ppt_x</p:attrName>
                                          <p:attrName>ppt_y</p:attrName>
                                        </p:attrNameLst>
                                      </p:cBhvr>
                                      <p:rCtr x="-243" y="9745"/>
                                    </p:animMotion>
                                  </p:childTnLst>
                                </p:cTn>
                              </p:par>
                              <p:par>
                                <p:cTn id="211" presetID="42" presetClass="path" presetSubtype="0" accel="50000" decel="50000" fill="hold" grpId="2" nodeType="withEffect">
                                  <p:stCondLst>
                                    <p:cond delay="0"/>
                                  </p:stCondLst>
                                  <p:childTnLst>
                                    <p:animMotion origin="layout" path="M -1.38889E-6 3.7037E-7 L 0.00833 0.38148 " pathEditMode="relative" rAng="0" ptsTypes="AA">
                                      <p:cBhvr>
                                        <p:cTn id="212" dur="1500" fill="hold"/>
                                        <p:tgtEl>
                                          <p:spTgt spid="27"/>
                                        </p:tgtEl>
                                        <p:attrNameLst>
                                          <p:attrName>ppt_x</p:attrName>
                                          <p:attrName>ppt_y</p:attrName>
                                        </p:attrNameLst>
                                      </p:cBhvr>
                                      <p:rCtr x="417" y="19074"/>
                                    </p:animMotion>
                                  </p:childTnLst>
                                </p:cTn>
                              </p:par>
                              <p:par>
                                <p:cTn id="213" presetID="42" presetClass="path" presetSubtype="0" accel="50000" decel="50000" fill="hold" grpId="2" nodeType="withEffect">
                                  <p:stCondLst>
                                    <p:cond delay="0"/>
                                  </p:stCondLst>
                                  <p:childTnLst>
                                    <p:animMotion origin="layout" path="M 1.94444E-6 0.00024 L -0.31441 -0.02245 " pathEditMode="relative" rAng="0" ptsTypes="AA">
                                      <p:cBhvr>
                                        <p:cTn id="214" dur="1500" fill="hold"/>
                                        <p:tgtEl>
                                          <p:spTgt spid="13"/>
                                        </p:tgtEl>
                                        <p:attrNameLst>
                                          <p:attrName>ppt_x</p:attrName>
                                          <p:attrName>ppt_y</p:attrName>
                                        </p:attrNameLst>
                                      </p:cBhvr>
                                      <p:rCtr x="-15729" y="-1134"/>
                                    </p:animMotion>
                                  </p:childTnLst>
                                </p:cTn>
                              </p:par>
                              <p:par>
                                <p:cTn id="215" presetID="42" presetClass="path" presetSubtype="0" accel="50000" decel="50000" fill="hold" grpId="2" nodeType="withEffect">
                                  <p:stCondLst>
                                    <p:cond delay="0"/>
                                  </p:stCondLst>
                                  <p:childTnLst>
                                    <p:animMotion origin="layout" path="M 0.00018 1.48148E-6 L -0.03785 0.08611 " pathEditMode="relative" rAng="0" ptsTypes="AA">
                                      <p:cBhvr>
                                        <p:cTn id="216" dur="1500" fill="hold"/>
                                        <p:tgtEl>
                                          <p:spTgt spid="23"/>
                                        </p:tgtEl>
                                        <p:attrNameLst>
                                          <p:attrName>ppt_x</p:attrName>
                                          <p:attrName>ppt_y</p:attrName>
                                        </p:attrNameLst>
                                      </p:cBhvr>
                                      <p:rCtr x="-1910" y="4306"/>
                                    </p:animMotion>
                                  </p:childTnLst>
                                </p:cTn>
                              </p:par>
                              <p:par>
                                <p:cTn id="217" presetID="42" presetClass="path" presetSubtype="0" accel="50000" decel="50000" fill="hold" grpId="2" nodeType="withEffect">
                                  <p:stCondLst>
                                    <p:cond delay="0"/>
                                  </p:stCondLst>
                                  <p:childTnLst>
                                    <p:animMotion origin="layout" path="M -5.55556E-7 -4.81481E-6 L 0.14653 0.29075 " pathEditMode="relative" rAng="0" ptsTypes="AA">
                                      <p:cBhvr>
                                        <p:cTn id="218" dur="1500" fill="hold"/>
                                        <p:tgtEl>
                                          <p:spTgt spid="14"/>
                                        </p:tgtEl>
                                        <p:attrNameLst>
                                          <p:attrName>ppt_x</p:attrName>
                                          <p:attrName>ppt_y</p:attrName>
                                        </p:attrNameLst>
                                      </p:cBhvr>
                                      <p:rCtr x="7326" y="14537"/>
                                    </p:animMotion>
                                  </p:childTnLst>
                                </p:cTn>
                              </p:par>
                              <p:par>
                                <p:cTn id="219" presetID="42" presetClass="path" presetSubtype="0" accel="50000" decel="50000" fill="hold" grpId="2" nodeType="withEffect">
                                  <p:stCondLst>
                                    <p:cond delay="0"/>
                                  </p:stCondLst>
                                  <p:childTnLst>
                                    <p:animMotion origin="layout" path="M 0.00017 0.00023 L -0.02032 -0.20602 " pathEditMode="relative" rAng="0" ptsTypes="AA">
                                      <p:cBhvr>
                                        <p:cTn id="220" dur="1500" fill="hold"/>
                                        <p:tgtEl>
                                          <p:spTgt spid="25"/>
                                        </p:tgtEl>
                                        <p:attrNameLst>
                                          <p:attrName>ppt_x</p:attrName>
                                          <p:attrName>ppt_y</p:attrName>
                                        </p:attrNameLst>
                                      </p:cBhvr>
                                      <p:rCtr x="-1024" y="-10324"/>
                                    </p:animMotion>
                                  </p:childTnLst>
                                </p:cTn>
                              </p:par>
                              <p:par>
                                <p:cTn id="221" presetID="23" presetClass="exit" presetSubtype="32" fill="hold" grpId="1" nodeType="withEffect">
                                  <p:stCondLst>
                                    <p:cond delay="0"/>
                                  </p:stCondLst>
                                  <p:childTnLst>
                                    <p:anim calcmode="lin" valueType="num">
                                      <p:cBhvr>
                                        <p:cTn id="222" dur="1500"/>
                                        <p:tgtEl>
                                          <p:spTgt spid="25"/>
                                        </p:tgtEl>
                                        <p:attrNameLst>
                                          <p:attrName>ppt_w</p:attrName>
                                        </p:attrNameLst>
                                      </p:cBhvr>
                                      <p:tavLst>
                                        <p:tav tm="0">
                                          <p:val>
                                            <p:strVal val="ppt_w"/>
                                          </p:val>
                                        </p:tav>
                                        <p:tav tm="100000">
                                          <p:val>
                                            <p:fltVal val="0"/>
                                          </p:val>
                                        </p:tav>
                                      </p:tavLst>
                                    </p:anim>
                                    <p:anim calcmode="lin" valueType="num">
                                      <p:cBhvr>
                                        <p:cTn id="223" dur="1500"/>
                                        <p:tgtEl>
                                          <p:spTgt spid="25"/>
                                        </p:tgtEl>
                                        <p:attrNameLst>
                                          <p:attrName>ppt_h</p:attrName>
                                        </p:attrNameLst>
                                      </p:cBhvr>
                                      <p:tavLst>
                                        <p:tav tm="0">
                                          <p:val>
                                            <p:strVal val="ppt_h"/>
                                          </p:val>
                                        </p:tav>
                                        <p:tav tm="100000">
                                          <p:val>
                                            <p:fltVal val="0"/>
                                          </p:val>
                                        </p:tav>
                                      </p:tavLst>
                                    </p:anim>
                                    <p:set>
                                      <p:cBhvr>
                                        <p:cTn id="224" dur="1" fill="hold">
                                          <p:stCondLst>
                                            <p:cond delay="1499"/>
                                          </p:stCondLst>
                                        </p:cTn>
                                        <p:tgtEl>
                                          <p:spTgt spid="25"/>
                                        </p:tgtEl>
                                        <p:attrNameLst>
                                          <p:attrName>style.visibility</p:attrName>
                                        </p:attrNameLst>
                                      </p:cBhvr>
                                      <p:to>
                                        <p:strVal val="hidden"/>
                                      </p:to>
                                    </p:set>
                                  </p:childTnLst>
                                </p:cTn>
                              </p:par>
                              <p:par>
                                <p:cTn id="225" presetID="23" presetClass="exit" presetSubtype="32" fill="hold" grpId="1" nodeType="withEffect">
                                  <p:stCondLst>
                                    <p:cond delay="0"/>
                                  </p:stCondLst>
                                  <p:childTnLst>
                                    <p:anim calcmode="lin" valueType="num">
                                      <p:cBhvr>
                                        <p:cTn id="226" dur="1500"/>
                                        <p:tgtEl>
                                          <p:spTgt spid="14"/>
                                        </p:tgtEl>
                                        <p:attrNameLst>
                                          <p:attrName>ppt_w</p:attrName>
                                        </p:attrNameLst>
                                      </p:cBhvr>
                                      <p:tavLst>
                                        <p:tav tm="0">
                                          <p:val>
                                            <p:strVal val="ppt_w"/>
                                          </p:val>
                                        </p:tav>
                                        <p:tav tm="100000">
                                          <p:val>
                                            <p:fltVal val="0"/>
                                          </p:val>
                                        </p:tav>
                                      </p:tavLst>
                                    </p:anim>
                                    <p:anim calcmode="lin" valueType="num">
                                      <p:cBhvr>
                                        <p:cTn id="227" dur="1500"/>
                                        <p:tgtEl>
                                          <p:spTgt spid="14"/>
                                        </p:tgtEl>
                                        <p:attrNameLst>
                                          <p:attrName>ppt_h</p:attrName>
                                        </p:attrNameLst>
                                      </p:cBhvr>
                                      <p:tavLst>
                                        <p:tav tm="0">
                                          <p:val>
                                            <p:strVal val="ppt_h"/>
                                          </p:val>
                                        </p:tav>
                                        <p:tav tm="100000">
                                          <p:val>
                                            <p:fltVal val="0"/>
                                          </p:val>
                                        </p:tav>
                                      </p:tavLst>
                                    </p:anim>
                                    <p:set>
                                      <p:cBhvr>
                                        <p:cTn id="228" dur="1" fill="hold">
                                          <p:stCondLst>
                                            <p:cond delay="1499"/>
                                          </p:stCondLst>
                                        </p:cTn>
                                        <p:tgtEl>
                                          <p:spTgt spid="14"/>
                                        </p:tgtEl>
                                        <p:attrNameLst>
                                          <p:attrName>style.visibility</p:attrName>
                                        </p:attrNameLst>
                                      </p:cBhvr>
                                      <p:to>
                                        <p:strVal val="hidden"/>
                                      </p:to>
                                    </p:set>
                                  </p:childTnLst>
                                </p:cTn>
                              </p:par>
                              <p:par>
                                <p:cTn id="229" presetID="23" presetClass="exit" presetSubtype="32" fill="hold" grpId="1" nodeType="withEffect">
                                  <p:stCondLst>
                                    <p:cond delay="0"/>
                                  </p:stCondLst>
                                  <p:childTnLst>
                                    <p:anim calcmode="lin" valueType="num">
                                      <p:cBhvr>
                                        <p:cTn id="230" dur="1500"/>
                                        <p:tgtEl>
                                          <p:spTgt spid="23"/>
                                        </p:tgtEl>
                                        <p:attrNameLst>
                                          <p:attrName>ppt_w</p:attrName>
                                        </p:attrNameLst>
                                      </p:cBhvr>
                                      <p:tavLst>
                                        <p:tav tm="0">
                                          <p:val>
                                            <p:strVal val="ppt_w"/>
                                          </p:val>
                                        </p:tav>
                                        <p:tav tm="100000">
                                          <p:val>
                                            <p:fltVal val="0"/>
                                          </p:val>
                                        </p:tav>
                                      </p:tavLst>
                                    </p:anim>
                                    <p:anim calcmode="lin" valueType="num">
                                      <p:cBhvr>
                                        <p:cTn id="231" dur="1500"/>
                                        <p:tgtEl>
                                          <p:spTgt spid="23"/>
                                        </p:tgtEl>
                                        <p:attrNameLst>
                                          <p:attrName>ppt_h</p:attrName>
                                        </p:attrNameLst>
                                      </p:cBhvr>
                                      <p:tavLst>
                                        <p:tav tm="0">
                                          <p:val>
                                            <p:strVal val="ppt_h"/>
                                          </p:val>
                                        </p:tav>
                                        <p:tav tm="100000">
                                          <p:val>
                                            <p:fltVal val="0"/>
                                          </p:val>
                                        </p:tav>
                                      </p:tavLst>
                                    </p:anim>
                                    <p:set>
                                      <p:cBhvr>
                                        <p:cTn id="232" dur="1" fill="hold">
                                          <p:stCondLst>
                                            <p:cond delay="1499"/>
                                          </p:stCondLst>
                                        </p:cTn>
                                        <p:tgtEl>
                                          <p:spTgt spid="23"/>
                                        </p:tgtEl>
                                        <p:attrNameLst>
                                          <p:attrName>style.visibility</p:attrName>
                                        </p:attrNameLst>
                                      </p:cBhvr>
                                      <p:to>
                                        <p:strVal val="hidden"/>
                                      </p:to>
                                    </p:set>
                                  </p:childTnLst>
                                </p:cTn>
                              </p:par>
                              <p:par>
                                <p:cTn id="233" presetID="23" presetClass="exit" presetSubtype="32" fill="hold" grpId="1" nodeType="withEffect">
                                  <p:stCondLst>
                                    <p:cond delay="0"/>
                                  </p:stCondLst>
                                  <p:childTnLst>
                                    <p:anim calcmode="lin" valueType="num">
                                      <p:cBhvr>
                                        <p:cTn id="234" dur="1500"/>
                                        <p:tgtEl>
                                          <p:spTgt spid="13"/>
                                        </p:tgtEl>
                                        <p:attrNameLst>
                                          <p:attrName>ppt_w</p:attrName>
                                        </p:attrNameLst>
                                      </p:cBhvr>
                                      <p:tavLst>
                                        <p:tav tm="0">
                                          <p:val>
                                            <p:strVal val="ppt_w"/>
                                          </p:val>
                                        </p:tav>
                                        <p:tav tm="100000">
                                          <p:val>
                                            <p:fltVal val="0"/>
                                          </p:val>
                                        </p:tav>
                                      </p:tavLst>
                                    </p:anim>
                                    <p:anim calcmode="lin" valueType="num">
                                      <p:cBhvr>
                                        <p:cTn id="235" dur="1500"/>
                                        <p:tgtEl>
                                          <p:spTgt spid="13"/>
                                        </p:tgtEl>
                                        <p:attrNameLst>
                                          <p:attrName>ppt_h</p:attrName>
                                        </p:attrNameLst>
                                      </p:cBhvr>
                                      <p:tavLst>
                                        <p:tav tm="0">
                                          <p:val>
                                            <p:strVal val="ppt_h"/>
                                          </p:val>
                                        </p:tav>
                                        <p:tav tm="100000">
                                          <p:val>
                                            <p:fltVal val="0"/>
                                          </p:val>
                                        </p:tav>
                                      </p:tavLst>
                                    </p:anim>
                                    <p:set>
                                      <p:cBhvr>
                                        <p:cTn id="236" dur="1" fill="hold">
                                          <p:stCondLst>
                                            <p:cond delay="1499"/>
                                          </p:stCondLst>
                                        </p:cTn>
                                        <p:tgtEl>
                                          <p:spTgt spid="13"/>
                                        </p:tgtEl>
                                        <p:attrNameLst>
                                          <p:attrName>style.visibility</p:attrName>
                                        </p:attrNameLst>
                                      </p:cBhvr>
                                      <p:to>
                                        <p:strVal val="hidden"/>
                                      </p:to>
                                    </p:set>
                                  </p:childTnLst>
                                </p:cTn>
                              </p:par>
                              <p:par>
                                <p:cTn id="237" presetID="23" presetClass="exit" presetSubtype="32" fill="hold" grpId="1" nodeType="withEffect">
                                  <p:stCondLst>
                                    <p:cond delay="0"/>
                                  </p:stCondLst>
                                  <p:childTnLst>
                                    <p:anim calcmode="lin" valueType="num">
                                      <p:cBhvr>
                                        <p:cTn id="238" dur="1500"/>
                                        <p:tgtEl>
                                          <p:spTgt spid="27"/>
                                        </p:tgtEl>
                                        <p:attrNameLst>
                                          <p:attrName>ppt_w</p:attrName>
                                        </p:attrNameLst>
                                      </p:cBhvr>
                                      <p:tavLst>
                                        <p:tav tm="0">
                                          <p:val>
                                            <p:strVal val="ppt_w"/>
                                          </p:val>
                                        </p:tav>
                                        <p:tav tm="100000">
                                          <p:val>
                                            <p:fltVal val="0"/>
                                          </p:val>
                                        </p:tav>
                                      </p:tavLst>
                                    </p:anim>
                                    <p:anim calcmode="lin" valueType="num">
                                      <p:cBhvr>
                                        <p:cTn id="239" dur="1500"/>
                                        <p:tgtEl>
                                          <p:spTgt spid="27"/>
                                        </p:tgtEl>
                                        <p:attrNameLst>
                                          <p:attrName>ppt_h</p:attrName>
                                        </p:attrNameLst>
                                      </p:cBhvr>
                                      <p:tavLst>
                                        <p:tav tm="0">
                                          <p:val>
                                            <p:strVal val="ppt_h"/>
                                          </p:val>
                                        </p:tav>
                                        <p:tav tm="100000">
                                          <p:val>
                                            <p:fltVal val="0"/>
                                          </p:val>
                                        </p:tav>
                                      </p:tavLst>
                                    </p:anim>
                                    <p:set>
                                      <p:cBhvr>
                                        <p:cTn id="240" dur="1" fill="hold">
                                          <p:stCondLst>
                                            <p:cond delay="1499"/>
                                          </p:stCondLst>
                                        </p:cTn>
                                        <p:tgtEl>
                                          <p:spTgt spid="27"/>
                                        </p:tgtEl>
                                        <p:attrNameLst>
                                          <p:attrName>style.visibility</p:attrName>
                                        </p:attrNameLst>
                                      </p:cBhvr>
                                      <p:to>
                                        <p:strVal val="hidden"/>
                                      </p:to>
                                    </p:set>
                                  </p:childTnLst>
                                </p:cTn>
                              </p:par>
                              <p:par>
                                <p:cTn id="241" presetID="23" presetClass="exit" presetSubtype="32" fill="hold" grpId="1" nodeType="withEffect">
                                  <p:stCondLst>
                                    <p:cond delay="0"/>
                                  </p:stCondLst>
                                  <p:childTnLst>
                                    <p:anim calcmode="lin" valueType="num">
                                      <p:cBhvr>
                                        <p:cTn id="242" dur="1500"/>
                                        <p:tgtEl>
                                          <p:spTgt spid="26"/>
                                        </p:tgtEl>
                                        <p:attrNameLst>
                                          <p:attrName>ppt_w</p:attrName>
                                        </p:attrNameLst>
                                      </p:cBhvr>
                                      <p:tavLst>
                                        <p:tav tm="0">
                                          <p:val>
                                            <p:strVal val="ppt_w"/>
                                          </p:val>
                                        </p:tav>
                                        <p:tav tm="100000">
                                          <p:val>
                                            <p:fltVal val="0"/>
                                          </p:val>
                                        </p:tav>
                                      </p:tavLst>
                                    </p:anim>
                                    <p:anim calcmode="lin" valueType="num">
                                      <p:cBhvr>
                                        <p:cTn id="243" dur="1500"/>
                                        <p:tgtEl>
                                          <p:spTgt spid="26"/>
                                        </p:tgtEl>
                                        <p:attrNameLst>
                                          <p:attrName>ppt_h</p:attrName>
                                        </p:attrNameLst>
                                      </p:cBhvr>
                                      <p:tavLst>
                                        <p:tav tm="0">
                                          <p:val>
                                            <p:strVal val="ppt_h"/>
                                          </p:val>
                                        </p:tav>
                                        <p:tav tm="100000">
                                          <p:val>
                                            <p:fltVal val="0"/>
                                          </p:val>
                                        </p:tav>
                                      </p:tavLst>
                                    </p:anim>
                                    <p:set>
                                      <p:cBhvr>
                                        <p:cTn id="244" dur="1" fill="hold">
                                          <p:stCondLst>
                                            <p:cond delay="1499"/>
                                          </p:stCondLst>
                                        </p:cTn>
                                        <p:tgtEl>
                                          <p:spTgt spid="26"/>
                                        </p:tgtEl>
                                        <p:attrNameLst>
                                          <p:attrName>style.visibility</p:attrName>
                                        </p:attrNameLst>
                                      </p:cBhvr>
                                      <p:to>
                                        <p:strVal val="hidden"/>
                                      </p:to>
                                    </p:set>
                                  </p:childTnLst>
                                </p:cTn>
                              </p:par>
                              <p:par>
                                <p:cTn id="245" presetID="23" presetClass="exit" presetSubtype="32" fill="hold" grpId="1" nodeType="withEffect">
                                  <p:stCondLst>
                                    <p:cond delay="0"/>
                                  </p:stCondLst>
                                  <p:childTnLst>
                                    <p:anim calcmode="lin" valueType="num">
                                      <p:cBhvr>
                                        <p:cTn id="246" dur="1500"/>
                                        <p:tgtEl>
                                          <p:spTgt spid="24"/>
                                        </p:tgtEl>
                                        <p:attrNameLst>
                                          <p:attrName>ppt_w</p:attrName>
                                        </p:attrNameLst>
                                      </p:cBhvr>
                                      <p:tavLst>
                                        <p:tav tm="0">
                                          <p:val>
                                            <p:strVal val="ppt_w"/>
                                          </p:val>
                                        </p:tav>
                                        <p:tav tm="100000">
                                          <p:val>
                                            <p:fltVal val="0"/>
                                          </p:val>
                                        </p:tav>
                                      </p:tavLst>
                                    </p:anim>
                                    <p:anim calcmode="lin" valueType="num">
                                      <p:cBhvr>
                                        <p:cTn id="247" dur="1500"/>
                                        <p:tgtEl>
                                          <p:spTgt spid="24"/>
                                        </p:tgtEl>
                                        <p:attrNameLst>
                                          <p:attrName>ppt_h</p:attrName>
                                        </p:attrNameLst>
                                      </p:cBhvr>
                                      <p:tavLst>
                                        <p:tav tm="0">
                                          <p:val>
                                            <p:strVal val="ppt_h"/>
                                          </p:val>
                                        </p:tav>
                                        <p:tav tm="100000">
                                          <p:val>
                                            <p:fltVal val="0"/>
                                          </p:val>
                                        </p:tav>
                                      </p:tavLst>
                                    </p:anim>
                                    <p:set>
                                      <p:cBhvr>
                                        <p:cTn id="248" dur="1" fill="hold">
                                          <p:stCondLst>
                                            <p:cond delay="1499"/>
                                          </p:stCondLst>
                                        </p:cTn>
                                        <p:tgtEl>
                                          <p:spTgt spid="24"/>
                                        </p:tgtEl>
                                        <p:attrNameLst>
                                          <p:attrName>style.visibility</p:attrName>
                                        </p:attrNameLst>
                                      </p:cBhvr>
                                      <p:to>
                                        <p:strVal val="hidden"/>
                                      </p:to>
                                    </p:set>
                                  </p:childTnLst>
                                </p:cTn>
                              </p:par>
                              <p:par>
                                <p:cTn id="249" presetID="23" presetClass="exit" presetSubtype="32" fill="hold" grpId="1" nodeType="withEffect">
                                  <p:stCondLst>
                                    <p:cond delay="0"/>
                                  </p:stCondLst>
                                  <p:childTnLst>
                                    <p:anim calcmode="lin" valueType="num">
                                      <p:cBhvr>
                                        <p:cTn id="250" dur="1500"/>
                                        <p:tgtEl>
                                          <p:spTgt spid="19"/>
                                        </p:tgtEl>
                                        <p:attrNameLst>
                                          <p:attrName>ppt_w</p:attrName>
                                        </p:attrNameLst>
                                      </p:cBhvr>
                                      <p:tavLst>
                                        <p:tav tm="0">
                                          <p:val>
                                            <p:strVal val="ppt_w"/>
                                          </p:val>
                                        </p:tav>
                                        <p:tav tm="100000">
                                          <p:val>
                                            <p:fltVal val="0"/>
                                          </p:val>
                                        </p:tav>
                                      </p:tavLst>
                                    </p:anim>
                                    <p:anim calcmode="lin" valueType="num">
                                      <p:cBhvr>
                                        <p:cTn id="251" dur="1500"/>
                                        <p:tgtEl>
                                          <p:spTgt spid="19"/>
                                        </p:tgtEl>
                                        <p:attrNameLst>
                                          <p:attrName>ppt_h</p:attrName>
                                        </p:attrNameLst>
                                      </p:cBhvr>
                                      <p:tavLst>
                                        <p:tav tm="0">
                                          <p:val>
                                            <p:strVal val="ppt_h"/>
                                          </p:val>
                                        </p:tav>
                                        <p:tav tm="100000">
                                          <p:val>
                                            <p:fltVal val="0"/>
                                          </p:val>
                                        </p:tav>
                                      </p:tavLst>
                                    </p:anim>
                                    <p:set>
                                      <p:cBhvr>
                                        <p:cTn id="252" dur="1" fill="hold">
                                          <p:stCondLst>
                                            <p:cond delay="1499"/>
                                          </p:stCondLst>
                                        </p:cTn>
                                        <p:tgtEl>
                                          <p:spTgt spid="19"/>
                                        </p:tgtEl>
                                        <p:attrNameLst>
                                          <p:attrName>style.visibility</p:attrName>
                                        </p:attrNameLst>
                                      </p:cBhvr>
                                      <p:to>
                                        <p:strVal val="hidden"/>
                                      </p:to>
                                    </p:set>
                                  </p:childTnLst>
                                </p:cTn>
                              </p:par>
                              <p:par>
                                <p:cTn id="253" presetID="23" presetClass="exit" presetSubtype="32" fill="hold" grpId="1" nodeType="withEffect">
                                  <p:stCondLst>
                                    <p:cond delay="0"/>
                                  </p:stCondLst>
                                  <p:childTnLst>
                                    <p:anim calcmode="lin" valueType="num">
                                      <p:cBhvr>
                                        <p:cTn id="254" dur="1500"/>
                                        <p:tgtEl>
                                          <p:spTgt spid="22"/>
                                        </p:tgtEl>
                                        <p:attrNameLst>
                                          <p:attrName>ppt_w</p:attrName>
                                        </p:attrNameLst>
                                      </p:cBhvr>
                                      <p:tavLst>
                                        <p:tav tm="0">
                                          <p:val>
                                            <p:strVal val="ppt_w"/>
                                          </p:val>
                                        </p:tav>
                                        <p:tav tm="100000">
                                          <p:val>
                                            <p:fltVal val="0"/>
                                          </p:val>
                                        </p:tav>
                                      </p:tavLst>
                                    </p:anim>
                                    <p:anim calcmode="lin" valueType="num">
                                      <p:cBhvr>
                                        <p:cTn id="255" dur="1500"/>
                                        <p:tgtEl>
                                          <p:spTgt spid="22"/>
                                        </p:tgtEl>
                                        <p:attrNameLst>
                                          <p:attrName>ppt_h</p:attrName>
                                        </p:attrNameLst>
                                      </p:cBhvr>
                                      <p:tavLst>
                                        <p:tav tm="0">
                                          <p:val>
                                            <p:strVal val="ppt_h"/>
                                          </p:val>
                                        </p:tav>
                                        <p:tav tm="100000">
                                          <p:val>
                                            <p:fltVal val="0"/>
                                          </p:val>
                                        </p:tav>
                                      </p:tavLst>
                                    </p:anim>
                                    <p:set>
                                      <p:cBhvr>
                                        <p:cTn id="256" dur="1" fill="hold">
                                          <p:stCondLst>
                                            <p:cond delay="1499"/>
                                          </p:stCondLst>
                                        </p:cTn>
                                        <p:tgtEl>
                                          <p:spTgt spid="22"/>
                                        </p:tgtEl>
                                        <p:attrNameLst>
                                          <p:attrName>style.visibility</p:attrName>
                                        </p:attrNameLst>
                                      </p:cBhvr>
                                      <p:to>
                                        <p:strVal val="hidden"/>
                                      </p:to>
                                    </p:set>
                                  </p:childTnLst>
                                </p:cTn>
                              </p:par>
                              <p:par>
                                <p:cTn id="257" presetID="23" presetClass="exit" presetSubtype="32" fill="hold" grpId="1" nodeType="withEffect">
                                  <p:stCondLst>
                                    <p:cond delay="0"/>
                                  </p:stCondLst>
                                  <p:childTnLst>
                                    <p:anim calcmode="lin" valueType="num">
                                      <p:cBhvr>
                                        <p:cTn id="258" dur="1500"/>
                                        <p:tgtEl>
                                          <p:spTgt spid="21"/>
                                        </p:tgtEl>
                                        <p:attrNameLst>
                                          <p:attrName>ppt_w</p:attrName>
                                        </p:attrNameLst>
                                      </p:cBhvr>
                                      <p:tavLst>
                                        <p:tav tm="0">
                                          <p:val>
                                            <p:strVal val="ppt_w"/>
                                          </p:val>
                                        </p:tav>
                                        <p:tav tm="100000">
                                          <p:val>
                                            <p:fltVal val="0"/>
                                          </p:val>
                                        </p:tav>
                                      </p:tavLst>
                                    </p:anim>
                                    <p:anim calcmode="lin" valueType="num">
                                      <p:cBhvr>
                                        <p:cTn id="259" dur="1500"/>
                                        <p:tgtEl>
                                          <p:spTgt spid="21"/>
                                        </p:tgtEl>
                                        <p:attrNameLst>
                                          <p:attrName>ppt_h</p:attrName>
                                        </p:attrNameLst>
                                      </p:cBhvr>
                                      <p:tavLst>
                                        <p:tav tm="0">
                                          <p:val>
                                            <p:strVal val="ppt_h"/>
                                          </p:val>
                                        </p:tav>
                                        <p:tav tm="100000">
                                          <p:val>
                                            <p:fltVal val="0"/>
                                          </p:val>
                                        </p:tav>
                                      </p:tavLst>
                                    </p:anim>
                                    <p:set>
                                      <p:cBhvr>
                                        <p:cTn id="260" dur="1" fill="hold">
                                          <p:stCondLst>
                                            <p:cond delay="1499"/>
                                          </p:stCondLst>
                                        </p:cTn>
                                        <p:tgtEl>
                                          <p:spTgt spid="21"/>
                                        </p:tgtEl>
                                        <p:attrNameLst>
                                          <p:attrName>style.visibility</p:attrName>
                                        </p:attrNameLst>
                                      </p:cBhvr>
                                      <p:to>
                                        <p:strVal val="hidden"/>
                                      </p:to>
                                    </p:set>
                                  </p:childTnLst>
                                </p:cTn>
                              </p:par>
                              <p:par>
                                <p:cTn id="261" presetID="23" presetClass="exit" presetSubtype="32" fill="hold" grpId="1" nodeType="withEffect">
                                  <p:stCondLst>
                                    <p:cond delay="0"/>
                                  </p:stCondLst>
                                  <p:childTnLst>
                                    <p:anim calcmode="lin" valueType="num">
                                      <p:cBhvr>
                                        <p:cTn id="262" dur="1500"/>
                                        <p:tgtEl>
                                          <p:spTgt spid="17"/>
                                        </p:tgtEl>
                                        <p:attrNameLst>
                                          <p:attrName>ppt_w</p:attrName>
                                        </p:attrNameLst>
                                      </p:cBhvr>
                                      <p:tavLst>
                                        <p:tav tm="0">
                                          <p:val>
                                            <p:strVal val="ppt_w"/>
                                          </p:val>
                                        </p:tav>
                                        <p:tav tm="100000">
                                          <p:val>
                                            <p:fltVal val="0"/>
                                          </p:val>
                                        </p:tav>
                                      </p:tavLst>
                                    </p:anim>
                                    <p:anim calcmode="lin" valueType="num">
                                      <p:cBhvr>
                                        <p:cTn id="263" dur="1500"/>
                                        <p:tgtEl>
                                          <p:spTgt spid="17"/>
                                        </p:tgtEl>
                                        <p:attrNameLst>
                                          <p:attrName>ppt_h</p:attrName>
                                        </p:attrNameLst>
                                      </p:cBhvr>
                                      <p:tavLst>
                                        <p:tav tm="0">
                                          <p:val>
                                            <p:strVal val="ppt_h"/>
                                          </p:val>
                                        </p:tav>
                                        <p:tav tm="100000">
                                          <p:val>
                                            <p:fltVal val="0"/>
                                          </p:val>
                                        </p:tav>
                                      </p:tavLst>
                                    </p:anim>
                                    <p:set>
                                      <p:cBhvr>
                                        <p:cTn id="264" dur="1" fill="hold">
                                          <p:stCondLst>
                                            <p:cond delay="1499"/>
                                          </p:stCondLst>
                                        </p:cTn>
                                        <p:tgtEl>
                                          <p:spTgt spid="17"/>
                                        </p:tgtEl>
                                        <p:attrNameLst>
                                          <p:attrName>style.visibility</p:attrName>
                                        </p:attrNameLst>
                                      </p:cBhvr>
                                      <p:to>
                                        <p:strVal val="hidden"/>
                                      </p:to>
                                    </p:set>
                                  </p:childTnLst>
                                </p:cTn>
                              </p:par>
                              <p:par>
                                <p:cTn id="265" presetID="23" presetClass="exit" presetSubtype="32" fill="hold" grpId="1" nodeType="withEffect">
                                  <p:stCondLst>
                                    <p:cond delay="0"/>
                                  </p:stCondLst>
                                  <p:childTnLst>
                                    <p:anim calcmode="lin" valueType="num">
                                      <p:cBhvr>
                                        <p:cTn id="266" dur="1500"/>
                                        <p:tgtEl>
                                          <p:spTgt spid="16"/>
                                        </p:tgtEl>
                                        <p:attrNameLst>
                                          <p:attrName>ppt_w</p:attrName>
                                        </p:attrNameLst>
                                      </p:cBhvr>
                                      <p:tavLst>
                                        <p:tav tm="0">
                                          <p:val>
                                            <p:strVal val="ppt_w"/>
                                          </p:val>
                                        </p:tav>
                                        <p:tav tm="100000">
                                          <p:val>
                                            <p:fltVal val="0"/>
                                          </p:val>
                                        </p:tav>
                                      </p:tavLst>
                                    </p:anim>
                                    <p:anim calcmode="lin" valueType="num">
                                      <p:cBhvr>
                                        <p:cTn id="267" dur="1500"/>
                                        <p:tgtEl>
                                          <p:spTgt spid="16"/>
                                        </p:tgtEl>
                                        <p:attrNameLst>
                                          <p:attrName>ppt_h</p:attrName>
                                        </p:attrNameLst>
                                      </p:cBhvr>
                                      <p:tavLst>
                                        <p:tav tm="0">
                                          <p:val>
                                            <p:strVal val="ppt_h"/>
                                          </p:val>
                                        </p:tav>
                                        <p:tav tm="100000">
                                          <p:val>
                                            <p:fltVal val="0"/>
                                          </p:val>
                                        </p:tav>
                                      </p:tavLst>
                                    </p:anim>
                                    <p:set>
                                      <p:cBhvr>
                                        <p:cTn id="268" dur="1" fill="hold">
                                          <p:stCondLst>
                                            <p:cond delay="1499"/>
                                          </p:stCondLst>
                                        </p:cTn>
                                        <p:tgtEl>
                                          <p:spTgt spid="16"/>
                                        </p:tgtEl>
                                        <p:attrNameLst>
                                          <p:attrName>style.visibility</p:attrName>
                                        </p:attrNameLst>
                                      </p:cBhvr>
                                      <p:to>
                                        <p:strVal val="hidden"/>
                                      </p:to>
                                    </p:set>
                                  </p:childTnLst>
                                </p:cTn>
                              </p:par>
                              <p:par>
                                <p:cTn id="269" presetID="23" presetClass="exit" presetSubtype="32" fill="hold" grpId="1" nodeType="withEffect">
                                  <p:stCondLst>
                                    <p:cond delay="0"/>
                                  </p:stCondLst>
                                  <p:childTnLst>
                                    <p:anim calcmode="lin" valueType="num">
                                      <p:cBhvr>
                                        <p:cTn id="270" dur="1500"/>
                                        <p:tgtEl>
                                          <p:spTgt spid="15"/>
                                        </p:tgtEl>
                                        <p:attrNameLst>
                                          <p:attrName>ppt_w</p:attrName>
                                        </p:attrNameLst>
                                      </p:cBhvr>
                                      <p:tavLst>
                                        <p:tav tm="0">
                                          <p:val>
                                            <p:strVal val="ppt_w"/>
                                          </p:val>
                                        </p:tav>
                                        <p:tav tm="100000">
                                          <p:val>
                                            <p:fltVal val="0"/>
                                          </p:val>
                                        </p:tav>
                                      </p:tavLst>
                                    </p:anim>
                                    <p:anim calcmode="lin" valueType="num">
                                      <p:cBhvr>
                                        <p:cTn id="271" dur="1500"/>
                                        <p:tgtEl>
                                          <p:spTgt spid="15"/>
                                        </p:tgtEl>
                                        <p:attrNameLst>
                                          <p:attrName>ppt_h</p:attrName>
                                        </p:attrNameLst>
                                      </p:cBhvr>
                                      <p:tavLst>
                                        <p:tav tm="0">
                                          <p:val>
                                            <p:strVal val="ppt_h"/>
                                          </p:val>
                                        </p:tav>
                                        <p:tav tm="100000">
                                          <p:val>
                                            <p:fltVal val="0"/>
                                          </p:val>
                                        </p:tav>
                                      </p:tavLst>
                                    </p:anim>
                                    <p:set>
                                      <p:cBhvr>
                                        <p:cTn id="272" dur="1" fill="hold">
                                          <p:stCondLst>
                                            <p:cond delay="1499"/>
                                          </p:stCondLst>
                                        </p:cTn>
                                        <p:tgtEl>
                                          <p:spTgt spid="15"/>
                                        </p:tgtEl>
                                        <p:attrNameLst>
                                          <p:attrName>style.visibility</p:attrName>
                                        </p:attrNameLst>
                                      </p:cBhvr>
                                      <p:to>
                                        <p:strVal val="hidden"/>
                                      </p:to>
                                    </p:set>
                                  </p:childTnLst>
                                </p:cTn>
                              </p:par>
                              <p:par>
                                <p:cTn id="273" presetID="23" presetClass="exit" presetSubtype="32" fill="hold" grpId="1" nodeType="withEffect">
                                  <p:stCondLst>
                                    <p:cond delay="0"/>
                                  </p:stCondLst>
                                  <p:childTnLst>
                                    <p:anim calcmode="lin" valueType="num">
                                      <p:cBhvr>
                                        <p:cTn id="274" dur="1500"/>
                                        <p:tgtEl>
                                          <p:spTgt spid="18"/>
                                        </p:tgtEl>
                                        <p:attrNameLst>
                                          <p:attrName>ppt_w</p:attrName>
                                        </p:attrNameLst>
                                      </p:cBhvr>
                                      <p:tavLst>
                                        <p:tav tm="0">
                                          <p:val>
                                            <p:strVal val="ppt_w"/>
                                          </p:val>
                                        </p:tav>
                                        <p:tav tm="100000">
                                          <p:val>
                                            <p:fltVal val="0"/>
                                          </p:val>
                                        </p:tav>
                                      </p:tavLst>
                                    </p:anim>
                                    <p:anim calcmode="lin" valueType="num">
                                      <p:cBhvr>
                                        <p:cTn id="275" dur="1500"/>
                                        <p:tgtEl>
                                          <p:spTgt spid="18"/>
                                        </p:tgtEl>
                                        <p:attrNameLst>
                                          <p:attrName>ppt_h</p:attrName>
                                        </p:attrNameLst>
                                      </p:cBhvr>
                                      <p:tavLst>
                                        <p:tav tm="0">
                                          <p:val>
                                            <p:strVal val="ppt_h"/>
                                          </p:val>
                                        </p:tav>
                                        <p:tav tm="100000">
                                          <p:val>
                                            <p:fltVal val="0"/>
                                          </p:val>
                                        </p:tav>
                                      </p:tavLst>
                                    </p:anim>
                                    <p:set>
                                      <p:cBhvr>
                                        <p:cTn id="276" dur="1" fill="hold">
                                          <p:stCondLst>
                                            <p:cond delay="1499"/>
                                          </p:stCondLst>
                                        </p:cTn>
                                        <p:tgtEl>
                                          <p:spTgt spid="18"/>
                                        </p:tgtEl>
                                        <p:attrNameLst>
                                          <p:attrName>style.visibility</p:attrName>
                                        </p:attrNameLst>
                                      </p:cBhvr>
                                      <p:to>
                                        <p:strVal val="hidden"/>
                                      </p:to>
                                    </p:set>
                                  </p:childTnLst>
                                </p:cTn>
                              </p:par>
                            </p:childTnLst>
                          </p:cTn>
                        </p:par>
                        <p:par>
                          <p:cTn id="277" fill="hold">
                            <p:stCondLst>
                              <p:cond delay="1500"/>
                            </p:stCondLst>
                            <p:childTnLst>
                              <p:par>
                                <p:cTn id="278" presetID="23" presetClass="entr" presetSubtype="16" fill="hold" grpId="0" nodeType="afterEffect">
                                  <p:stCondLst>
                                    <p:cond delay="0"/>
                                  </p:stCondLst>
                                  <p:childTnLst>
                                    <p:set>
                                      <p:cBhvr>
                                        <p:cTn id="279" dur="1" fill="hold">
                                          <p:stCondLst>
                                            <p:cond delay="0"/>
                                          </p:stCondLst>
                                        </p:cTn>
                                        <p:tgtEl>
                                          <p:spTgt spid="28"/>
                                        </p:tgtEl>
                                        <p:attrNameLst>
                                          <p:attrName>style.visibility</p:attrName>
                                        </p:attrNameLst>
                                      </p:cBhvr>
                                      <p:to>
                                        <p:strVal val="visible"/>
                                      </p:to>
                                    </p:set>
                                    <p:anim calcmode="lin" valueType="num">
                                      <p:cBhvr>
                                        <p:cTn id="280" dur="1250" fill="hold"/>
                                        <p:tgtEl>
                                          <p:spTgt spid="28"/>
                                        </p:tgtEl>
                                        <p:attrNameLst>
                                          <p:attrName>ppt_w</p:attrName>
                                        </p:attrNameLst>
                                      </p:cBhvr>
                                      <p:tavLst>
                                        <p:tav tm="0">
                                          <p:val>
                                            <p:fltVal val="0"/>
                                          </p:val>
                                        </p:tav>
                                        <p:tav tm="100000">
                                          <p:val>
                                            <p:strVal val="#ppt_w"/>
                                          </p:val>
                                        </p:tav>
                                      </p:tavLst>
                                    </p:anim>
                                    <p:anim calcmode="lin" valueType="num">
                                      <p:cBhvr>
                                        <p:cTn id="281" dur="1250" fill="hold"/>
                                        <p:tgtEl>
                                          <p:spTgt spid="28"/>
                                        </p:tgtEl>
                                        <p:attrNameLst>
                                          <p:attrName>ppt_h</p:attrName>
                                        </p:attrNameLst>
                                      </p:cBhvr>
                                      <p:tavLst>
                                        <p:tav tm="0">
                                          <p:val>
                                            <p:fltVal val="0"/>
                                          </p:val>
                                        </p:tav>
                                        <p:tav tm="100000">
                                          <p:val>
                                            <p:strVal val="#ppt_h"/>
                                          </p:val>
                                        </p:tav>
                                      </p:tavLst>
                                    </p:anim>
                                  </p:childTnLst>
                                </p:cTn>
                              </p:par>
                              <p:par>
                                <p:cTn id="282" presetID="23" presetClass="entr" presetSubtype="16" fill="hold" grpId="0" nodeType="withEffect">
                                  <p:stCondLst>
                                    <p:cond delay="0"/>
                                  </p:stCondLst>
                                  <p:childTnLst>
                                    <p:set>
                                      <p:cBhvr>
                                        <p:cTn id="283" dur="1" fill="hold">
                                          <p:stCondLst>
                                            <p:cond delay="0"/>
                                          </p:stCondLst>
                                        </p:cTn>
                                        <p:tgtEl>
                                          <p:spTgt spid="30"/>
                                        </p:tgtEl>
                                        <p:attrNameLst>
                                          <p:attrName>style.visibility</p:attrName>
                                        </p:attrNameLst>
                                      </p:cBhvr>
                                      <p:to>
                                        <p:strVal val="visible"/>
                                      </p:to>
                                    </p:set>
                                    <p:anim calcmode="lin" valueType="num">
                                      <p:cBhvr>
                                        <p:cTn id="284" dur="1250" fill="hold"/>
                                        <p:tgtEl>
                                          <p:spTgt spid="30"/>
                                        </p:tgtEl>
                                        <p:attrNameLst>
                                          <p:attrName>ppt_w</p:attrName>
                                        </p:attrNameLst>
                                      </p:cBhvr>
                                      <p:tavLst>
                                        <p:tav tm="0">
                                          <p:val>
                                            <p:fltVal val="0"/>
                                          </p:val>
                                        </p:tav>
                                        <p:tav tm="100000">
                                          <p:val>
                                            <p:strVal val="#ppt_w"/>
                                          </p:val>
                                        </p:tav>
                                      </p:tavLst>
                                    </p:anim>
                                    <p:anim calcmode="lin" valueType="num">
                                      <p:cBhvr>
                                        <p:cTn id="285" dur="1250" fill="hold"/>
                                        <p:tgtEl>
                                          <p:spTgt spid="30"/>
                                        </p:tgtEl>
                                        <p:attrNameLst>
                                          <p:attrName>ppt_h</p:attrName>
                                        </p:attrNameLst>
                                      </p:cBhvr>
                                      <p:tavLst>
                                        <p:tav tm="0">
                                          <p:val>
                                            <p:fltVal val="0"/>
                                          </p:val>
                                        </p:tav>
                                        <p:tav tm="100000">
                                          <p:val>
                                            <p:strVal val="#ppt_h"/>
                                          </p:val>
                                        </p:tav>
                                      </p:tavLst>
                                    </p:anim>
                                  </p:childTnLst>
                                </p:cTn>
                              </p:par>
                              <p:par>
                                <p:cTn id="286" presetID="23" presetClass="entr" presetSubtype="16" fill="hold" grpId="0" nodeType="withEffect">
                                  <p:stCondLst>
                                    <p:cond delay="0"/>
                                  </p:stCondLst>
                                  <p:childTnLst>
                                    <p:set>
                                      <p:cBhvr>
                                        <p:cTn id="287" dur="1" fill="hold">
                                          <p:stCondLst>
                                            <p:cond delay="0"/>
                                          </p:stCondLst>
                                        </p:cTn>
                                        <p:tgtEl>
                                          <p:spTgt spid="31"/>
                                        </p:tgtEl>
                                        <p:attrNameLst>
                                          <p:attrName>style.visibility</p:attrName>
                                        </p:attrNameLst>
                                      </p:cBhvr>
                                      <p:to>
                                        <p:strVal val="visible"/>
                                      </p:to>
                                    </p:set>
                                    <p:anim calcmode="lin" valueType="num">
                                      <p:cBhvr>
                                        <p:cTn id="288" dur="1250" fill="hold"/>
                                        <p:tgtEl>
                                          <p:spTgt spid="31"/>
                                        </p:tgtEl>
                                        <p:attrNameLst>
                                          <p:attrName>ppt_w</p:attrName>
                                        </p:attrNameLst>
                                      </p:cBhvr>
                                      <p:tavLst>
                                        <p:tav tm="0">
                                          <p:val>
                                            <p:fltVal val="0"/>
                                          </p:val>
                                        </p:tav>
                                        <p:tav tm="100000">
                                          <p:val>
                                            <p:strVal val="#ppt_w"/>
                                          </p:val>
                                        </p:tav>
                                      </p:tavLst>
                                    </p:anim>
                                    <p:anim calcmode="lin" valueType="num">
                                      <p:cBhvr>
                                        <p:cTn id="289" dur="1250" fill="hold"/>
                                        <p:tgtEl>
                                          <p:spTgt spid="31"/>
                                        </p:tgtEl>
                                        <p:attrNameLst>
                                          <p:attrName>ppt_h</p:attrName>
                                        </p:attrNameLst>
                                      </p:cBhvr>
                                      <p:tavLst>
                                        <p:tav tm="0">
                                          <p:val>
                                            <p:fltVal val="0"/>
                                          </p:val>
                                        </p:tav>
                                        <p:tav tm="100000">
                                          <p:val>
                                            <p:strVal val="#ppt_h"/>
                                          </p:val>
                                        </p:tav>
                                      </p:tavLst>
                                    </p:anim>
                                  </p:childTnLst>
                                </p:cTn>
                              </p:par>
                              <p:par>
                                <p:cTn id="290" presetID="23" presetClass="entr" presetSubtype="16" fill="hold" grpId="0" nodeType="withEffect">
                                  <p:stCondLst>
                                    <p:cond delay="0"/>
                                  </p:stCondLst>
                                  <p:childTnLst>
                                    <p:set>
                                      <p:cBhvr>
                                        <p:cTn id="291" dur="1" fill="hold">
                                          <p:stCondLst>
                                            <p:cond delay="0"/>
                                          </p:stCondLst>
                                        </p:cTn>
                                        <p:tgtEl>
                                          <p:spTgt spid="32"/>
                                        </p:tgtEl>
                                        <p:attrNameLst>
                                          <p:attrName>style.visibility</p:attrName>
                                        </p:attrNameLst>
                                      </p:cBhvr>
                                      <p:to>
                                        <p:strVal val="visible"/>
                                      </p:to>
                                    </p:set>
                                    <p:anim calcmode="lin" valueType="num">
                                      <p:cBhvr>
                                        <p:cTn id="292" dur="1250" fill="hold"/>
                                        <p:tgtEl>
                                          <p:spTgt spid="32"/>
                                        </p:tgtEl>
                                        <p:attrNameLst>
                                          <p:attrName>ppt_w</p:attrName>
                                        </p:attrNameLst>
                                      </p:cBhvr>
                                      <p:tavLst>
                                        <p:tav tm="0">
                                          <p:val>
                                            <p:fltVal val="0"/>
                                          </p:val>
                                        </p:tav>
                                        <p:tav tm="100000">
                                          <p:val>
                                            <p:strVal val="#ppt_w"/>
                                          </p:val>
                                        </p:tav>
                                      </p:tavLst>
                                    </p:anim>
                                    <p:anim calcmode="lin" valueType="num">
                                      <p:cBhvr>
                                        <p:cTn id="293" dur="1250" fill="hold"/>
                                        <p:tgtEl>
                                          <p:spTgt spid="32"/>
                                        </p:tgtEl>
                                        <p:attrNameLst>
                                          <p:attrName>ppt_h</p:attrName>
                                        </p:attrNameLst>
                                      </p:cBhvr>
                                      <p:tavLst>
                                        <p:tav tm="0">
                                          <p:val>
                                            <p:fltVal val="0"/>
                                          </p:val>
                                        </p:tav>
                                        <p:tav tm="100000">
                                          <p:val>
                                            <p:strVal val="#ppt_h"/>
                                          </p:val>
                                        </p:tav>
                                      </p:tavLst>
                                    </p:anim>
                                  </p:childTnLst>
                                </p:cTn>
                              </p:par>
                              <p:par>
                                <p:cTn id="294" presetID="42" presetClass="path" presetSubtype="0" accel="50000" decel="50000" fill="hold" grpId="2" nodeType="withEffect">
                                  <p:stCondLst>
                                    <p:cond delay="0"/>
                                  </p:stCondLst>
                                  <p:childTnLst>
                                    <p:animMotion origin="layout" path="M -2.22222E-6 -2.59259E-6 L 0.21406 -0.48773 " pathEditMode="relative" rAng="0" ptsTypes="AA">
                                      <p:cBhvr>
                                        <p:cTn id="295" dur="1250" spd="-100000" fill="hold"/>
                                        <p:tgtEl>
                                          <p:spTgt spid="28"/>
                                        </p:tgtEl>
                                        <p:attrNameLst>
                                          <p:attrName>ppt_x</p:attrName>
                                          <p:attrName>ppt_y</p:attrName>
                                        </p:attrNameLst>
                                      </p:cBhvr>
                                      <p:rCtr x="10694" y="-24398"/>
                                    </p:animMotion>
                                  </p:childTnLst>
                                </p:cTn>
                              </p:par>
                              <p:par>
                                <p:cTn id="296" presetID="42" presetClass="path" presetSubtype="0" accel="50000" decel="50000" fill="hold" grpId="2" nodeType="withEffect">
                                  <p:stCondLst>
                                    <p:cond delay="0"/>
                                  </p:stCondLst>
                                  <p:childTnLst>
                                    <p:animMotion origin="layout" path="M 8.33333E-7 0.00023 L -0.14479 -0.17616 " pathEditMode="relative" rAng="0" ptsTypes="AA">
                                      <p:cBhvr>
                                        <p:cTn id="297" dur="1250" spd="-100000" fill="hold"/>
                                        <p:tgtEl>
                                          <p:spTgt spid="30"/>
                                        </p:tgtEl>
                                        <p:attrNameLst>
                                          <p:attrName>ppt_x</p:attrName>
                                          <p:attrName>ppt_y</p:attrName>
                                        </p:attrNameLst>
                                      </p:cBhvr>
                                      <p:rCtr x="-7240" y="-8819"/>
                                    </p:animMotion>
                                  </p:childTnLst>
                                </p:cTn>
                              </p:par>
                              <p:par>
                                <p:cTn id="298" presetID="42" presetClass="path" presetSubtype="0" accel="50000" decel="50000" fill="hold" grpId="2" nodeType="withEffect">
                                  <p:stCondLst>
                                    <p:cond delay="0"/>
                                  </p:stCondLst>
                                  <p:childTnLst>
                                    <p:animMotion origin="layout" path="M 2.77778E-6 -2.59259E-6 L -0.39532 0.16297 " pathEditMode="relative" rAng="0" ptsTypes="AA">
                                      <p:cBhvr>
                                        <p:cTn id="299" dur="1250" spd="-100000" fill="hold"/>
                                        <p:tgtEl>
                                          <p:spTgt spid="31"/>
                                        </p:tgtEl>
                                        <p:attrNameLst>
                                          <p:attrName>ppt_x</p:attrName>
                                          <p:attrName>ppt_y</p:attrName>
                                        </p:attrNameLst>
                                      </p:cBhvr>
                                      <p:rCtr x="-19774" y="8148"/>
                                    </p:animMotion>
                                  </p:childTnLst>
                                </p:cTn>
                              </p:par>
                              <p:par>
                                <p:cTn id="300" presetID="42" presetClass="path" presetSubtype="0" accel="50000" decel="50000" fill="hold" grpId="2" nodeType="withEffect">
                                  <p:stCondLst>
                                    <p:cond delay="0"/>
                                  </p:stCondLst>
                                  <p:childTnLst>
                                    <p:animMotion origin="layout" path="M 0.00121 0.00278 L -0.24705 0.3956 " pathEditMode="relative" rAng="0" ptsTypes="AA">
                                      <p:cBhvr>
                                        <p:cTn id="301" dur="1250" spd="-100000" fill="hold"/>
                                        <p:tgtEl>
                                          <p:spTgt spid="32"/>
                                        </p:tgtEl>
                                        <p:attrNameLst>
                                          <p:attrName>ppt_x</p:attrName>
                                          <p:attrName>ppt_y</p:attrName>
                                        </p:attrNameLst>
                                      </p:cBhvr>
                                      <p:rCtr x="-12413" y="19630"/>
                                    </p:animMotion>
                                  </p:childTnLst>
                                </p:cTn>
                              </p:par>
                            </p:childTnLst>
                          </p:cTn>
                        </p:par>
                      </p:childTnLst>
                    </p:cTn>
                  </p:par>
                  <p:par>
                    <p:cTn id="302" fill="hold">
                      <p:stCondLst>
                        <p:cond delay="indefinite"/>
                      </p:stCondLst>
                      <p:childTnLst>
                        <p:par>
                          <p:cTn id="303" fill="hold">
                            <p:stCondLst>
                              <p:cond delay="0"/>
                            </p:stCondLst>
                            <p:childTnLst>
                              <p:par>
                                <p:cTn id="304" presetID="2" presetClass="entr" presetSubtype="2" fill="hold" nodeType="clickEffect">
                                  <p:stCondLst>
                                    <p:cond delay="250"/>
                                  </p:stCondLst>
                                  <p:childTnLst>
                                    <p:set>
                                      <p:cBhvr>
                                        <p:cTn id="305" dur="1" fill="hold">
                                          <p:stCondLst>
                                            <p:cond delay="0"/>
                                          </p:stCondLst>
                                        </p:cTn>
                                        <p:tgtEl>
                                          <p:spTgt spid="33"/>
                                        </p:tgtEl>
                                        <p:attrNameLst>
                                          <p:attrName>style.visibility</p:attrName>
                                        </p:attrNameLst>
                                      </p:cBhvr>
                                      <p:to>
                                        <p:strVal val="visible"/>
                                      </p:to>
                                    </p:set>
                                    <p:anim calcmode="lin" valueType="num">
                                      <p:cBhvr additive="base">
                                        <p:cTn id="306" dur="500" fill="hold"/>
                                        <p:tgtEl>
                                          <p:spTgt spid="33"/>
                                        </p:tgtEl>
                                        <p:attrNameLst>
                                          <p:attrName>ppt_x</p:attrName>
                                        </p:attrNameLst>
                                      </p:cBhvr>
                                      <p:tavLst>
                                        <p:tav tm="0">
                                          <p:val>
                                            <p:strVal val="1+#ppt_w/2"/>
                                          </p:val>
                                        </p:tav>
                                        <p:tav tm="100000">
                                          <p:val>
                                            <p:strVal val="#ppt_x"/>
                                          </p:val>
                                        </p:tav>
                                      </p:tavLst>
                                    </p:anim>
                                    <p:anim calcmode="lin" valueType="num">
                                      <p:cBhvr additive="base">
                                        <p:cTn id="307" dur="500" fill="hold"/>
                                        <p:tgtEl>
                                          <p:spTgt spid="33"/>
                                        </p:tgtEl>
                                        <p:attrNameLst>
                                          <p:attrName>ppt_y</p:attrName>
                                        </p:attrNameLst>
                                      </p:cBhvr>
                                      <p:tavLst>
                                        <p:tav tm="0">
                                          <p:val>
                                            <p:strVal val="#ppt_y"/>
                                          </p:val>
                                        </p:tav>
                                        <p:tav tm="100000">
                                          <p:val>
                                            <p:strVal val="#ppt_y"/>
                                          </p:val>
                                        </p:tav>
                                      </p:tavLst>
                                    </p:anim>
                                  </p:childTnLst>
                                </p:cTn>
                              </p:par>
                              <p:par>
                                <p:cTn id="308" presetID="10" presetClass="exit" presetSubtype="0" fill="hold" grpId="1" nodeType="withEffect">
                                  <p:stCondLst>
                                    <p:cond delay="0"/>
                                  </p:stCondLst>
                                  <p:childTnLst>
                                    <p:animEffect transition="out" filter="fade">
                                      <p:cBhvr>
                                        <p:cTn id="309" dur="500"/>
                                        <p:tgtEl>
                                          <p:spTgt spid="28"/>
                                        </p:tgtEl>
                                      </p:cBhvr>
                                    </p:animEffect>
                                    <p:set>
                                      <p:cBhvr>
                                        <p:cTn id="310" dur="1" fill="hold">
                                          <p:stCondLst>
                                            <p:cond delay="499"/>
                                          </p:stCondLst>
                                        </p:cTn>
                                        <p:tgtEl>
                                          <p:spTgt spid="28"/>
                                        </p:tgtEl>
                                        <p:attrNameLst>
                                          <p:attrName>style.visibility</p:attrName>
                                        </p:attrNameLst>
                                      </p:cBhvr>
                                      <p:to>
                                        <p:strVal val="hidden"/>
                                      </p:to>
                                    </p:set>
                                  </p:childTnLst>
                                </p:cTn>
                              </p:par>
                              <p:par>
                                <p:cTn id="311" presetID="10" presetClass="exit" presetSubtype="0" fill="hold" grpId="1" nodeType="withEffect">
                                  <p:stCondLst>
                                    <p:cond delay="0"/>
                                  </p:stCondLst>
                                  <p:childTnLst>
                                    <p:animEffect transition="out" filter="fade">
                                      <p:cBhvr>
                                        <p:cTn id="312" dur="500"/>
                                        <p:tgtEl>
                                          <p:spTgt spid="30"/>
                                        </p:tgtEl>
                                      </p:cBhvr>
                                    </p:animEffect>
                                    <p:set>
                                      <p:cBhvr>
                                        <p:cTn id="313" dur="1" fill="hold">
                                          <p:stCondLst>
                                            <p:cond delay="499"/>
                                          </p:stCondLst>
                                        </p:cTn>
                                        <p:tgtEl>
                                          <p:spTgt spid="30"/>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500"/>
                                        <p:tgtEl>
                                          <p:spTgt spid="31"/>
                                        </p:tgtEl>
                                      </p:cBhvr>
                                    </p:animEffect>
                                    <p:set>
                                      <p:cBhvr>
                                        <p:cTn id="316" dur="1" fill="hold">
                                          <p:stCondLst>
                                            <p:cond delay="499"/>
                                          </p:stCondLst>
                                        </p:cTn>
                                        <p:tgtEl>
                                          <p:spTgt spid="31"/>
                                        </p:tgtEl>
                                        <p:attrNameLst>
                                          <p:attrName>style.visibility</p:attrName>
                                        </p:attrNameLst>
                                      </p:cBhvr>
                                      <p:to>
                                        <p:strVal val="hidden"/>
                                      </p:to>
                                    </p:set>
                                  </p:childTnLst>
                                </p:cTn>
                              </p:par>
                              <p:par>
                                <p:cTn id="317" presetID="10" presetClass="exit" presetSubtype="0" fill="hold" grpId="1" nodeType="with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par>
                    <p:cTn id="320" fill="hold">
                      <p:stCondLst>
                        <p:cond delay="indefinite"/>
                      </p:stCondLst>
                      <p:childTnLst>
                        <p:par>
                          <p:cTn id="321" fill="hold">
                            <p:stCondLst>
                              <p:cond delay="0"/>
                            </p:stCondLst>
                            <p:childTnLst>
                              <p:par>
                                <p:cTn id="322" presetID="22" presetClass="entr" presetSubtype="2" fill="hold" nodeType="clickEffect">
                                  <p:stCondLst>
                                    <p:cond delay="500"/>
                                  </p:stCondLst>
                                  <p:childTnLst>
                                    <p:set>
                                      <p:cBhvr>
                                        <p:cTn id="323" dur="1" fill="hold">
                                          <p:stCondLst>
                                            <p:cond delay="0"/>
                                          </p:stCondLst>
                                        </p:cTn>
                                        <p:tgtEl>
                                          <p:spTgt spid="34"/>
                                        </p:tgtEl>
                                        <p:attrNameLst>
                                          <p:attrName>style.visibility</p:attrName>
                                        </p:attrNameLst>
                                      </p:cBhvr>
                                      <p:to>
                                        <p:strVal val="visible"/>
                                      </p:to>
                                    </p:set>
                                    <p:animEffect transition="in" filter="wipe(right)">
                                      <p:cBhvr>
                                        <p:cTn id="324" dur="1000"/>
                                        <p:tgtEl>
                                          <p:spTgt spid="34"/>
                                        </p:tgtEl>
                                      </p:cBhvr>
                                    </p:animEffect>
                                  </p:childTnLst>
                                </p:cTn>
                              </p:par>
                              <p:par>
                                <p:cTn id="325" presetID="42" presetClass="path" presetSubtype="0" accel="50000" decel="50000" fill="hold" nodeType="withEffect">
                                  <p:stCondLst>
                                    <p:cond delay="0"/>
                                  </p:stCondLst>
                                  <p:childTnLst>
                                    <p:animMotion origin="layout" path="M -4.44444E-6 0 L -0.08767 0 " pathEditMode="relative" rAng="0" ptsTypes="AA">
                                      <p:cBhvr>
                                        <p:cTn id="326" dur="1000" fill="hold"/>
                                        <p:tgtEl>
                                          <p:spTgt spid="33"/>
                                        </p:tgtEl>
                                        <p:attrNameLst>
                                          <p:attrName>ppt_x</p:attrName>
                                          <p:attrName>ppt_y</p:attrName>
                                        </p:attrNameLst>
                                      </p:cBhvr>
                                      <p:rCtr x="-4392" y="0"/>
                                    </p:animMotion>
                                  </p:childTnLst>
                                </p:cTn>
                              </p:par>
                            </p:childTnLst>
                          </p:cTn>
                        </p:par>
                      </p:childTnLst>
                    </p:cTn>
                  </p:par>
                  <p:par>
                    <p:cTn id="327" fill="hold">
                      <p:stCondLst>
                        <p:cond delay="indefinite"/>
                      </p:stCondLst>
                      <p:childTnLst>
                        <p:par>
                          <p:cTn id="328" fill="hold">
                            <p:stCondLst>
                              <p:cond delay="0"/>
                            </p:stCondLst>
                            <p:childTnLst>
                              <p:par>
                                <p:cTn id="329" presetID="0" presetClass="entr" presetSubtype="0" fill="hold" grpId="0" nodeType="clickEffect">
                                  <p:stCondLst>
                                    <p:cond delay="0"/>
                                  </p:stCondLst>
                                  <p:childTnLst>
                                    <p:set>
                                      <p:cBhvr>
                                        <p:cTn id="330" dur="1" fill="hold">
                                          <p:stCondLst>
                                            <p:cond delay="0"/>
                                          </p:stCondLst>
                                        </p:cTn>
                                        <p:tgtEl>
                                          <p:spTgt spid="35"/>
                                        </p:tgtEl>
                                        <p:attrNameLst>
                                          <p:attrName>style.visibility</p:attrName>
                                        </p:attrNameLst>
                                      </p:cBhvr>
                                      <p:to>
                                        <p:strVal val="visible"/>
                                      </p:to>
                                    </p:set>
                                    <p:animEffect transition="in" filter="dissolve">
                                      <p:cBhvr>
                                        <p:cTn id="331" dur="500">
                                          <p:stCondLst>
                                            <p:cond delay="0"/>
                                          </p:stCondLst>
                                        </p:cTn>
                                        <p:tgtEl>
                                          <p:spTgt spid="35"/>
                                        </p:tgtEl>
                                      </p:cBhvr>
                                    </p:animEffect>
                                    <p:anim to="" calcmode="lin" valueType="num">
                                      <p:cBhvr>
                                        <p:cTn id="332"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333" dur="500" fill="hold">
                                          <p:stCondLst>
                                            <p:cond delay="0"/>
                                          </p:stCondLst>
                                        </p:cTn>
                                        <p:tgtEl>
                                          <p:spTgt spid="3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6" grpId="2"/>
      <p:bldP spid="5" grpId="0"/>
      <p:bldP spid="5" grpId="1"/>
      <p:bldP spid="8" grpId="0"/>
      <p:bldP spid="8" grpId="1"/>
      <p:bldP spid="9" grpId="0"/>
      <p:bldP spid="9" grpId="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30" grpId="0"/>
      <p:bldP spid="30" grpId="1"/>
      <p:bldP spid="30" grpId="2"/>
      <p:bldP spid="31" grpId="0"/>
      <p:bldP spid="31" grpId="1"/>
      <p:bldP spid="31" grpId="2"/>
      <p:bldP spid="32" grpId="0"/>
      <p:bldP spid="32" grpId="1"/>
      <p:bldP spid="32" grpId="2"/>
      <p:bldP spid="36" grpId="0"/>
      <p:bldP spid="36" grpId="1"/>
      <p:bldP spid="36" grpId="2"/>
      <p:bldP spid="36" grpId="3"/>
      <p:bldP spid="37" grpId="0"/>
      <p:bldP spid="37" grpId="1"/>
      <p:bldP spid="37" grpId="2"/>
      <p:bldP spid="37" grpId="3"/>
      <p:bldP spid="38" grpId="0"/>
      <p:bldP spid="38" grpId="1"/>
      <p:bldP spid="38" grpId="2"/>
      <p:bldP spid="38" grpId="3"/>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93176" y="3464639"/>
            <a:ext cx="3703899" cy="9991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67B00"/>
                  </a:solidFill>
                  <a:prstDash val="solid"/>
                </a:ln>
                <a:solidFill>
                  <a:srgbClr val="EABD00"/>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3074" name="Rectangle 2"/>
          <p:cNvSpPr>
            <a:spLocks noGrp="1" noChangeArrowheads="1"/>
          </p:cNvSpPr>
          <p:nvPr>
            <p:ph type="title"/>
          </p:nvPr>
        </p:nvSpPr>
        <p:spPr>
          <a:xfrm>
            <a:off x="399325" y="2138162"/>
            <a:ext cx="8362709" cy="2908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in every nation            whoever fears Him and works righteousness is accepted by Him."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Acts 10:35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938777" y="2766759"/>
            <a:ext cx="1626179"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6">
            <a:extLst>
              <a:ext uri="{FF2B5EF4-FFF2-40B4-BE49-F238E27FC236}">
                <a16:creationId xmlns:a16="http://schemas.microsoft.com/office/drawing/2014/main" id="{F6078A7C-997E-4141-ADA4-AF80ED571180}"/>
              </a:ext>
            </a:extLst>
          </p:cNvPr>
          <p:cNvSpPr>
            <a:spLocks noChangeArrowheads="1"/>
          </p:cNvSpPr>
          <p:nvPr/>
        </p:nvSpPr>
        <p:spPr bwMode="auto">
          <a:xfrm>
            <a:off x="6385921" y="2831307"/>
            <a:ext cx="192167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works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5" name="Rectangle 2" hidden="1"/>
          <p:cNvSpPr txBox="1">
            <a:spLocks noChangeArrowheads="1"/>
          </p:cNvSpPr>
          <p:nvPr/>
        </p:nvSpPr>
        <p:spPr bwMode="auto">
          <a:xfrm>
            <a:off x="3507196" y="1697693"/>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339668390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0" fill="hold">
                            <p:stCondLst>
                              <p:cond delay="700"/>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22" presetClass="entr" presetSubtype="8"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250"/>
                                  </p:stCondLst>
                                  <p:childTnLst>
                                    <p:set>
                                      <p:cBhvr override="childStyle">
                                        <p:cTn id="28" dur="500" fill="hold"/>
                                        <p:tgtEl>
                                          <p:spTgt spid="6"/>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0" presetClass="path" presetSubtype="0" accel="50000" decel="50000" fill="hold" grpId="1" nodeType="withEffect">
                                  <p:stCondLst>
                                    <p:cond delay="0"/>
                                  </p:stCondLst>
                                  <p:childTnLst>
                                    <p:animMotion origin="layout" path="M -3.05556E-6 4.81481E-6 L 0.06702 -0.15556 " pathEditMode="relative" rAng="0" ptsTypes="AA">
                                      <p:cBhvr>
                                        <p:cTn id="35" dur="1500" fill="hold"/>
                                        <p:tgtEl>
                                          <p:spTgt spid="4"/>
                                        </p:tgtEl>
                                        <p:attrNameLst>
                                          <p:attrName>ppt_x</p:attrName>
                                          <p:attrName>ppt_y</p:attrName>
                                        </p:attrNameLst>
                                      </p:cBhvr>
                                      <p:rCtr x="3351" y="-7778"/>
                                    </p:animMotion>
                                  </p:childTnLst>
                                </p:cTn>
                              </p:par>
                              <p:par>
                                <p:cTn id="36" presetID="10" presetClass="exit" presetSubtype="0" fill="hold" grpId="1" nodeType="withEffect">
                                  <p:stCondLst>
                                    <p:cond delay="0"/>
                                  </p:stCondLst>
                                  <p:childTnLst>
                                    <p:animEffect transition="out" filter="fade">
                                      <p:cBhvr>
                                        <p:cTn id="37" dur="1000"/>
                                        <p:tgtEl>
                                          <p:spTgt spid="3074"/>
                                        </p:tgtEl>
                                      </p:cBhvr>
                                    </p:animEffect>
                                    <p:set>
                                      <p:cBhvr>
                                        <p:cTn id="38" dur="1" fill="hold">
                                          <p:stCondLst>
                                            <p:cond delay="99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iterate type="lt">
                                    <p:tmPct val="0"/>
                                  </p:iterate>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7"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76" y="0"/>
            <a:ext cx="9340776" cy="6858000"/>
          </a:xfrm>
          <a:prstGeom prst="rect">
            <a:avLst/>
          </a:prstGeom>
        </p:spPr>
      </p:pic>
      <p:sp>
        <p:nvSpPr>
          <p:cNvPr id="3074" name="Rectangle 2"/>
          <p:cNvSpPr>
            <a:spLocks noGrp="1" noChangeArrowheads="1"/>
          </p:cNvSpPr>
          <p:nvPr>
            <p:ph type="title"/>
          </p:nvPr>
        </p:nvSpPr>
        <p:spPr>
          <a:xfrm>
            <a:off x="457200" y="1600200"/>
            <a:ext cx="8229600" cy="3916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do not fear those who kill the body but cannot kill the soul. But rather fear Him who is able to destroy both soul and body in hell."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Matthew 10:28 </a:t>
            </a:r>
          </a:p>
        </p:txBody>
      </p:sp>
      <p:sp>
        <p:nvSpPr>
          <p:cNvPr id="4" name="Rectangle 2"/>
          <p:cNvSpPr txBox="1">
            <a:spLocks noChangeArrowheads="1"/>
          </p:cNvSpPr>
          <p:nvPr/>
        </p:nvSpPr>
        <p:spPr bwMode="auto">
          <a:xfrm>
            <a:off x="3507196" y="1697693"/>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6" name="Rectangle 2"/>
          <p:cNvSpPr txBox="1">
            <a:spLocks noChangeArrowheads="1"/>
          </p:cNvSpPr>
          <p:nvPr/>
        </p:nvSpPr>
        <p:spPr bwMode="auto">
          <a:xfrm>
            <a:off x="2745196" y="3036715"/>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10" name="Rectangle 2"/>
          <p:cNvSpPr txBox="1">
            <a:spLocks noChangeArrowheads="1"/>
          </p:cNvSpPr>
          <p:nvPr/>
        </p:nvSpPr>
        <p:spPr bwMode="auto">
          <a:xfrm>
            <a:off x="5870361" y="1990846"/>
            <a:ext cx="1713052" cy="217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soul</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body</a:t>
            </a:r>
          </a:p>
        </p:txBody>
      </p:sp>
      <p:sp>
        <p:nvSpPr>
          <p:cNvPr id="7" name="Rectangle 2"/>
          <p:cNvSpPr txBox="1">
            <a:spLocks noChangeArrowheads="1"/>
          </p:cNvSpPr>
          <p:nvPr/>
        </p:nvSpPr>
        <p:spPr bwMode="auto">
          <a:xfrm>
            <a:off x="3921859" y="3773346"/>
            <a:ext cx="1549012" cy="90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soul</a:t>
            </a:r>
          </a:p>
        </p:txBody>
      </p:sp>
      <p:sp>
        <p:nvSpPr>
          <p:cNvPr id="8" name="Rectangle 2"/>
          <p:cNvSpPr txBox="1">
            <a:spLocks noChangeArrowheads="1"/>
          </p:cNvSpPr>
          <p:nvPr/>
        </p:nvSpPr>
        <p:spPr bwMode="auto">
          <a:xfrm>
            <a:off x="4986730" y="3804260"/>
            <a:ext cx="1502712" cy="8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a:t>
            </a:r>
          </a:p>
        </p:txBody>
      </p:sp>
      <p:sp>
        <p:nvSpPr>
          <p:cNvPr id="9" name="Rectangle 2"/>
          <p:cNvSpPr txBox="1">
            <a:spLocks noChangeArrowheads="1"/>
          </p:cNvSpPr>
          <p:nvPr/>
        </p:nvSpPr>
        <p:spPr bwMode="auto">
          <a:xfrm>
            <a:off x="6084329" y="3784921"/>
            <a:ext cx="1610876" cy="8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body</a:t>
            </a:r>
          </a:p>
        </p:txBody>
      </p:sp>
      <p:sp>
        <p:nvSpPr>
          <p:cNvPr id="12" name="Freeform 11"/>
          <p:cNvSpPr/>
          <p:nvPr/>
        </p:nvSpPr>
        <p:spPr>
          <a:xfrm>
            <a:off x="5731042" y="3974431"/>
            <a:ext cx="1985211" cy="2883725"/>
          </a:xfrm>
          <a:custGeom>
            <a:avLst/>
            <a:gdLst>
              <a:gd name="connsiteX0" fmla="*/ 0 w 1170940"/>
              <a:gd name="connsiteY0" fmla="*/ 5080 h 1722120"/>
              <a:gd name="connsiteX1" fmla="*/ 5080 w 1170940"/>
              <a:gd name="connsiteY1" fmla="*/ 1722120 h 1722120"/>
              <a:gd name="connsiteX2" fmla="*/ 1170940 w 1170940"/>
              <a:gd name="connsiteY2" fmla="*/ 1719580 h 1722120"/>
              <a:gd name="connsiteX3" fmla="*/ 1168400 w 1170940"/>
              <a:gd name="connsiteY3" fmla="*/ 0 h 1722120"/>
              <a:gd name="connsiteX4" fmla="*/ 1135380 w 1170940"/>
              <a:gd name="connsiteY4" fmla="*/ 55880 h 1722120"/>
              <a:gd name="connsiteX5" fmla="*/ 1122680 w 1170940"/>
              <a:gd name="connsiteY5" fmla="*/ 88900 h 1722120"/>
              <a:gd name="connsiteX6" fmla="*/ 1041400 w 1170940"/>
              <a:gd name="connsiteY6" fmla="*/ 58420 h 1722120"/>
              <a:gd name="connsiteX7" fmla="*/ 993140 w 1170940"/>
              <a:gd name="connsiteY7" fmla="*/ 86360 h 1722120"/>
              <a:gd name="connsiteX8" fmla="*/ 957580 w 1170940"/>
              <a:gd name="connsiteY8" fmla="*/ 134620 h 1722120"/>
              <a:gd name="connsiteX9" fmla="*/ 944880 w 1170940"/>
              <a:gd name="connsiteY9" fmla="*/ 172720 h 1722120"/>
              <a:gd name="connsiteX10" fmla="*/ 919480 w 1170940"/>
              <a:gd name="connsiteY10" fmla="*/ 210820 h 1722120"/>
              <a:gd name="connsiteX11" fmla="*/ 894080 w 1170940"/>
              <a:gd name="connsiteY11" fmla="*/ 231140 h 1722120"/>
              <a:gd name="connsiteX12" fmla="*/ 840740 w 1170940"/>
              <a:gd name="connsiteY12" fmla="*/ 241300 h 1722120"/>
              <a:gd name="connsiteX13" fmla="*/ 787400 w 1170940"/>
              <a:gd name="connsiteY13" fmla="*/ 243840 h 1722120"/>
              <a:gd name="connsiteX14" fmla="*/ 713740 w 1170940"/>
              <a:gd name="connsiteY14" fmla="*/ 261620 h 1722120"/>
              <a:gd name="connsiteX15" fmla="*/ 655320 w 1170940"/>
              <a:gd name="connsiteY15" fmla="*/ 276860 h 1722120"/>
              <a:gd name="connsiteX16" fmla="*/ 655320 w 1170940"/>
              <a:gd name="connsiteY16" fmla="*/ 335280 h 1722120"/>
              <a:gd name="connsiteX17" fmla="*/ 635000 w 1170940"/>
              <a:gd name="connsiteY17" fmla="*/ 358140 h 1722120"/>
              <a:gd name="connsiteX18" fmla="*/ 591820 w 1170940"/>
              <a:gd name="connsiteY18" fmla="*/ 388620 h 1722120"/>
              <a:gd name="connsiteX19" fmla="*/ 535940 w 1170940"/>
              <a:gd name="connsiteY19" fmla="*/ 406400 h 1722120"/>
              <a:gd name="connsiteX20" fmla="*/ 487680 w 1170940"/>
              <a:gd name="connsiteY20" fmla="*/ 406400 h 1722120"/>
              <a:gd name="connsiteX21" fmla="*/ 457200 w 1170940"/>
              <a:gd name="connsiteY21" fmla="*/ 426720 h 1722120"/>
              <a:gd name="connsiteX22" fmla="*/ 439420 w 1170940"/>
              <a:gd name="connsiteY22" fmla="*/ 482600 h 1722120"/>
              <a:gd name="connsiteX23" fmla="*/ 414020 w 1170940"/>
              <a:gd name="connsiteY23" fmla="*/ 419100 h 1722120"/>
              <a:gd name="connsiteX24" fmla="*/ 386080 w 1170940"/>
              <a:gd name="connsiteY24" fmla="*/ 342900 h 1722120"/>
              <a:gd name="connsiteX25" fmla="*/ 381000 w 1170940"/>
              <a:gd name="connsiteY25" fmla="*/ 276860 h 1722120"/>
              <a:gd name="connsiteX26" fmla="*/ 355600 w 1170940"/>
              <a:gd name="connsiteY26" fmla="*/ 261620 h 1722120"/>
              <a:gd name="connsiteX27" fmla="*/ 312420 w 1170940"/>
              <a:gd name="connsiteY27" fmla="*/ 259080 h 1722120"/>
              <a:gd name="connsiteX28" fmla="*/ 289560 w 1170940"/>
              <a:gd name="connsiteY28" fmla="*/ 236220 h 1722120"/>
              <a:gd name="connsiteX29" fmla="*/ 281940 w 1170940"/>
              <a:gd name="connsiteY29" fmla="*/ 104140 h 1722120"/>
              <a:gd name="connsiteX30" fmla="*/ 264160 w 1170940"/>
              <a:gd name="connsiteY30" fmla="*/ 35560 h 1722120"/>
              <a:gd name="connsiteX31" fmla="*/ 238760 w 1170940"/>
              <a:gd name="connsiteY31" fmla="*/ 5080 h 1722120"/>
              <a:gd name="connsiteX32" fmla="*/ 0 w 1170940"/>
              <a:gd name="connsiteY32" fmla="*/ 508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70940" h="1722120">
                <a:moveTo>
                  <a:pt x="0" y="5080"/>
                </a:moveTo>
                <a:cubicBezTo>
                  <a:pt x="1693" y="577427"/>
                  <a:pt x="3387" y="1149773"/>
                  <a:pt x="5080" y="1722120"/>
                </a:cubicBezTo>
                <a:lnTo>
                  <a:pt x="1170940" y="1719580"/>
                </a:lnTo>
                <a:cubicBezTo>
                  <a:pt x="1170093" y="1146387"/>
                  <a:pt x="1169247" y="573193"/>
                  <a:pt x="1168400" y="0"/>
                </a:cubicBezTo>
                <a:lnTo>
                  <a:pt x="1135380" y="55880"/>
                </a:lnTo>
                <a:lnTo>
                  <a:pt x="1122680" y="88900"/>
                </a:lnTo>
                <a:lnTo>
                  <a:pt x="1041400" y="58420"/>
                </a:lnTo>
                <a:lnTo>
                  <a:pt x="993140" y="86360"/>
                </a:lnTo>
                <a:lnTo>
                  <a:pt x="957580" y="134620"/>
                </a:lnTo>
                <a:lnTo>
                  <a:pt x="944880" y="172720"/>
                </a:lnTo>
                <a:lnTo>
                  <a:pt x="919480" y="210820"/>
                </a:lnTo>
                <a:lnTo>
                  <a:pt x="894080" y="231140"/>
                </a:lnTo>
                <a:lnTo>
                  <a:pt x="840740" y="241300"/>
                </a:lnTo>
                <a:lnTo>
                  <a:pt x="787400" y="243840"/>
                </a:lnTo>
                <a:lnTo>
                  <a:pt x="713740" y="261620"/>
                </a:lnTo>
                <a:lnTo>
                  <a:pt x="655320" y="276860"/>
                </a:lnTo>
                <a:lnTo>
                  <a:pt x="655320" y="335280"/>
                </a:lnTo>
                <a:lnTo>
                  <a:pt x="635000" y="358140"/>
                </a:lnTo>
                <a:lnTo>
                  <a:pt x="591820" y="388620"/>
                </a:lnTo>
                <a:lnTo>
                  <a:pt x="535940" y="406400"/>
                </a:lnTo>
                <a:lnTo>
                  <a:pt x="487680" y="406400"/>
                </a:lnTo>
                <a:lnTo>
                  <a:pt x="457200" y="426720"/>
                </a:lnTo>
                <a:lnTo>
                  <a:pt x="439420" y="482600"/>
                </a:lnTo>
                <a:lnTo>
                  <a:pt x="414020" y="419100"/>
                </a:lnTo>
                <a:lnTo>
                  <a:pt x="386080" y="342900"/>
                </a:lnTo>
                <a:lnTo>
                  <a:pt x="381000" y="276860"/>
                </a:lnTo>
                <a:lnTo>
                  <a:pt x="355600" y="261620"/>
                </a:lnTo>
                <a:lnTo>
                  <a:pt x="312420" y="259080"/>
                </a:lnTo>
                <a:lnTo>
                  <a:pt x="289560" y="236220"/>
                </a:lnTo>
                <a:lnTo>
                  <a:pt x="281940" y="104140"/>
                </a:lnTo>
                <a:lnTo>
                  <a:pt x="264160" y="35560"/>
                </a:lnTo>
                <a:lnTo>
                  <a:pt x="238760" y="5080"/>
                </a:lnTo>
                <a:lnTo>
                  <a:pt x="0" y="508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hidden="1"/>
          <p:cNvSpPr txBox="1">
            <a:spLocks noChangeArrowheads="1"/>
          </p:cNvSpPr>
          <p:nvPr/>
        </p:nvSpPr>
        <p:spPr bwMode="auto">
          <a:xfrm>
            <a:off x="412657" y="3244890"/>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10" presetClass="exit" presetSubtype="0" fill="hold" grpId="2" nodeType="withEffect">
                                  <p:stCondLst>
                                    <p:cond delay="0"/>
                                  </p:stCondLst>
                                  <p:childTnLst>
                                    <p:animEffect transition="out" filter="fade">
                                      <p:cBhvr>
                                        <p:cTn id="9" dur="250"/>
                                        <p:tgtEl>
                                          <p:spTgt spid="4"/>
                                        </p:tgtEl>
                                      </p:cBhvr>
                                    </p:animEffect>
                                    <p:set>
                                      <p:cBhvr>
                                        <p:cTn id="10" dur="1" fill="hold">
                                          <p:stCondLst>
                                            <p:cond delay="24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
                                        <p:tgtEl>
                                          <p:spTgt spid="6"/>
                                        </p:tgtEl>
                                      </p:cBhvr>
                                    </p:animEffect>
                                  </p:childTnLst>
                                </p:cTn>
                              </p:par>
                              <p:par>
                                <p:cTn id="19" presetID="0" presetClass="path" presetSubtype="0" accel="50000" decel="50000" fill="hold" grpId="1" nodeType="withEffect">
                                  <p:stCondLst>
                                    <p:cond delay="0"/>
                                  </p:stCondLst>
                                  <p:childTnLst>
                                    <p:animMotion origin="layout" path="M -3.33333E-6 3.33333E-6 L -0.33836 0.22615 " pathEditMode="relative" rAng="0" ptsTypes="AA">
                                      <p:cBhvr>
                                        <p:cTn id="20" dur="1750" fill="hold"/>
                                        <p:tgtEl>
                                          <p:spTgt spid="4"/>
                                        </p:tgtEl>
                                        <p:attrNameLst>
                                          <p:attrName>ppt_x</p:attrName>
                                          <p:attrName>ppt_y</p:attrName>
                                        </p:attrNameLst>
                                      </p:cBhvr>
                                      <p:rCtr x="-16927" y="11296"/>
                                    </p:animMotion>
                                  </p:childTnLst>
                                </p:cTn>
                              </p:par>
                              <p:par>
                                <p:cTn id="21" presetID="0" presetClass="path" presetSubtype="0" accel="50000" decel="50000" fill="hold" grpId="1" nodeType="withEffect">
                                  <p:stCondLst>
                                    <p:cond delay="0"/>
                                  </p:stCondLst>
                                  <p:childTnLst>
                                    <p:animMotion origin="layout" path="M 5.55112E-17 2.96296E-6 L -0.25503 0.03055 " pathEditMode="relative" rAng="0" ptsTypes="AA">
                                      <p:cBhvr>
                                        <p:cTn id="22" dur="1750" fill="hold"/>
                                        <p:tgtEl>
                                          <p:spTgt spid="6"/>
                                        </p:tgtEl>
                                        <p:attrNameLst>
                                          <p:attrName>ppt_x</p:attrName>
                                          <p:attrName>ppt_y</p:attrName>
                                        </p:attrNameLst>
                                      </p:cBhvr>
                                      <p:rCtr x="-12760" y="1528"/>
                                    </p:animMotion>
                                  </p:childTnLst>
                                </p:cTn>
                              </p:par>
                              <p:par>
                                <p:cTn id="23" presetID="10" presetClass="exit" presetSubtype="0" fill="hold" grpId="1" nodeType="withEffect">
                                  <p:stCondLst>
                                    <p:cond delay="0"/>
                                  </p:stCondLst>
                                  <p:childTnLst>
                                    <p:animEffect transition="out" filter="fade">
                                      <p:cBhvr>
                                        <p:cTn id="24" dur="1250"/>
                                        <p:tgtEl>
                                          <p:spTgt spid="3074"/>
                                        </p:tgtEl>
                                      </p:cBhvr>
                                    </p:animEffect>
                                    <p:set>
                                      <p:cBhvr>
                                        <p:cTn id="25" dur="1" fill="hold">
                                          <p:stCondLst>
                                            <p:cond delay="1249"/>
                                          </p:stCondLst>
                                        </p:cTn>
                                        <p:tgtEl>
                                          <p:spTgt spid="307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
                                        <p:tgtEl>
                                          <p:spTgt spid="9"/>
                                        </p:tgtEl>
                                      </p:cBhvr>
                                    </p:animEffect>
                                  </p:childTnLst>
                                </p:cTn>
                              </p:par>
                              <p:par>
                                <p:cTn id="35" presetID="0" presetClass="path" presetSubtype="0" accel="50000" decel="50000" fill="hold" grpId="1" nodeType="withEffect">
                                  <p:stCondLst>
                                    <p:cond delay="0"/>
                                  </p:stCondLst>
                                  <p:childTnLst>
                                    <p:animMotion origin="layout" path="M -1.66667E-6 4.81481E-6 L 0.22222 -0.26505 " pathEditMode="relative" rAng="0" ptsTypes="AA">
                                      <p:cBhvr>
                                        <p:cTn id="36" dur="1750" fill="hold"/>
                                        <p:tgtEl>
                                          <p:spTgt spid="7"/>
                                        </p:tgtEl>
                                        <p:attrNameLst>
                                          <p:attrName>ppt_x</p:attrName>
                                          <p:attrName>ppt_y</p:attrName>
                                        </p:attrNameLst>
                                      </p:cBhvr>
                                      <p:rCtr x="11111" y="-13264"/>
                                    </p:animMotion>
                                  </p:childTnLst>
                                </p:cTn>
                              </p:par>
                              <p:par>
                                <p:cTn id="37" presetID="0" presetClass="path" presetSubtype="0" accel="50000" decel="50000" fill="hold" grpId="1" nodeType="withEffect">
                                  <p:stCondLst>
                                    <p:cond delay="0"/>
                                  </p:stCondLst>
                                  <p:childTnLst>
                                    <p:animMotion origin="layout" path="M -5.55556E-7 3.33333E-6 L 0.10816 -0.16783 " pathEditMode="relative" rAng="0" ptsTypes="AA">
                                      <p:cBhvr>
                                        <p:cTn id="38" dur="1750" fill="hold"/>
                                        <p:tgtEl>
                                          <p:spTgt spid="8"/>
                                        </p:tgtEl>
                                        <p:attrNameLst>
                                          <p:attrName>ppt_x</p:attrName>
                                          <p:attrName>ppt_y</p:attrName>
                                        </p:attrNameLst>
                                      </p:cBhvr>
                                      <p:rCtr x="5399" y="-8403"/>
                                    </p:animMotion>
                                  </p:childTnLst>
                                </p:cTn>
                              </p:par>
                              <p:par>
                                <p:cTn id="39" presetID="0" presetClass="path" presetSubtype="0" accel="50000" decel="50000" fill="hold" grpId="1" nodeType="withEffect">
                                  <p:stCondLst>
                                    <p:cond delay="0"/>
                                  </p:stCondLst>
                                  <p:childTnLst>
                                    <p:animMotion origin="layout" path="M -2.22222E-6 -3.7037E-6 L -0.01771 -0.06944 " pathEditMode="relative" rAng="0" ptsTypes="AA">
                                      <p:cBhvr>
                                        <p:cTn id="40" dur="1750" fill="hold"/>
                                        <p:tgtEl>
                                          <p:spTgt spid="9"/>
                                        </p:tgtEl>
                                        <p:attrNameLst>
                                          <p:attrName>ppt_x</p:attrName>
                                          <p:attrName>ppt_y</p:attrName>
                                        </p:attrNameLst>
                                      </p:cBhvr>
                                      <p:rCtr x="-885" y="-3472"/>
                                    </p:animMotion>
                                  </p:childTnLst>
                                </p:cTn>
                              </p:par>
                            </p:childTnLst>
                          </p:cTn>
                        </p:par>
                        <p:par>
                          <p:cTn id="41" fill="hold">
                            <p:stCondLst>
                              <p:cond delay="1750"/>
                            </p:stCondLst>
                            <p:childTnLst>
                              <p:par>
                                <p:cTn id="42" presetID="10" presetClass="exit" presetSubtype="0" fill="hold" grpId="2" nodeType="afterEffect">
                                  <p:stCondLst>
                                    <p:cond delay="0"/>
                                  </p:stCondLst>
                                  <p:childTnLst>
                                    <p:animEffect transition="out" filter="fade">
                                      <p:cBhvr>
                                        <p:cTn id="43" dur="250"/>
                                        <p:tgtEl>
                                          <p:spTgt spid="6"/>
                                        </p:tgtEl>
                                      </p:cBhvr>
                                    </p:animEffect>
                                    <p:set>
                                      <p:cBhvr>
                                        <p:cTn id="44" dur="1" fill="hold">
                                          <p:stCondLst>
                                            <p:cond delay="249"/>
                                          </p:stCondLst>
                                        </p:cTn>
                                        <p:tgtEl>
                                          <p:spTgt spid="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10" presetClass="exit" presetSubtype="0" fill="hold" grpId="2"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ntr" presetSubtype="0" fill="hold" grpId="0" nodeType="withEffect">
                                  <p:stCondLst>
                                    <p:cond delay="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3" nodeType="clickEffect">
                                  <p:stCondLst>
                                    <p:cond delay="0"/>
                                  </p:stCondLst>
                                  <p:childTnLst>
                                    <p:animMotion origin="layout" path="M -2.77778E-7 -0.00023 L 0.00122 0.43316 " pathEditMode="relative" rAng="0" ptsTypes="AA">
                                      <p:cBhvr>
                                        <p:cTn id="63" dur="2000" fill="hold"/>
                                        <p:tgtEl>
                                          <p:spTgt spid="10"/>
                                        </p:tgtEl>
                                        <p:attrNameLst>
                                          <p:attrName>ppt_x</p:attrName>
                                          <p:attrName>ppt_y</p:attrName>
                                        </p:attrNameLst>
                                      </p:cBhvr>
                                      <p:rCtr x="52" y="21670"/>
                                    </p:animMotion>
                                  </p:childTnLst>
                                </p:cTn>
                              </p:par>
                              <p:par>
                                <p:cTn id="64" presetID="9" presetClass="exit" presetSubtype="0" fill="hold" grpId="4" nodeType="withEffect">
                                  <p:stCondLst>
                                    <p:cond delay="0"/>
                                  </p:stCondLst>
                                  <p:childTnLst>
                                    <p:animEffect transition="out" filter="dissolve">
                                      <p:cBhvr>
                                        <p:cTn id="65" dur="1500"/>
                                        <p:tgtEl>
                                          <p:spTgt spid="10"/>
                                        </p:tgtEl>
                                      </p:cBhvr>
                                    </p:animEffect>
                                    <p:set>
                                      <p:cBhvr>
                                        <p:cTn id="66"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6" grpId="2"/>
      <p:bldP spid="10" grpId="0"/>
      <p:bldP spid="10" grpId="3"/>
      <p:bldP spid="10" grpId="4"/>
      <p:bldP spid="7" grpId="0"/>
      <p:bldP spid="7" grpId="1"/>
      <p:bldP spid="7" grpId="2"/>
      <p:bldP spid="8" grpId="0"/>
      <p:bldP spid="8" grpId="1"/>
      <p:bldP spid="8" grpId="2"/>
      <p:bldP spid="9" grpId="0"/>
      <p:bldP spid="9" grpId="1"/>
      <p:bldP spid="9" grpId="2"/>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30" y="0"/>
            <a:ext cx="10218420" cy="6858000"/>
          </a:xfrm>
          <a:prstGeom prst="rect">
            <a:avLst/>
          </a:prstGeom>
        </p:spPr>
      </p:pic>
      <p:sp>
        <p:nvSpPr>
          <p:cNvPr id="4" name="Title 1"/>
          <p:cNvSpPr txBox="1">
            <a:spLocks/>
          </p:cNvSpPr>
          <p:nvPr/>
        </p:nvSpPr>
        <p:spPr>
          <a:xfrm>
            <a:off x="590308" y="3195553"/>
            <a:ext cx="782448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fearful expectation of judgment</a:t>
            </a:r>
          </a:p>
        </p:txBody>
      </p:sp>
      <p:sp>
        <p:nvSpPr>
          <p:cNvPr id="3074" name="Rectangle 2"/>
          <p:cNvSpPr>
            <a:spLocks noGrp="1" noChangeArrowheads="1"/>
          </p:cNvSpPr>
          <p:nvPr>
            <p:ph type="title"/>
          </p:nvPr>
        </p:nvSpPr>
        <p:spPr>
          <a:xfrm>
            <a:off x="457200" y="679752"/>
            <a:ext cx="8229600" cy="54316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if we sin willfully after we have received the knowledge of the truth, there no longer remains a sacrifice for sins, but a certain fearful expectation of judgment, and fiery indignation which will devour the adversaries.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Hebrews 10:26-27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12657" y="3244890"/>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4">
            <a:extLst>
              <a:ext uri="{FF2B5EF4-FFF2-40B4-BE49-F238E27FC236}">
                <a16:creationId xmlns:a16="http://schemas.microsoft.com/office/drawing/2014/main" id="{D9DF63A8-7BF6-4A62-AAFD-C144E0729198}"/>
              </a:ext>
            </a:extLst>
          </p:cNvPr>
          <p:cNvSpPr>
            <a:spLocks noChangeArrowheads="1"/>
          </p:cNvSpPr>
          <p:nvPr/>
        </p:nvSpPr>
        <p:spPr bwMode="auto">
          <a:xfrm>
            <a:off x="2639558" y="877763"/>
            <a:ext cx="188672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12700" prstMaterial="plastic">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hope</a:t>
            </a:r>
          </a:p>
        </p:txBody>
      </p:sp>
      <p:sp>
        <p:nvSpPr>
          <p:cNvPr id="8" name="Rectangle 2">
            <a:extLst>
              <a:ext uri="{FF2B5EF4-FFF2-40B4-BE49-F238E27FC236}">
                <a16:creationId xmlns:a16="http://schemas.microsoft.com/office/drawing/2014/main" id="{1D42B147-1F34-4A26-88BA-D50E5AA7142E}"/>
              </a:ext>
            </a:extLst>
          </p:cNvPr>
          <p:cNvSpPr txBox="1">
            <a:spLocks noChangeArrowheads="1"/>
          </p:cNvSpPr>
          <p:nvPr/>
        </p:nvSpPr>
        <p:spPr bwMode="auto">
          <a:xfrm>
            <a:off x="735350" y="1228265"/>
            <a:ext cx="5658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p>
        </p:txBody>
      </p:sp>
      <p:sp>
        <p:nvSpPr>
          <p:cNvPr id="9" name="Rectangle 2">
            <a:extLst>
              <a:ext uri="{FF2B5EF4-FFF2-40B4-BE49-F238E27FC236}">
                <a16:creationId xmlns:a16="http://schemas.microsoft.com/office/drawing/2014/main" id="{71E1DF95-79A4-4A49-92BF-CB78BB0C668B}"/>
              </a:ext>
            </a:extLst>
          </p:cNvPr>
          <p:cNvSpPr txBox="1">
            <a:spLocks noChangeArrowheads="1"/>
          </p:cNvSpPr>
          <p:nvPr/>
        </p:nvSpPr>
        <p:spPr bwMode="auto">
          <a:xfrm>
            <a:off x="4497740" y="3244890"/>
            <a:ext cx="5658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p>
        </p:txBody>
      </p:sp>
      <p:sp>
        <p:nvSpPr>
          <p:cNvPr id="10" name="Rectangle 2">
            <a:extLst>
              <a:ext uri="{FF2B5EF4-FFF2-40B4-BE49-F238E27FC236}">
                <a16:creationId xmlns:a16="http://schemas.microsoft.com/office/drawing/2014/main" id="{7E7454EA-F44E-481E-894F-A05870B0D4B0}"/>
              </a:ext>
            </a:extLst>
          </p:cNvPr>
          <p:cNvSpPr txBox="1">
            <a:spLocks noChangeArrowheads="1"/>
          </p:cNvSpPr>
          <p:nvPr/>
        </p:nvSpPr>
        <p:spPr bwMode="auto">
          <a:xfrm>
            <a:off x="2881242" y="3240128"/>
            <a:ext cx="5658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
            </a:r>
          </a:p>
        </p:txBody>
      </p:sp>
      <p:sp>
        <p:nvSpPr>
          <p:cNvPr id="11" name="Rectangle 2">
            <a:extLst>
              <a:ext uri="{FF2B5EF4-FFF2-40B4-BE49-F238E27FC236}">
                <a16:creationId xmlns:a16="http://schemas.microsoft.com/office/drawing/2014/main" id="{380C84F9-D8D3-43EF-B218-F3A530317FE4}"/>
              </a:ext>
            </a:extLst>
          </p:cNvPr>
          <p:cNvSpPr txBox="1">
            <a:spLocks noChangeArrowheads="1"/>
          </p:cNvSpPr>
          <p:nvPr/>
        </p:nvSpPr>
        <p:spPr bwMode="auto">
          <a:xfrm>
            <a:off x="6732022" y="1900001"/>
            <a:ext cx="5658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6" name="Rectangle 2" hidden="1"/>
          <p:cNvSpPr txBox="1">
            <a:spLocks noChangeArrowheads="1"/>
          </p:cNvSpPr>
          <p:nvPr/>
        </p:nvSpPr>
        <p:spPr bwMode="auto">
          <a:xfrm>
            <a:off x="2939602" y="4240169"/>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409491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
                                        <p:tgtEl>
                                          <p:spTgt spid="11"/>
                                        </p:tgtEl>
                                      </p:cBhvr>
                                    </p:animEffect>
                                  </p:childTnLst>
                                </p:cTn>
                              </p:par>
                              <p:par>
                                <p:cTn id="34" presetID="0" presetClass="path" presetSubtype="0" accel="50000" decel="50000" fill="hold" grpId="1" nodeType="withEffect">
                                  <p:stCondLst>
                                    <p:cond delay="0"/>
                                  </p:stCondLst>
                                  <p:childTnLst>
                                    <p:animMotion origin="layout" path="M -4.72222E-6 3.7037E-7 L 0.2323 -0.04607 " pathEditMode="relative" rAng="0" ptsTypes="AA">
                                      <p:cBhvr>
                                        <p:cTn id="35" dur="1750" fill="hold"/>
                                        <p:tgtEl>
                                          <p:spTgt spid="8"/>
                                        </p:tgtEl>
                                        <p:attrNameLst>
                                          <p:attrName>ppt_x</p:attrName>
                                          <p:attrName>ppt_y</p:attrName>
                                        </p:attrNameLst>
                                      </p:cBhvr>
                                      <p:rCtr x="11615" y="-2315"/>
                                    </p:animMotion>
                                  </p:childTnLst>
                                </p:cTn>
                              </p:par>
                              <p:par>
                                <p:cTn id="36" presetID="0" presetClass="path" presetSubtype="0" accel="50000" decel="50000" fill="hold" grpId="1" nodeType="withEffect">
                                  <p:stCondLst>
                                    <p:cond delay="0"/>
                                  </p:stCondLst>
                                  <p:childTnLst>
                                    <p:animMotion origin="layout" path="M -3.05556E-6 -1.11111E-6 L -0.14583 -0.34005 " pathEditMode="relative" rAng="0" ptsTypes="AA">
                                      <p:cBhvr>
                                        <p:cTn id="37" dur="1750" fill="hold"/>
                                        <p:tgtEl>
                                          <p:spTgt spid="9"/>
                                        </p:tgtEl>
                                        <p:attrNameLst>
                                          <p:attrName>ppt_x</p:attrName>
                                          <p:attrName>ppt_y</p:attrName>
                                        </p:attrNameLst>
                                      </p:cBhvr>
                                      <p:rCtr x="-7292" y="-17014"/>
                                    </p:animMotion>
                                  </p:childTnLst>
                                </p:cTn>
                              </p:par>
                              <p:par>
                                <p:cTn id="38" presetID="0" presetClass="path" presetSubtype="0" accel="50000" decel="50000" fill="hold" grpId="1" nodeType="withEffect">
                                  <p:stCondLst>
                                    <p:cond delay="0"/>
                                  </p:stCondLst>
                                  <p:childTnLst>
                                    <p:animMotion origin="layout" path="M 3.05556E-6 3.33333E-6 L 0.06441 -0.33936 " pathEditMode="relative" rAng="0" ptsTypes="AA">
                                      <p:cBhvr>
                                        <p:cTn id="39" dur="1750" fill="hold"/>
                                        <p:tgtEl>
                                          <p:spTgt spid="10"/>
                                        </p:tgtEl>
                                        <p:attrNameLst>
                                          <p:attrName>ppt_x</p:attrName>
                                          <p:attrName>ppt_y</p:attrName>
                                        </p:attrNameLst>
                                      </p:cBhvr>
                                      <p:rCtr x="3212" y="-16968"/>
                                    </p:animMotion>
                                  </p:childTnLst>
                                </p:cTn>
                              </p:par>
                              <p:par>
                                <p:cTn id="40" presetID="0" presetClass="path" presetSubtype="0" accel="50000" decel="50000" fill="hold" grpId="1" nodeType="withEffect">
                                  <p:stCondLst>
                                    <p:cond delay="0"/>
                                  </p:stCondLst>
                                  <p:childTnLst>
                                    <p:animMotion origin="layout" path="M 2.5E-6 3.7037E-6 L -0.3257 -0.14399 " pathEditMode="relative" rAng="0" ptsTypes="AA">
                                      <p:cBhvr>
                                        <p:cTn id="41" dur="1750" fill="hold"/>
                                        <p:tgtEl>
                                          <p:spTgt spid="11"/>
                                        </p:tgtEl>
                                        <p:attrNameLst>
                                          <p:attrName>ppt_x</p:attrName>
                                          <p:attrName>ppt_y</p:attrName>
                                        </p:attrNameLst>
                                      </p:cBhvr>
                                      <p:rCtr x="-16285" y="-7199"/>
                                    </p:animMotion>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
                                        <p:tgtEl>
                                          <p:spTgt spid="5"/>
                                        </p:tgtEl>
                                      </p:cBhvr>
                                    </p:animEffect>
                                  </p:childTnLst>
                                </p:cTn>
                              </p:par>
                              <p:par>
                                <p:cTn id="45" presetID="0" presetClass="path" presetSubtype="0" accel="50000" decel="50000" fill="hold" grpId="1" nodeType="withEffect">
                                  <p:stCondLst>
                                    <p:cond delay="0"/>
                                  </p:stCondLst>
                                  <p:childTnLst>
                                    <p:animMotion origin="layout" path="M 4.72222E-6 -1.11111E-6 L 0.27656 0.14537 " pathEditMode="relative" rAng="0" ptsTypes="AA">
                                      <p:cBhvr>
                                        <p:cTn id="46" dur="1750" fill="hold"/>
                                        <p:tgtEl>
                                          <p:spTgt spid="5"/>
                                        </p:tgtEl>
                                        <p:attrNameLst>
                                          <p:attrName>ppt_x</p:attrName>
                                          <p:attrName>ppt_y</p:attrName>
                                        </p:attrNameLst>
                                      </p:cBhvr>
                                      <p:rCtr x="13819" y="7269"/>
                                    </p:animMotion>
                                  </p:childTnLst>
                                </p:cTn>
                              </p:par>
                              <p:par>
                                <p:cTn id="47" presetID="10" presetClass="exit" presetSubtype="0" fill="hold" grpId="2"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500"/>
                                        <p:tgtEl>
                                          <p:spTgt spid="3074"/>
                                        </p:tgtEl>
                                      </p:cBhvr>
                                    </p:animEffect>
                                    <p:set>
                                      <p:cBhvr>
                                        <p:cTn id="52" dur="1" fill="hold">
                                          <p:stCondLst>
                                            <p:cond delay="1499"/>
                                          </p:stCondLst>
                                        </p:cTn>
                                        <p:tgtEl>
                                          <p:spTgt spid="3074"/>
                                        </p:tgtEl>
                                        <p:attrNameLst>
                                          <p:attrName>style.visibility</p:attrName>
                                        </p:attrNameLst>
                                      </p:cBhvr>
                                      <p:to>
                                        <p:strVal val="hidden"/>
                                      </p:to>
                                    </p:set>
                                  </p:childTnLst>
                                </p:cTn>
                              </p:par>
                            </p:childTnLst>
                          </p:cTn>
                        </p:par>
                        <p:par>
                          <p:cTn id="53" fill="hold">
                            <p:stCondLst>
                              <p:cond delay="1750"/>
                            </p:stCondLst>
                            <p:childTnLst>
                              <p:par>
                                <p:cTn id="54" presetID="10"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50"/>
                                        <p:tgtEl>
                                          <p:spTgt spid="7"/>
                                        </p:tgtEl>
                                      </p:cBhvr>
                                    </p:animEffec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3"/>
      <p:bldP spid="7" grpId="0"/>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72246" cy="6858000"/>
          </a:xfrm>
          <a:prstGeom prst="rect">
            <a:avLst/>
          </a:prstGeom>
        </p:spPr>
      </p:pic>
      <p:sp>
        <p:nvSpPr>
          <p:cNvPr id="4" name="Title 1"/>
          <p:cNvSpPr txBox="1">
            <a:spLocks/>
          </p:cNvSpPr>
          <p:nvPr/>
        </p:nvSpPr>
        <p:spPr>
          <a:xfrm>
            <a:off x="1712242" y="4189306"/>
            <a:ext cx="276577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godly fear</a:t>
            </a:r>
          </a:p>
        </p:txBody>
      </p:sp>
      <p:sp>
        <p:nvSpPr>
          <p:cNvPr id="3074" name="Rectangle 2"/>
          <p:cNvSpPr>
            <a:spLocks noGrp="1" noChangeArrowheads="1"/>
          </p:cNvSpPr>
          <p:nvPr>
            <p:ph type="title"/>
          </p:nvPr>
        </p:nvSpPr>
        <p:spPr>
          <a:xfrm>
            <a:off x="445626" y="1038567"/>
            <a:ext cx="8229600" cy="47603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since we are    receiving a kingdom which   cannot be shaken, let us have grace, by which we may serve  God acceptably with reverence and godly fear. For our God is a consuming fire.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Hebrews 12:28-29 </a:t>
            </a:r>
          </a:p>
        </p:txBody>
      </p:sp>
      <p:sp>
        <p:nvSpPr>
          <p:cNvPr id="5" name="Rectangle 2"/>
          <p:cNvSpPr txBox="1">
            <a:spLocks noChangeArrowheads="1"/>
          </p:cNvSpPr>
          <p:nvPr/>
        </p:nvSpPr>
        <p:spPr bwMode="auto">
          <a:xfrm>
            <a:off x="2939602" y="4240169"/>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4">
            <a:extLst>
              <a:ext uri="{FF2B5EF4-FFF2-40B4-BE49-F238E27FC236}">
                <a16:creationId xmlns:a16="http://schemas.microsoft.com/office/drawing/2014/main" id="{D95C48C5-BDE7-45ED-BA89-004AF37CA3B6}"/>
              </a:ext>
            </a:extLst>
          </p:cNvPr>
          <p:cNvSpPr>
            <a:spLocks noChangeArrowheads="1"/>
          </p:cNvSpPr>
          <p:nvPr/>
        </p:nvSpPr>
        <p:spPr bwMode="auto">
          <a:xfrm>
            <a:off x="2639558" y="877763"/>
            <a:ext cx="1886722" cy="1104900"/>
          </a:xfrm>
          <a:prstGeom prst="rect">
            <a:avLst/>
          </a:prstGeom>
          <a:noFill/>
          <a:ln>
            <a:noFill/>
          </a:ln>
          <a:effectLst/>
          <a:scene3d>
            <a:camera prst="orthographicFront"/>
            <a:lightRig rig="flat" dir="tl"/>
          </a:scene3d>
          <a:sp3d prstMaterial="plastic">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3d contourW="12700" prstMaterial="plastic">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hope</a:t>
            </a:r>
          </a:p>
        </p:txBody>
      </p:sp>
      <p:sp>
        <p:nvSpPr>
          <p:cNvPr id="8" name="Rectangle 2">
            <a:extLst>
              <a:ext uri="{FF2B5EF4-FFF2-40B4-BE49-F238E27FC236}">
                <a16:creationId xmlns:a16="http://schemas.microsoft.com/office/drawing/2014/main" id="{E2E751F2-539B-4995-A822-4F2AECA40268}"/>
              </a:ext>
            </a:extLst>
          </p:cNvPr>
          <p:cNvSpPr txBox="1">
            <a:spLocks noChangeArrowheads="1"/>
          </p:cNvSpPr>
          <p:nvPr/>
        </p:nvSpPr>
        <p:spPr bwMode="auto">
          <a:xfrm>
            <a:off x="2645570" y="4459322"/>
            <a:ext cx="442418" cy="60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p>
        </p:txBody>
      </p:sp>
      <p:sp>
        <p:nvSpPr>
          <p:cNvPr id="9" name="Rectangle 2">
            <a:extLst>
              <a:ext uri="{FF2B5EF4-FFF2-40B4-BE49-F238E27FC236}">
                <a16:creationId xmlns:a16="http://schemas.microsoft.com/office/drawing/2014/main" id="{8C9F3F1F-6326-43CA-9755-D70DD2B5C0DB}"/>
              </a:ext>
            </a:extLst>
          </p:cNvPr>
          <p:cNvSpPr txBox="1">
            <a:spLocks noChangeArrowheads="1"/>
          </p:cNvSpPr>
          <p:nvPr/>
        </p:nvSpPr>
        <p:spPr bwMode="auto">
          <a:xfrm>
            <a:off x="4673125" y="4421222"/>
            <a:ext cx="547955" cy="67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p>
        </p:txBody>
      </p:sp>
      <p:sp>
        <p:nvSpPr>
          <p:cNvPr id="10" name="Rectangle 2">
            <a:extLst>
              <a:ext uri="{FF2B5EF4-FFF2-40B4-BE49-F238E27FC236}">
                <a16:creationId xmlns:a16="http://schemas.microsoft.com/office/drawing/2014/main" id="{4A53FFA4-D92B-4406-9328-9E468363A74B}"/>
              </a:ext>
            </a:extLst>
          </p:cNvPr>
          <p:cNvSpPr txBox="1">
            <a:spLocks noChangeArrowheads="1"/>
          </p:cNvSpPr>
          <p:nvPr/>
        </p:nvSpPr>
        <p:spPr bwMode="auto">
          <a:xfrm>
            <a:off x="6177149" y="3771900"/>
            <a:ext cx="547955" cy="63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a:t>
            </a:r>
          </a:p>
        </p:txBody>
      </p:sp>
      <p:sp>
        <p:nvSpPr>
          <p:cNvPr id="11" name="Rectangle 2">
            <a:extLst>
              <a:ext uri="{FF2B5EF4-FFF2-40B4-BE49-F238E27FC236}">
                <a16:creationId xmlns:a16="http://schemas.microsoft.com/office/drawing/2014/main" id="{01CF1527-CED4-485B-9D8A-D91108EBA5A7}"/>
              </a:ext>
            </a:extLst>
          </p:cNvPr>
          <p:cNvSpPr txBox="1">
            <a:spLocks noChangeArrowheads="1"/>
          </p:cNvSpPr>
          <p:nvPr/>
        </p:nvSpPr>
        <p:spPr bwMode="auto">
          <a:xfrm>
            <a:off x="7611455" y="2987256"/>
            <a:ext cx="547955" cy="8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2" name="Rectangle 2">
            <a:extLst>
              <a:ext uri="{FF2B5EF4-FFF2-40B4-BE49-F238E27FC236}">
                <a16:creationId xmlns:a16="http://schemas.microsoft.com/office/drawing/2014/main" id="{20F8936E-371B-45E5-964C-09023A883998}"/>
              </a:ext>
            </a:extLst>
          </p:cNvPr>
          <p:cNvSpPr txBox="1">
            <a:spLocks noChangeArrowheads="1"/>
          </p:cNvSpPr>
          <p:nvPr/>
        </p:nvSpPr>
        <p:spPr bwMode="auto">
          <a:xfrm>
            <a:off x="4496684" y="1251801"/>
            <a:ext cx="547955" cy="29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000"/>
              </a:lnSpc>
            </a:pPr>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l</a:t>
            </a:r>
          </a:p>
          <a:p>
            <a:pPr eaLnBrk="1" hangingPunct="1">
              <a:lnSpc>
                <a:spcPts val="4000"/>
              </a:lnSpc>
            </a:pPr>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o</a:t>
            </a:r>
          </a:p>
          <a:p>
            <a:pPr eaLnBrk="1" hangingPunct="1">
              <a:lnSpc>
                <a:spcPts val="4000"/>
              </a:lnSpc>
            </a:pPr>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v</a:t>
            </a:r>
          </a:p>
          <a:p>
            <a:pPr eaLnBrk="1" hangingPunct="1">
              <a:lnSpc>
                <a:spcPts val="4000"/>
              </a:lnSpc>
            </a:pPr>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a:t>
            </a:r>
          </a:p>
        </p:txBody>
      </p:sp>
      <p:pic>
        <p:nvPicPr>
          <p:cNvPr id="13" name="Picture 12">
            <a:extLst>
              <a:ext uri="{FF2B5EF4-FFF2-40B4-BE49-F238E27FC236}">
                <a16:creationId xmlns:a16="http://schemas.microsoft.com/office/drawing/2014/main" id="{D4319807-2E6E-4DAB-8838-BA74434794F6}"/>
              </a:ext>
            </a:extLst>
          </p:cNvPr>
          <p:cNvPicPr>
            <a:picLocks noChangeAspect="1"/>
          </p:cNvPicPr>
          <p:nvPr/>
        </p:nvPicPr>
        <p:blipFill rotWithShape="1">
          <a:blip r:embed="rId3">
            <a:extLst>
              <a:ext uri="{28A0092B-C50C-407E-A947-70E740481C1C}">
                <a14:useLocalDpi xmlns:a14="http://schemas.microsoft.com/office/drawing/2010/main" val="0"/>
              </a:ext>
            </a:extLst>
          </a:blip>
          <a:srcRect t="62434"/>
          <a:stretch/>
        </p:blipFill>
        <p:spPr>
          <a:xfrm>
            <a:off x="0" y="4281714"/>
            <a:ext cx="9472246" cy="2576286"/>
          </a:xfrm>
          <a:prstGeom prst="rect">
            <a:avLst/>
          </a:prstGeom>
        </p:spPr>
      </p:pic>
      <p:sp>
        <p:nvSpPr>
          <p:cNvPr id="6" name="Rectangle 2" hidden="1"/>
          <p:cNvSpPr txBox="1">
            <a:spLocks noChangeArrowheads="1"/>
          </p:cNvSpPr>
          <p:nvPr/>
        </p:nvSpPr>
        <p:spPr bwMode="auto">
          <a:xfrm>
            <a:off x="2084089" y="2166544"/>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29862032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0" presetClass="exit" presetSubtype="0" fill="hold" grpId="1" nodeType="withEffect">
                                  <p:stCondLst>
                                    <p:cond delay="50"/>
                                  </p:stCondLst>
                                  <p:childTnLst>
                                    <p:set>
                                      <p:cBhvr>
                                        <p:cTn id="10" dur="1" fill="hold">
                                          <p:stCondLst>
                                            <p:cond delay="1249"/>
                                          </p:stCondLst>
                                        </p:cTn>
                                        <p:tgtEl>
                                          <p:spTgt spid="7"/>
                                        </p:tgtEl>
                                        <p:attrNameLst>
                                          <p:attrName>style.visibility</p:attrName>
                                        </p:attrNameLst>
                                      </p:cBhvr>
                                      <p:to>
                                        <p:strVal val="hidden"/>
                                      </p:to>
                                    </p:set>
                                    <p:animEffect transition="out" filter="dissolve">
                                      <p:cBhvr>
                                        <p:cTn id="11" dur="1250">
                                          <p:stCondLst>
                                            <p:cond delay="0"/>
                                          </p:stCondLst>
                                        </p:cTn>
                                        <p:tgtEl>
                                          <p:spTgt spid="7"/>
                                        </p:tgtEl>
                                      </p:cBhvr>
                                    </p:animEffect>
                                    <p:anim to="" calcmode="lin" valueType="num">
                                      <p:cBhvr>
                                        <p:cTn id="12" dur="125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3" dur="125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4" presetID="42" presetClass="path" presetSubtype="0" accel="50000" decel="50000" fill="hold" grpId="3" nodeType="withEffect">
                                  <p:stCondLst>
                                    <p:cond delay="50"/>
                                  </p:stCondLst>
                                  <p:childTnLst>
                                    <p:animMotion origin="layout" path="M -2.77778E-7 -4.81481E-6 L 0.15191 0.25533 " pathEditMode="relative" rAng="0" ptsTypes="AA">
                                      <p:cBhvr>
                                        <p:cTn id="15" dur="1250" fill="hold"/>
                                        <p:tgtEl>
                                          <p:spTgt spid="7"/>
                                        </p:tgtEl>
                                        <p:attrNameLst>
                                          <p:attrName>ppt_x</p:attrName>
                                          <p:attrName>ppt_y</p:attrName>
                                        </p:attrNameLst>
                                      </p:cBhvr>
                                      <p:rCtr x="7587" y="12755"/>
                                    </p:animMotion>
                                  </p:childTnLst>
                                </p:cTn>
                              </p:par>
                              <p:par>
                                <p:cTn id="16" presetID="23" presetClass="entr" presetSubtype="16" fill="hold" grpId="0" nodeType="withEffect">
                                  <p:stCondLst>
                                    <p:cond delay="75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childTnLst>
                                </p:cTn>
                              </p:par>
                            </p:childTnLst>
                          </p:cTn>
                        </p:par>
                        <p:par>
                          <p:cTn id="20" fill="hold">
                            <p:stCondLst>
                              <p:cond delay="1300"/>
                            </p:stCondLst>
                            <p:childTnLst>
                              <p:par>
                                <p:cTn id="21" presetID="10" presetClass="exit" presetSubtype="0" fill="hold" grpId="2" nodeType="afterEffect">
                                  <p:stCondLst>
                                    <p:cond delay="0"/>
                                  </p:stCondLst>
                                  <p:childTnLst>
                                    <p:animEffect transition="out" filter="fade">
                                      <p:cBhvr>
                                        <p:cTn id="22" dur="250"/>
                                        <p:tgtEl>
                                          <p:spTgt spid="5"/>
                                        </p:tgtEl>
                                      </p:cBhvr>
                                    </p:animEffect>
                                    <p:set>
                                      <p:cBhvr>
                                        <p:cTn id="23" dur="1" fill="hold">
                                          <p:stCondLst>
                                            <p:cond delay="24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
                                        <p:tgtEl>
                                          <p:spTgt spid="11"/>
                                        </p:tgtEl>
                                      </p:cBhvr>
                                    </p:animEffect>
                                  </p:childTnLst>
                                </p:cTn>
                              </p:par>
                              <p:par>
                                <p:cTn id="48" presetID="3" presetClass="emph" presetSubtype="10" fill="hold" grpId="3" nodeType="withEffect">
                                  <p:stCondLst>
                                    <p:cond delay="0"/>
                                  </p:stCondLst>
                                  <p:childTnLst>
                                    <p:animClr clrSpc="hsl" dir="ccw">
                                      <p:cBhvr override="childStyle">
                                        <p:cTn id="49" dur="2000" fill="hold"/>
                                        <p:tgtEl>
                                          <p:spTgt spid="8"/>
                                        </p:tgtEl>
                                        <p:attrNameLst>
                                          <p:attrName>style.color</p:attrName>
                                        </p:attrNameLst>
                                      </p:cBhvr>
                                      <p:to>
                                        <a:srgbClr val="FF0000"/>
                                      </p:to>
                                    </p:animClr>
                                  </p:childTnLst>
                                </p:cTn>
                              </p:par>
                              <p:par>
                                <p:cTn id="50" presetID="3" presetClass="emph" presetSubtype="10" fill="hold" grpId="3" nodeType="withEffect">
                                  <p:stCondLst>
                                    <p:cond delay="0"/>
                                  </p:stCondLst>
                                  <p:childTnLst>
                                    <p:animClr clrSpc="hsl" dir="ccw">
                                      <p:cBhvr override="childStyle">
                                        <p:cTn id="51" dur="2000" fill="hold"/>
                                        <p:tgtEl>
                                          <p:spTgt spid="9"/>
                                        </p:tgtEl>
                                        <p:attrNameLst>
                                          <p:attrName>style.color</p:attrName>
                                        </p:attrNameLst>
                                      </p:cBhvr>
                                      <p:to>
                                        <a:srgbClr val="FF0000"/>
                                      </p:to>
                                    </p:animClr>
                                  </p:childTnLst>
                                </p:cTn>
                              </p:par>
                              <p:par>
                                <p:cTn id="52" presetID="3" presetClass="emph" presetSubtype="10" fill="hold" grpId="3" nodeType="withEffect">
                                  <p:stCondLst>
                                    <p:cond delay="0"/>
                                  </p:stCondLst>
                                  <p:childTnLst>
                                    <p:animClr clrSpc="hsl" dir="ccw">
                                      <p:cBhvr override="childStyle">
                                        <p:cTn id="53" dur="2000" fill="hold"/>
                                        <p:tgtEl>
                                          <p:spTgt spid="10"/>
                                        </p:tgtEl>
                                        <p:attrNameLst>
                                          <p:attrName>style.color</p:attrName>
                                        </p:attrNameLst>
                                      </p:cBhvr>
                                      <p:to>
                                        <a:srgbClr val="FF0000"/>
                                      </p:to>
                                    </p:animClr>
                                  </p:childTnLst>
                                </p:cTn>
                              </p:par>
                              <p:par>
                                <p:cTn id="54" presetID="3" presetClass="emph" presetSubtype="10" fill="hold" grpId="3" nodeType="withEffect">
                                  <p:stCondLst>
                                    <p:cond delay="0"/>
                                  </p:stCondLst>
                                  <p:childTnLst>
                                    <p:animClr clrSpc="hsl" dir="ccw">
                                      <p:cBhvr override="childStyle">
                                        <p:cTn id="55" dur="2000" fill="hold"/>
                                        <p:tgtEl>
                                          <p:spTgt spid="11"/>
                                        </p:tgtEl>
                                        <p:attrNameLst>
                                          <p:attrName>style.color</p:attrName>
                                        </p:attrNameLst>
                                      </p:cBhvr>
                                      <p:to>
                                        <a:srgbClr val="FF0000"/>
                                      </p:to>
                                    </p:animClr>
                                  </p:childTnLst>
                                </p:cTn>
                              </p:par>
                              <p:par>
                                <p:cTn id="56" presetID="0" presetClass="path" presetSubtype="0" accel="50000" decel="50000" fill="hold" grpId="1" nodeType="withEffect">
                                  <p:stCondLst>
                                    <p:cond delay="0"/>
                                  </p:stCondLst>
                                  <p:childTnLst>
                                    <p:animMotion origin="layout" path="M -4.16667E-6 2.22045E-16 L -0.09357 -0.30208 " pathEditMode="relative" rAng="0" ptsTypes="AA">
                                      <p:cBhvr>
                                        <p:cTn id="57" dur="1750" fill="hold"/>
                                        <p:tgtEl>
                                          <p:spTgt spid="5"/>
                                        </p:tgtEl>
                                        <p:attrNameLst>
                                          <p:attrName>ppt_x</p:attrName>
                                          <p:attrName>ppt_y</p:attrName>
                                        </p:attrNameLst>
                                      </p:cBhvr>
                                      <p:rCtr x="-4688" y="-15116"/>
                                    </p:animMotion>
                                  </p:childTnLst>
                                </p:cTn>
                              </p:par>
                              <p:par>
                                <p:cTn id="58" presetID="0" presetClass="path" presetSubtype="0" accel="50000" decel="50000" fill="hold" grpId="2" nodeType="withEffect">
                                  <p:stCondLst>
                                    <p:cond delay="0"/>
                                  </p:stCondLst>
                                  <p:childTnLst>
                                    <p:animMotion origin="layout" path="M -0.00087 -4.44444E-6 C -0.01111 -0.00254 -0.04114 -0.00185 -0.06146 -0.01504 C -0.0816 -0.02963 -0.10538 -0.053 -0.12239 -0.08842 C -0.13941 -0.12384 -0.15781 -0.17546 -0.16406 -0.22847 C -0.17031 -0.28148 -0.16684 -0.36018 -0.15937 -0.40601 C -0.15191 -0.45185 -0.13767 -0.47708 -0.11892 -0.50324 C -0.10017 -0.52939 -0.0743 -0.54976 -0.0467 -0.56342 C -0.01892 -0.57708 0.01719 -0.58495 0.04688 -0.58518 C 0.07674 -0.58541 0.10834 -0.57824 0.1316 -0.56458 C 0.15538 -0.55092 0.1757 -0.52685 0.18837 -0.50324 C 0.20087 -0.47963 0.20486 -0.44606 0.20781 -0.42175 " pathEditMode="relative" rAng="0" ptsTypes="AAAAAAAAAAA">
                                      <p:cBhvr>
                                        <p:cTn id="59" dur="2000" fill="hold"/>
                                        <p:tgtEl>
                                          <p:spTgt spid="8"/>
                                        </p:tgtEl>
                                        <p:attrNameLst>
                                          <p:attrName>ppt_x</p:attrName>
                                          <p:attrName>ppt_y</p:attrName>
                                        </p:attrNameLst>
                                      </p:cBhvr>
                                      <p:rCtr x="2118" y="-29259"/>
                                    </p:animMotion>
                                  </p:childTnLst>
                                </p:cTn>
                              </p:par>
                              <p:par>
                                <p:cTn id="60" presetID="0" presetClass="path" presetSubtype="0" accel="50000" decel="50000" fill="hold" grpId="2" nodeType="withEffect">
                                  <p:stCondLst>
                                    <p:cond delay="0"/>
                                  </p:stCondLst>
                                  <p:childTnLst>
                                    <p:animMotion origin="layout" path="M -2.22222E-6 -0.00092 C -0.01076 0.00046 -0.03767 0.00139 -0.06354 0.00278 L -0.15659 0.00139 C -0.18837 -0.00092 -0.22621 0.00093 -0.25382 -0.0081 C -0.28142 -0.01759 -0.30173 -0.02754 -0.32187 -0.05347 C -0.34201 -0.07801 -0.36319 -0.11736 -0.37482 -0.15949 C -0.38646 -0.20162 -0.39201 -0.25879 -0.39219 -0.30602 C -0.39236 -0.3537 -0.38767 -0.40694 -0.37639 -0.44514 C -0.3651 -0.48333 -0.34896 -0.51111 -0.3243 -0.53449 C -0.29965 -0.55787 -0.25972 -0.57662 -0.22882 -0.58495 C -0.19791 -0.59329 -0.16423 -0.59028 -0.13837 -0.58495 C -0.1125 -0.57963 -0.09062 -0.56597 -0.07396 -0.5537 C -0.05729 -0.54143 -0.0467 -0.52523 -0.03837 -0.51088 C -0.03003 -0.49653 -0.02708 -0.48727 -0.02378 -0.46782 C -0.02048 -0.44838 -0.0184 -0.4162 -0.01857 -0.39421 C -0.01857 -0.37268 -0.01857 -0.35787 -0.01892 -0.34653 " pathEditMode="relative" rAng="0" ptsTypes="AAAAAAAAAAAAAAAA">
                                      <p:cBhvr>
                                        <p:cTn id="61" dur="2000" fill="hold"/>
                                        <p:tgtEl>
                                          <p:spTgt spid="9"/>
                                        </p:tgtEl>
                                        <p:attrNameLst>
                                          <p:attrName>ppt_x</p:attrName>
                                          <p:attrName>ppt_y</p:attrName>
                                        </p:attrNameLst>
                                      </p:cBhvr>
                                      <p:rCtr x="-19618" y="-29282"/>
                                    </p:animMotion>
                                  </p:childTnLst>
                                </p:cTn>
                              </p:par>
                              <p:par>
                                <p:cTn id="62" presetID="0" presetClass="path" presetSubtype="0" accel="50000" decel="50000" fill="hold" grpId="2" nodeType="withEffect">
                                  <p:stCondLst>
                                    <p:cond delay="0"/>
                                  </p:stCondLst>
                                  <p:childTnLst>
                                    <p:animMotion origin="layout" path="M -0.00035 -4.81481E-6 C -0.00989 0.00649 -0.03177 0.02639 -0.05451 0.03936 C -0.07778 0.05232 -0.1118 0.06852 -0.14045 0.07755 C -0.16927 0.08658 -0.19253 0.09121 -0.2276 0.09422 C -0.26319 0.097 -0.31875 0.09838 -0.35486 0.09561 C -0.39062 0.09283 -0.41823 0.09167 -0.44392 0.07755 C -0.46944 0.06343 -0.49097 0.04121 -0.50833 0.01019 C -0.52587 -0.02083 -0.54114 -0.06597 -0.54965 -0.10902 C -0.55781 -0.15208 -0.55955 -0.20787 -0.5585 -0.24814 C -0.55729 -0.28842 -0.55416 -0.31875 -0.54184 -0.35092 C -0.52951 -0.3831 -0.50729 -0.41898 -0.48437 -0.44143 C -0.46146 -0.46342 -0.42778 -0.47546 -0.40382 -0.48425 C -0.37951 -0.49351 -0.36232 -0.49583 -0.33975 -0.49467 C -0.31701 -0.49375 -0.28906 -0.48958 -0.26823 -0.47939 C -0.24774 -0.46944 -0.22899 -0.45324 -0.2151 -0.43379 C -0.20156 -0.41388 -0.19132 -0.39097 -0.18646 -0.3618 C -0.18021 -0.33263 -0.18333 -0.29004 -0.18333 -0.25856 C -0.18316 -0.22708 -0.18368 -0.20208 -0.18368 -0.17453 " pathEditMode="relative" rAng="0" ptsTypes="AAAAAAAAAAAAAAAAAA">
                                      <p:cBhvr>
                                        <p:cTn id="63" dur="2000" fill="hold"/>
                                        <p:tgtEl>
                                          <p:spTgt spid="10"/>
                                        </p:tgtEl>
                                        <p:attrNameLst>
                                          <p:attrName>ppt_x</p:attrName>
                                          <p:attrName>ppt_y</p:attrName>
                                        </p:attrNameLst>
                                      </p:cBhvr>
                                      <p:rCtr x="-27917" y="-19884"/>
                                    </p:animMotion>
                                  </p:childTnLst>
                                </p:cTn>
                              </p:par>
                              <p:par>
                                <p:cTn id="64" presetID="0" presetClass="path" presetSubtype="0" accel="50000" decel="50000" fill="hold" grpId="2" nodeType="withEffect">
                                  <p:stCondLst>
                                    <p:cond delay="0"/>
                                  </p:stCondLst>
                                  <p:childTnLst>
                                    <p:animMotion origin="layout" path="M 3.61111E-6 -0.0007 C -0.02223 0.01504 -0.04445 0.03102 -0.06997 0.04977 C -0.09584 0.06852 -0.12084 0.09074 -0.15504 0.11134 C -0.18941 0.13194 -0.23716 0.15926 -0.27466 0.17314 C -0.31233 0.18703 -0.33542 0.19166 -0.38143 0.19444 C -0.42743 0.19722 -0.51042 0.19722 -0.55105 0.19051 C -0.5915 0.18379 -0.60174 0.18009 -0.62552 0.15416 C -0.64931 0.12824 -0.67934 0.07916 -0.69462 0.03449 C -0.70973 -0.01019 -0.71545 -0.06852 -0.71667 -0.11366 C -0.71754 -0.1588 -0.71302 -0.19954 -0.70122 -0.23704 C -0.68959 -0.27454 -0.6724 -0.31343 -0.64653 -0.33912 C -0.62014 -0.36482 -0.575 -0.38264 -0.54427 -0.3919 C -0.51372 -0.40116 -0.48837 -0.4007 -0.46164 -0.39445 C -0.4349 -0.3882 -0.40191 -0.36991 -0.38351 -0.35417 C -0.36459 -0.33843 -0.35712 -0.31991 -0.35018 -0.3 C -0.34323 -0.2801 -0.34323 -0.28473 -0.3415 -0.23473 C -0.34028 -0.18473 -0.34045 -0.05139 -0.34045 -0.00232 " pathEditMode="relative" rAng="0" ptsTypes="AAAAAAAAAAAAAAAAA">
                                      <p:cBhvr>
                                        <p:cTn id="65" dur="2000" fill="hold"/>
                                        <p:tgtEl>
                                          <p:spTgt spid="11"/>
                                        </p:tgtEl>
                                        <p:attrNameLst>
                                          <p:attrName>ppt_x</p:attrName>
                                          <p:attrName>ppt_y</p:attrName>
                                        </p:attrNameLst>
                                      </p:cBhvr>
                                      <p:rCtr x="-35833" y="-10069"/>
                                    </p:animMotion>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500"/>
                                        <p:tgtEl>
                                          <p:spTgt spid="3074"/>
                                        </p:tgtEl>
                                      </p:cBhvr>
                                    </p:animEffect>
                                    <p:set>
                                      <p:cBhvr>
                                        <p:cTn id="71" dur="1" fill="hold">
                                          <p:stCondLst>
                                            <p:cond delay="1499"/>
                                          </p:stCondLst>
                                        </p:cTn>
                                        <p:tgtEl>
                                          <p:spTgt spid="3074"/>
                                        </p:tgtEl>
                                        <p:attrNameLst>
                                          <p:attrName>style.visibility</p:attrName>
                                        </p:attrNameLst>
                                      </p:cBhvr>
                                      <p:to>
                                        <p:strVal val="hidden"/>
                                      </p:to>
                                    </p:set>
                                  </p:childTnLst>
                                </p:cTn>
                              </p:par>
                              <p:par>
                                <p:cTn id="72" presetID="1" presetClass="entr" presetSubtype="0" fill="hold" nodeType="withEffect">
                                  <p:stCondLst>
                                    <p:cond delay="1500"/>
                                  </p:stCondLst>
                                  <p:childTnLst>
                                    <p:set>
                                      <p:cBhvr>
                                        <p:cTn id="73" dur="1" fill="hold">
                                          <p:stCondLst>
                                            <p:cond delay="0"/>
                                          </p:stCondLst>
                                        </p:cTn>
                                        <p:tgtEl>
                                          <p:spTgt spid="13"/>
                                        </p:tgtEl>
                                        <p:attrNameLst>
                                          <p:attrName>style.visibility</p:attrName>
                                        </p:attrNameLst>
                                      </p:cBhvr>
                                      <p:to>
                                        <p:strVal val="visible"/>
                                      </p:to>
                                    </p:set>
                                  </p:childTnLst>
                                </p:cTn>
                              </p:par>
                            </p:childTnLst>
                          </p:cTn>
                        </p:par>
                        <p:par>
                          <p:cTn id="74" fill="hold">
                            <p:stCondLst>
                              <p:cond delay="2000"/>
                            </p:stCondLst>
                            <p:childTnLst>
                              <p:par>
                                <p:cTn id="75" presetID="10" presetClass="exit" presetSubtype="0" fill="hold" grpId="0" nodeType="afterEffect">
                                  <p:stCondLst>
                                    <p:cond delay="0"/>
                                  </p:stCondLst>
                                  <p:childTnLst>
                                    <p:animEffect transition="out" filter="fade">
                                      <p:cBhvr>
                                        <p:cTn id="76" dur="250"/>
                                        <p:tgtEl>
                                          <p:spTgt spid="6"/>
                                        </p:tgtEl>
                                      </p:cBhvr>
                                    </p:animEffect>
                                    <p:set>
                                      <p:cBhvr>
                                        <p:cTn id="77" dur="1" fill="hold">
                                          <p:stCondLst>
                                            <p:cond delay="249"/>
                                          </p:stCondLst>
                                        </p:cTn>
                                        <p:tgtEl>
                                          <p:spTgt spid="6"/>
                                        </p:tgtEl>
                                        <p:attrNameLst>
                                          <p:attrName>style.visibility</p:attrName>
                                        </p:attrNameLst>
                                      </p:cBhvr>
                                      <p:to>
                                        <p:strVal val="hidden"/>
                                      </p:to>
                                    </p:set>
                                  </p:childTnLst>
                                </p:cTn>
                              </p:par>
                            </p:childTnLst>
                          </p:cTn>
                        </p:par>
                        <p:par>
                          <p:cTn id="78" fill="hold">
                            <p:stCondLst>
                              <p:cond delay="2250"/>
                            </p:stCondLst>
                            <p:childTnLst>
                              <p:par>
                                <p:cTn id="79" presetID="10" presetClass="entr" presetSubtype="0"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cTn>
                              </p:par>
                              <p:par>
                                <p:cTn id="82" presetID="10" presetClass="exit" presetSubtype="0" fill="hold" grpId="1"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grpId="1" nodeType="clickEffect">
                                  <p:stCondLst>
                                    <p:cond delay="0"/>
                                  </p:stCondLst>
                                  <p:childTnLst>
                                    <p:anim calcmode="lin" valueType="num">
                                      <p:cBhvr additive="base">
                                        <p:cTn id="97" dur="900"/>
                                        <p:tgtEl>
                                          <p:spTgt spid="12"/>
                                        </p:tgtEl>
                                        <p:attrNameLst>
                                          <p:attrName>ppt_x</p:attrName>
                                        </p:attrNameLst>
                                      </p:cBhvr>
                                      <p:tavLst>
                                        <p:tav tm="0">
                                          <p:val>
                                            <p:strVal val="ppt_x"/>
                                          </p:val>
                                        </p:tav>
                                        <p:tav tm="100000">
                                          <p:val>
                                            <p:strVal val="ppt_x"/>
                                          </p:val>
                                        </p:tav>
                                      </p:tavLst>
                                    </p:anim>
                                    <p:anim calcmode="lin" valueType="num">
                                      <p:cBhvr additive="base">
                                        <p:cTn id="98" dur="900"/>
                                        <p:tgtEl>
                                          <p:spTgt spid="12"/>
                                        </p:tgtEl>
                                        <p:attrNameLst>
                                          <p:attrName>ppt_y</p:attrName>
                                        </p:attrNameLst>
                                      </p:cBhvr>
                                      <p:tavLst>
                                        <p:tav tm="0">
                                          <p:val>
                                            <p:strVal val="ppt_y"/>
                                          </p:val>
                                        </p:tav>
                                        <p:tav tm="100000">
                                          <p:val>
                                            <p:strVal val="1+ppt_h/2"/>
                                          </p:val>
                                        </p:tav>
                                      </p:tavLst>
                                    </p:anim>
                                    <p:set>
                                      <p:cBhvr>
                                        <p:cTn id="99" dur="1" fill="hold">
                                          <p:stCondLst>
                                            <p:cond delay="8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070" r="12847" b="6250"/>
          <a:stretch/>
        </p:blipFill>
        <p:spPr>
          <a:xfrm flipH="1">
            <a:off x="0" y="0"/>
            <a:ext cx="9144000" cy="6858000"/>
          </a:xfrm>
          <a:prstGeom prst="rect">
            <a:avLst/>
          </a:prstGeom>
        </p:spPr>
      </p:pic>
      <p:sp>
        <p:nvSpPr>
          <p:cNvPr id="4" name="Rectangle 2"/>
          <p:cNvSpPr txBox="1">
            <a:spLocks noChangeArrowheads="1"/>
          </p:cNvSpPr>
          <p:nvPr/>
        </p:nvSpPr>
        <p:spPr bwMode="auto">
          <a:xfrm>
            <a:off x="2084089" y="2166544"/>
            <a:ext cx="171305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3074" name="Rectangle 2"/>
          <p:cNvSpPr>
            <a:spLocks noGrp="1" noChangeArrowheads="1"/>
          </p:cNvSpPr>
          <p:nvPr>
            <p:ph type="title"/>
          </p:nvPr>
        </p:nvSpPr>
        <p:spPr>
          <a:xfrm>
            <a:off x="914400" y="2209800"/>
            <a:ext cx="71628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a fearful thing to fall into the hands of the living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Hebrews 10:31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6047844" y="2164516"/>
            <a:ext cx="99799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a:t>
            </a:r>
          </a:p>
        </p:txBody>
      </p:sp>
      <p:sp>
        <p:nvSpPr>
          <p:cNvPr id="7" name="Rectangle 2"/>
          <p:cNvSpPr txBox="1">
            <a:spLocks noChangeArrowheads="1"/>
          </p:cNvSpPr>
          <p:nvPr/>
        </p:nvSpPr>
        <p:spPr bwMode="auto">
          <a:xfrm>
            <a:off x="4554565" y="2843470"/>
            <a:ext cx="76650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t>
            </a:r>
          </a:p>
        </p:txBody>
      </p:sp>
      <p:sp>
        <p:nvSpPr>
          <p:cNvPr id="5" name="Rectangle 2" hidden="1"/>
          <p:cNvSpPr txBox="1">
            <a:spLocks noChangeArrowheads="1"/>
          </p:cNvSpPr>
          <p:nvPr/>
        </p:nvSpPr>
        <p:spPr bwMode="auto">
          <a:xfrm>
            <a:off x="3460831" y="1294487"/>
            <a:ext cx="132015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call</a:t>
            </a:r>
          </a:p>
        </p:txBody>
      </p:sp>
    </p:spTree>
    <p:extLst>
      <p:ext uri="{BB962C8B-B14F-4D97-AF65-F5344CB8AC3E}">
        <p14:creationId xmlns:p14="http://schemas.microsoft.com/office/powerpoint/2010/main" val="427810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0" presetClass="path" presetSubtype="0" accel="50000" decel="50000" fill="hold" grpId="2" nodeType="withEffect">
                                  <p:stCondLst>
                                    <p:cond delay="0"/>
                                  </p:stCondLst>
                                  <p:childTnLst>
                                    <p:animMotion origin="layout" path="M 3.33333E-6 1.9431E-7 L 0.04166 0.29216 " pathEditMode="relative" rAng="0" ptsTypes="AA">
                                      <p:cBhvr>
                                        <p:cTn id="12" dur="1000" spd="-100000" fill="hold"/>
                                        <p:tgtEl>
                                          <p:spTgt spid="3074"/>
                                        </p:tgtEl>
                                        <p:attrNameLst>
                                          <p:attrName>ppt_x</p:attrName>
                                          <p:attrName>ppt_y</p:attrName>
                                        </p:attrNameLst>
                                      </p:cBhvr>
                                      <p:rCtr x="2083" y="14596"/>
                                    </p:animMotion>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
                                        <p:tgtEl>
                                          <p:spTgt spid="6"/>
                                        </p:tgtEl>
                                      </p:cBhvr>
                                    </p:animEffect>
                                  </p:childTnLst>
                                </p:cTn>
                              </p:par>
                              <p:par>
                                <p:cTn id="25" presetID="0" presetClass="path" presetSubtype="0" accel="50000" decel="50000" fill="hold" grpId="1" nodeType="withEffect">
                                  <p:stCondLst>
                                    <p:cond delay="0"/>
                                  </p:stCondLst>
                                  <p:childTnLst>
                                    <p:animMotion origin="layout" path="M -5.55556E-7 3.7037E-6 L -0.1191 -0.22524 " pathEditMode="relative" rAng="0" ptsTypes="AA">
                                      <p:cBhvr>
                                        <p:cTn id="26" dur="2000" fill="hold"/>
                                        <p:tgtEl>
                                          <p:spTgt spid="7"/>
                                        </p:tgtEl>
                                        <p:attrNameLst>
                                          <p:attrName>ppt_x</p:attrName>
                                          <p:attrName>ppt_y</p:attrName>
                                        </p:attrNameLst>
                                      </p:cBhvr>
                                      <p:rCtr x="-5955" y="-11273"/>
                                    </p:animMotion>
                                  </p:childTnLst>
                                </p:cTn>
                              </p:par>
                              <p:par>
                                <p:cTn id="27" presetID="0" presetClass="path" presetSubtype="0" accel="50000" decel="50000" fill="hold" grpId="1" nodeType="withEffect">
                                  <p:stCondLst>
                                    <p:cond delay="0"/>
                                  </p:stCondLst>
                                  <p:childTnLst>
                                    <p:animMotion origin="layout" path="M -2.22222E-6 -2.22222E-6 L -0.2526 -0.12662 " pathEditMode="relative" rAng="0" ptsTypes="AA">
                                      <p:cBhvr>
                                        <p:cTn id="28" dur="2000" fill="hold"/>
                                        <p:tgtEl>
                                          <p:spTgt spid="6"/>
                                        </p:tgtEl>
                                        <p:attrNameLst>
                                          <p:attrName>ppt_x</p:attrName>
                                          <p:attrName>ppt_y</p:attrName>
                                        </p:attrNameLst>
                                      </p:cBhvr>
                                      <p:rCtr x="-12639" y="-6343"/>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
                                        <p:tgtEl>
                                          <p:spTgt spid="5"/>
                                        </p:tgtEl>
                                      </p:cBhvr>
                                    </p:animEffect>
                                  </p:childTnLst>
                                </p:cTn>
                              </p:par>
                              <p:par>
                                <p:cTn id="34" presetID="10" presetClass="exit" presetSubtype="0" fill="hold" grpId="1" nodeType="withEffect">
                                  <p:stCondLst>
                                    <p:cond delay="0"/>
                                  </p:stCondLst>
                                  <p:childTnLst>
                                    <p:animEffect transition="out" filter="fade">
                                      <p:cBhvr>
                                        <p:cTn id="35" dur="1500"/>
                                        <p:tgtEl>
                                          <p:spTgt spid="3074"/>
                                        </p:tgtEl>
                                      </p:cBhvr>
                                    </p:animEffect>
                                    <p:set>
                                      <p:cBhvr>
                                        <p:cTn id="36"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074" grpId="0"/>
      <p:bldP spid="3074" grpId="1"/>
      <p:bldP spid="3074" grpId="2"/>
      <p:bldP spid="6" grpId="0"/>
      <p:bldP spid="6" grpId="1"/>
      <p:bldP spid="7" grpId="0"/>
      <p:bldP spid="7"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2"/>
          <p:cNvSpPr txBox="1">
            <a:spLocks noChangeArrowheads="1"/>
          </p:cNvSpPr>
          <p:nvPr/>
        </p:nvSpPr>
        <p:spPr bwMode="auto">
          <a:xfrm>
            <a:off x="1298125" y="1884479"/>
            <a:ext cx="293997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CC9900"/>
                </a:solidFill>
                <a:effectLst>
                  <a:glow rad="38100">
                    <a:srgbClr val="9966FF"/>
                  </a:glow>
                  <a:outerShdw blurRad="50800" algn="tl" rotWithShape="0">
                    <a:srgbClr val="000000"/>
                  </a:outerShdw>
                </a:effectLst>
                <a:latin typeface="Calibri" panose="020F0502020204030204" pitchFamily="34" charset="0"/>
              </a:rPr>
              <a:t>treasure</a:t>
            </a:r>
          </a:p>
        </p:txBody>
      </p:sp>
      <p:sp>
        <p:nvSpPr>
          <p:cNvPr id="6" name="Title 1"/>
          <p:cNvSpPr txBox="1">
            <a:spLocks/>
          </p:cNvSpPr>
          <p:nvPr/>
        </p:nvSpPr>
        <p:spPr>
          <a:xfrm>
            <a:off x="570969" y="2511786"/>
            <a:ext cx="297469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a:t>
            </a:r>
          </a:p>
        </p:txBody>
      </p:sp>
      <p:sp>
        <p:nvSpPr>
          <p:cNvPr id="7" name="Title 1"/>
          <p:cNvSpPr txBox="1">
            <a:spLocks/>
          </p:cNvSpPr>
          <p:nvPr/>
        </p:nvSpPr>
        <p:spPr>
          <a:xfrm>
            <a:off x="1566416" y="3184034"/>
            <a:ext cx="166482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find</a:t>
            </a:r>
          </a:p>
        </p:txBody>
      </p:sp>
      <p:sp>
        <p:nvSpPr>
          <p:cNvPr id="8" name="Title 1"/>
          <p:cNvSpPr txBox="1">
            <a:spLocks/>
          </p:cNvSpPr>
          <p:nvPr/>
        </p:nvSpPr>
        <p:spPr>
          <a:xfrm>
            <a:off x="1207578" y="3858428"/>
            <a:ext cx="415531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gives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you seek her as silver, And search for her as for hidden treasures; Then you will understand the fear of the LORD, And find the knowledge of God. For the LORD gives wisdom; From His mouth come knowledge and understanding;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2:4-6 </a:t>
            </a:r>
          </a:p>
        </p:txBody>
      </p:sp>
      <p:sp>
        <p:nvSpPr>
          <p:cNvPr id="4" name="Rectangle 2"/>
          <p:cNvSpPr txBox="1">
            <a:spLocks noChangeArrowheads="1"/>
          </p:cNvSpPr>
          <p:nvPr/>
        </p:nvSpPr>
        <p:spPr bwMode="auto">
          <a:xfrm>
            <a:off x="4027990" y="2558032"/>
            <a:ext cx="465107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9" name="Title 1"/>
          <p:cNvSpPr txBox="1">
            <a:spLocks/>
          </p:cNvSpPr>
          <p:nvPr/>
        </p:nvSpPr>
        <p:spPr>
          <a:xfrm>
            <a:off x="3970117" y="2558005"/>
            <a:ext cx="1851949" cy="1024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00"/>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fear</a:t>
            </a:r>
          </a:p>
        </p:txBody>
      </p:sp>
      <p:sp>
        <p:nvSpPr>
          <p:cNvPr id="10" name="Title 1"/>
          <p:cNvSpPr txBox="1">
            <a:spLocks/>
          </p:cNvSpPr>
          <p:nvPr/>
        </p:nvSpPr>
        <p:spPr>
          <a:xfrm>
            <a:off x="3627120" y="3233146"/>
            <a:ext cx="3055716" cy="1024359"/>
          </a:xfrm>
          <a:prstGeom prst="rect">
            <a:avLst/>
          </a:prstGeom>
        </p:spPr>
        <p:txBody>
          <a:bodyPr vert="horz" lIns="91440" tIns="45720" rIns="91440" bIns="45720" rtlCol="0" anchor="ctr">
            <a:normAutofit/>
            <a:scene3d>
              <a:camera prst="orthographicFront"/>
              <a:lightRig rig="flat" dir="t"/>
            </a:scene3d>
            <a:sp3d extrusionH="57150" contourW="12700" prstMaterial="metal">
              <a:bevelT w="38100" h="38100"/>
              <a:contourClr>
                <a:schemeClr val="tx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noFill/>
                  <a:prstDash val="solid"/>
                  <a:miter lim="800000"/>
                </a:ln>
                <a:blipFill>
                  <a:blip r:embed="rId4"/>
                  <a:stretch>
                    <a:fillRect/>
                  </a:stretch>
                </a:blipFill>
                <a:effectLst>
                  <a:glow rad="38100">
                    <a:srgbClr val="9966FF"/>
                  </a:glow>
                  <a:outerShdw blurRad="50800" algn="tl" rotWithShape="0">
                    <a:srgbClr val="000000"/>
                  </a:outerShdw>
                </a:effectLst>
                <a:latin typeface="Calibri" panose="020F0502020204030204" pitchFamily="34" charset="0"/>
              </a:rPr>
              <a:t>knowledge</a:t>
            </a:r>
          </a:p>
        </p:txBody>
      </p:sp>
      <p:sp>
        <p:nvSpPr>
          <p:cNvPr id="11" name="Title 1"/>
          <p:cNvSpPr txBox="1">
            <a:spLocks/>
          </p:cNvSpPr>
          <p:nvPr/>
        </p:nvSpPr>
        <p:spPr>
          <a:xfrm>
            <a:off x="4880705" y="3902573"/>
            <a:ext cx="2384385" cy="1024359"/>
          </a:xfrm>
          <a:prstGeom prst="rect">
            <a:avLst/>
          </a:prstGeom>
        </p:spPr>
        <p:txBody>
          <a:bodyPr vert="horz" lIns="91440" tIns="45720" rIns="91440" bIns="45720" rtlCol="0" anchor="ctr">
            <a:normAutofit/>
            <a:scene3d>
              <a:camera prst="orthographicFront"/>
              <a:lightRig rig="flat" dir="t"/>
            </a:scene3d>
            <a:sp3d extrusionH="57150" contourW="12700" prstMaterial="metal">
              <a:bevelT w="38100" h="38100"/>
              <a:contourClr>
                <a:schemeClr val="tx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noFill/>
                  <a:prstDash val="solid"/>
                  <a:miter lim="800000"/>
                </a:ln>
                <a:blipFill>
                  <a:blip r:embed="rId4"/>
                  <a:stretch>
                    <a:fillRect/>
                  </a:stretch>
                </a:blipFill>
                <a:effectLst>
                  <a:glow rad="38100">
                    <a:srgbClr val="9966FF"/>
                  </a:glow>
                  <a:outerShdw blurRad="50800" algn="tl" rotWithShape="0">
                    <a:srgbClr val="000000"/>
                  </a:outerShdw>
                </a:effectLst>
                <a:latin typeface="Calibri" panose="020F0502020204030204" pitchFamily="34" charset="0"/>
              </a:rPr>
              <a:t>wisdom</a:t>
            </a:r>
          </a:p>
        </p:txBody>
      </p:sp>
      <p:sp>
        <p:nvSpPr>
          <p:cNvPr id="14" name="Rectangle 2" hidden="1"/>
          <p:cNvSpPr txBox="1">
            <a:spLocks noChangeArrowheads="1"/>
          </p:cNvSpPr>
          <p:nvPr/>
        </p:nvSpPr>
        <p:spPr bwMode="auto">
          <a:xfrm>
            <a:off x="2303362" y="706083"/>
            <a:ext cx="445625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of the LORD</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3"/>
                                        </p:tgtEl>
                                      </p:cBhvr>
                                    </p:animEffect>
                                    <p:set>
                                      <p:cBhvr>
                                        <p:cTn id="13" dur="1" fill="hold">
                                          <p:stCondLst>
                                            <p:cond delay="24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0"/>
                                  </p:stCondLst>
                                  <p:childTnLst>
                                    <p:set>
                                      <p:cBhvr override="childStyle">
                                        <p:cTn id="32" dur="500" fill="hold"/>
                                        <p:tgtEl>
                                          <p:spTgt spid="7"/>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18" presetClass="emph" presetSubtype="0" fill="hold" grpId="1" nodeType="withEffect">
                                  <p:stCondLst>
                                    <p:cond delay="0"/>
                                  </p:stCondLst>
                                  <p:childTnLst>
                                    <p:set>
                                      <p:cBhvr override="childStyle">
                                        <p:cTn id="44" dur="500" fill="hold"/>
                                        <p:tgtEl>
                                          <p:spTgt spid="8"/>
                                        </p:tgtEl>
                                        <p:attrNameLst>
                                          <p:attrName>style.textDecorationUnderline</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
                                        <p:tgtEl>
                                          <p:spTgt spid="4"/>
                                        </p:tgtEl>
                                      </p:cBhvr>
                                    </p:animEffect>
                                  </p:childTnLst>
                                </p:cTn>
                              </p:par>
                              <p:par>
                                <p:cTn id="55" presetID="0" presetClass="path" presetSubtype="0" accel="50000" decel="50000" fill="hold" grpId="1" nodeType="withEffect">
                                  <p:stCondLst>
                                    <p:cond delay="0"/>
                                  </p:stCondLst>
                                  <p:childTnLst>
                                    <p:animMotion origin="layout" path="M -1.66667E-6 3.7037E-7 L -0.19931 -0.26991 " pathEditMode="relative" rAng="0" ptsTypes="AA">
                                      <p:cBhvr>
                                        <p:cTn id="56" dur="2000" fill="hold"/>
                                        <p:tgtEl>
                                          <p:spTgt spid="4"/>
                                        </p:tgtEl>
                                        <p:attrNameLst>
                                          <p:attrName>ppt_x</p:attrName>
                                          <p:attrName>ppt_y</p:attrName>
                                        </p:attrNameLst>
                                      </p:cBhvr>
                                      <p:rCtr x="-9965" y="-13495"/>
                                    </p:animMotion>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500"/>
                                        <p:tgtEl>
                                          <p:spTgt spid="3074"/>
                                        </p:tgtEl>
                                      </p:cBhvr>
                                    </p:animEffect>
                                    <p:set>
                                      <p:cBhvr>
                                        <p:cTn id="68" dur="1" fill="hold">
                                          <p:stCondLst>
                                            <p:cond delay="1499"/>
                                          </p:stCondLst>
                                        </p:cTn>
                                        <p:tgtEl>
                                          <p:spTgt spid="307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6" grpId="1"/>
      <p:bldP spid="6" grpId="2"/>
      <p:bldP spid="7" grpId="0"/>
      <p:bldP spid="7" grpId="1"/>
      <p:bldP spid="7" grpId="2"/>
      <p:bldP spid="8" grpId="0"/>
      <p:bldP spid="8" grpId="1"/>
      <p:bldP spid="8" grpId="2"/>
      <p:bldP spid="3074" grpId="0"/>
      <p:bldP spid="3074" grpId="1"/>
      <p:bldP spid="4" grpId="0"/>
      <p:bldP spid="4" grpId="1"/>
      <p:bldP spid="9" grpId="0"/>
      <p:bldP spid="9" grpId="1"/>
      <p:bldP spid="10" grpId="0"/>
      <p:bldP spid="10" grpId="1"/>
      <p:bldP spid="11" grpId="0"/>
      <p:bldP spid="11"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975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331"/>
          <a:stretch/>
        </p:blipFill>
        <p:spPr>
          <a:xfrm>
            <a:off x="0" y="0"/>
            <a:ext cx="9155575" cy="6858000"/>
          </a:xfrm>
          <a:prstGeom prst="rect">
            <a:avLst/>
          </a:prstGeom>
        </p:spPr>
      </p:pic>
      <p:sp>
        <p:nvSpPr>
          <p:cNvPr id="4" name="Rectangle 2"/>
          <p:cNvSpPr txBox="1">
            <a:spLocks noChangeArrowheads="1"/>
          </p:cNvSpPr>
          <p:nvPr/>
        </p:nvSpPr>
        <p:spPr bwMode="auto">
          <a:xfrm>
            <a:off x="3460831" y="1294487"/>
            <a:ext cx="132015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call</a:t>
            </a:r>
          </a:p>
        </p:txBody>
      </p:sp>
      <p:sp>
        <p:nvSpPr>
          <p:cNvPr id="3074" name="Rectangle 2"/>
          <p:cNvSpPr>
            <a:spLocks noGrp="1" noChangeArrowheads="1"/>
          </p:cNvSpPr>
          <p:nvPr>
            <p:ph type="title"/>
          </p:nvPr>
        </p:nvSpPr>
        <p:spPr>
          <a:xfrm>
            <a:off x="457200" y="1295400"/>
            <a:ext cx="8229600" cy="4343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if you call on the Father,   who without partiality judges according to each one's work, conduct yourselves throughout the time of your stay here in fear;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1:17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Title 1"/>
          <p:cNvSpPr txBox="1">
            <a:spLocks/>
          </p:cNvSpPr>
          <p:nvPr/>
        </p:nvSpPr>
        <p:spPr>
          <a:xfrm>
            <a:off x="486136" y="3274670"/>
            <a:ext cx="2776099" cy="11237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rgbClr val="FFFFFF"/>
                  </a:solidFill>
                  <a:prstDash val="solid"/>
                  <a:miter lim="800000"/>
                </a:ln>
                <a:blipFill>
                  <a:blip r:embed="rId4"/>
                  <a:stretch>
                    <a:fillRect/>
                  </a:stretch>
                </a:blipFill>
                <a:effectLst>
                  <a:glow rad="38100">
                    <a:srgbClr val="9966FF"/>
                  </a:glow>
                  <a:outerShdw blurRad="50800" algn="tl" rotWithShape="0">
                    <a:srgbClr val="000000"/>
                  </a:outerShdw>
                </a:effectLst>
                <a:latin typeface="Calibri" panose="020F0502020204030204" pitchFamily="34" charset="0"/>
              </a:rPr>
              <a:t>conduct</a:t>
            </a:r>
          </a:p>
        </p:txBody>
      </p:sp>
      <p:sp>
        <p:nvSpPr>
          <p:cNvPr id="6" name="Rectangle 2"/>
          <p:cNvSpPr txBox="1">
            <a:spLocks noChangeArrowheads="1"/>
          </p:cNvSpPr>
          <p:nvPr/>
        </p:nvSpPr>
        <p:spPr bwMode="auto">
          <a:xfrm>
            <a:off x="7015068" y="3989342"/>
            <a:ext cx="168262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2" hidden="1"/>
          <p:cNvSpPr txBox="1">
            <a:spLocks noChangeArrowheads="1"/>
          </p:cNvSpPr>
          <p:nvPr/>
        </p:nvSpPr>
        <p:spPr bwMode="auto">
          <a:xfrm>
            <a:off x="6078495" y="3879168"/>
            <a:ext cx="168262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
        <p:nvSpPr>
          <p:cNvPr id="8" name="Title 1">
            <a:extLst>
              <a:ext uri="{FF2B5EF4-FFF2-40B4-BE49-F238E27FC236}">
                <a16:creationId xmlns:a16="http://schemas.microsoft.com/office/drawing/2014/main" id="{69FE920F-B6C1-49EB-B943-A52D3E2586EE}"/>
              </a:ext>
            </a:extLst>
          </p:cNvPr>
          <p:cNvSpPr txBox="1">
            <a:spLocks/>
          </p:cNvSpPr>
          <p:nvPr/>
        </p:nvSpPr>
        <p:spPr>
          <a:xfrm>
            <a:off x="3278719" y="362561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test</a:t>
            </a:r>
          </a:p>
        </p:txBody>
      </p:sp>
    </p:spTree>
    <p:extLst>
      <p:ext uri="{BB962C8B-B14F-4D97-AF65-F5344CB8AC3E}">
        <p14:creationId xmlns:p14="http://schemas.microsoft.com/office/powerpoint/2010/main" val="1385670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L 0.17083 0.04884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stCondLst>
                                            <p:cond delay="0"/>
                                          </p:stCondLst>
                                        </p:cTn>
                                        <p:tgtEl>
                                          <p:spTgt spid="8"/>
                                        </p:tgtEl>
                                      </p:cBhvr>
                                    </p:animEffect>
                                    <p:anim to="" calcmode="lin" valueType="num">
                                      <p:cBhvr>
                                        <p:cTn id="2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0" presetClass="path" presetSubtype="0" accel="50000" decel="50000" fill="hold" grpId="1" nodeType="withEffect">
                                  <p:stCondLst>
                                    <p:cond delay="0"/>
                                  </p:stCondLst>
                                  <p:childTnLst>
                                    <p:animMotion origin="layout" path="M -1.38889E-6 4.07407E-6 L -0.1026 -0.01574 " pathEditMode="relative" rAng="0" ptsTypes="AA">
                                      <p:cBhvr>
                                        <p:cTn id="33" dur="1500" fill="hold"/>
                                        <p:tgtEl>
                                          <p:spTgt spid="6"/>
                                        </p:tgtEl>
                                        <p:attrNameLst>
                                          <p:attrName>ppt_x</p:attrName>
                                          <p:attrName>ppt_y</p:attrName>
                                        </p:attrNameLst>
                                      </p:cBhvr>
                                      <p:rCtr x="-5139" y="-787"/>
                                    </p:animMotion>
                                  </p:childTnLst>
                                </p:cTn>
                              </p:par>
                              <p:par>
                                <p:cTn id="34" presetID="10" presetClass="exit" presetSubtype="0" fill="hold" grpId="2" nodeType="withEffect">
                                  <p:stCondLst>
                                    <p:cond delay="0"/>
                                  </p:stCondLst>
                                  <p:childTnLst>
                                    <p:animEffect transition="out" filter="fade">
                                      <p:cBhvr>
                                        <p:cTn id="35" dur="1000"/>
                                        <p:tgtEl>
                                          <p:spTgt spid="3074"/>
                                        </p:tgtEl>
                                      </p:cBhvr>
                                    </p:animEffect>
                                    <p:set>
                                      <p:cBhvr>
                                        <p:cTn id="36" dur="1" fill="hold">
                                          <p:stCondLst>
                                            <p:cond delay="99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0" presetClass="exit" presetSubtype="0" fill="hold" grpId="1" nodeType="withEffect">
                                  <p:stCondLst>
                                    <p:cond delay="0"/>
                                  </p:stCondLst>
                                  <p:childTnLst>
                                    <p:set>
                                      <p:cBhvr>
                                        <p:cTn id="41" dur="1" fill="hold">
                                          <p:stCondLst>
                                            <p:cond delay="999"/>
                                          </p:stCondLst>
                                        </p:cTn>
                                        <p:tgtEl>
                                          <p:spTgt spid="8"/>
                                        </p:tgtEl>
                                        <p:attrNameLst>
                                          <p:attrName>style.visibility</p:attrName>
                                        </p:attrNameLst>
                                      </p:cBhvr>
                                      <p:to>
                                        <p:strVal val="hidden"/>
                                      </p:to>
                                    </p:set>
                                    <p:animEffect transition="out" filter="dissolve">
                                      <p:cBhvr>
                                        <p:cTn id="42" dur="1000">
                                          <p:stCondLst>
                                            <p:cond delay="0"/>
                                          </p:stCondLst>
                                        </p:cTn>
                                        <p:tgtEl>
                                          <p:spTgt spid="8"/>
                                        </p:tgtEl>
                                      </p:cBhvr>
                                    </p:animEffect>
                                    <p:anim to="" calcmode="lin" valueType="num">
                                      <p:cBhvr>
                                        <p:cTn id="4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3074" grpId="2"/>
      <p:bldP spid="5" grpId="0"/>
      <p:bldP spid="5" grpId="1"/>
      <p:bldP spid="6" grpId="0"/>
      <p:bldP spid="6" grpId="1"/>
      <p:bldP spid="8" grpId="0"/>
      <p:bldP spid="8"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975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6078495" y="3879168"/>
            <a:ext cx="168262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3074" name="Rectangle 2"/>
          <p:cNvSpPr>
            <a:spLocks noGrp="1" noChangeArrowheads="1"/>
          </p:cNvSpPr>
          <p:nvPr>
            <p:ph type="title"/>
          </p:nvPr>
        </p:nvSpPr>
        <p:spPr>
          <a:xfrm>
            <a:off x="434051" y="1304784"/>
            <a:ext cx="8229600" cy="41816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my beloved, as you have always obeyed, not as in my presence only, but now much more in my absence, work out your own salvation with fear and trembling;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Philippians 2:12 </a:t>
            </a:r>
          </a:p>
        </p:txBody>
      </p:sp>
      <p:sp>
        <p:nvSpPr>
          <p:cNvPr id="5" name="Rectangle 2"/>
          <p:cNvSpPr txBox="1">
            <a:spLocks noChangeArrowheads="1"/>
          </p:cNvSpPr>
          <p:nvPr/>
        </p:nvSpPr>
        <p:spPr bwMode="auto">
          <a:xfrm>
            <a:off x="434051" y="1304784"/>
            <a:ext cx="8229600" cy="418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Therefore, my beloved, as you have always obeyed, not as in my presence only, but now much more in my absence, </a:t>
            </a:r>
            <a:r>
              <a:rPr lang="en-US" altLang="en-US" sz="4410" b="1" dirty="0">
                <a:solidFill>
                  <a:srgbClr val="CC9900"/>
                </a:solidFill>
                <a:effectLst>
                  <a:glow rad="63500">
                    <a:srgbClr val="C00000"/>
                  </a:glow>
                </a:effectLst>
                <a:latin typeface="Calibri" panose="020F0502020204030204" pitchFamily="34" charset="0"/>
                <a:ea typeface="+mn-ea"/>
                <a:cs typeface="Calibri" panose="020F0502020204030204" pitchFamily="34" charset="0"/>
              </a:rPr>
              <a:t>work out your own salvation with fear and trembling</a:t>
            </a:r>
            <a:r>
              <a:rPr lang="en-US" altLang="en-US" b="1" kern="0" dirty="0">
                <a:ln w="3175" cmpd="sng">
                  <a:solidFill>
                    <a:srgbClr val="FFFFFF"/>
                  </a:solidFill>
                  <a:prstDash val="solid"/>
                  <a:miter lim="800000"/>
                </a:ln>
                <a:solidFill>
                  <a:schemeClr val="tx1"/>
                </a:solidFill>
                <a:effectLst>
                  <a:glow rad="63500">
                    <a:srgbClr val="C00000"/>
                  </a:glow>
                  <a:outerShdw blurRad="50800" algn="tl" rotWithShape="0">
                    <a:srgbClr val="000000"/>
                  </a:outerShdw>
                </a:effectLst>
                <a:latin typeface="Calibri" panose="020F0502020204030204" pitchFamily="34" charset="0"/>
              </a:rPr>
              <a:t>;</a:t>
            </a:r>
            <a:r>
              <a:rPr lang="en-US" altLang="en-US"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Philippians 2:12 </a:t>
            </a:r>
          </a:p>
        </p:txBody>
      </p:sp>
    </p:spTree>
    <p:extLst>
      <p:ext uri="{BB962C8B-B14F-4D97-AF65-F5344CB8AC3E}">
        <p14:creationId xmlns:p14="http://schemas.microsoft.com/office/powerpoint/2010/main" val="227679130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3074"/>
                                        </p:tgtEl>
                                      </p:cBhvr>
                                    </p:animEffect>
                                    <p:set>
                                      <p:cBhvr>
                                        <p:cTn id="21"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p:bldP spid="3074" grpId="0"/>
      <p:bldP spid="3074" grpId="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B975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316"/>
            <a:ext cx="9231087" cy="6923316"/>
          </a:xfrm>
          <a:prstGeom prst="rect">
            <a:avLst/>
          </a:prstGeom>
        </p:spPr>
      </p:pic>
      <p:sp>
        <p:nvSpPr>
          <p:cNvPr id="15" name="Rectangle 2"/>
          <p:cNvSpPr txBox="1">
            <a:spLocks noChangeArrowheads="1"/>
          </p:cNvSpPr>
          <p:nvPr/>
        </p:nvSpPr>
        <p:spPr bwMode="auto">
          <a:xfrm>
            <a:off x="914400" y="1828800"/>
            <a:ext cx="7086600"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Honor all people. </a:t>
            </a:r>
            <a:b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b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Love the brotherhood. </a:t>
            </a:r>
            <a:b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b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Fear       </a:t>
            </a: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Honor the king</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1</a:t>
            </a:r>
            <a:r>
              <a:rPr kumimoji="0" lang="en-US" altLang="en-US" sz="3200" b="1" i="1" u="none" strike="noStrike" kern="0" cap="none" spc="0" normalizeH="0" baseline="3000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st</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Peter 2:17 </a:t>
            </a:r>
            <a:r>
              <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p>
        </p:txBody>
      </p:sp>
      <p:sp>
        <p:nvSpPr>
          <p:cNvPr id="3074" name="Rectangle 2"/>
          <p:cNvSpPr>
            <a:spLocks noGrp="1" noChangeArrowheads="1"/>
          </p:cNvSpPr>
          <p:nvPr>
            <p:ph type="title"/>
          </p:nvPr>
        </p:nvSpPr>
        <p:spPr>
          <a:xfrm>
            <a:off x="914400" y="1828800"/>
            <a:ext cx="7086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Honor all people.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 the brotherhood. </a:t>
            </a:r>
            <a:b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GOD. Honor the king.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2:17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411199" y="3140745"/>
            <a:ext cx="6250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a:t>
            </a:r>
          </a:p>
        </p:txBody>
      </p:sp>
      <p:sp>
        <p:nvSpPr>
          <p:cNvPr id="5" name="Rectangle 2"/>
          <p:cNvSpPr txBox="1">
            <a:spLocks noChangeArrowheads="1"/>
          </p:cNvSpPr>
          <p:nvPr/>
        </p:nvSpPr>
        <p:spPr bwMode="auto">
          <a:xfrm>
            <a:off x="2777779" y="3140745"/>
            <a:ext cx="6250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a:t>
            </a:r>
          </a:p>
        </p:txBody>
      </p:sp>
      <p:sp>
        <p:nvSpPr>
          <p:cNvPr id="6" name="Rectangle 2"/>
          <p:cNvSpPr txBox="1">
            <a:spLocks noChangeArrowheads="1"/>
          </p:cNvSpPr>
          <p:nvPr/>
        </p:nvSpPr>
        <p:spPr bwMode="auto">
          <a:xfrm>
            <a:off x="3144795" y="3136793"/>
            <a:ext cx="611988"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a:t>
            </a:r>
          </a:p>
        </p:txBody>
      </p:sp>
      <p:sp>
        <p:nvSpPr>
          <p:cNvPr id="10" name="Rectangle 2"/>
          <p:cNvSpPr txBox="1">
            <a:spLocks noChangeArrowheads="1"/>
          </p:cNvSpPr>
          <p:nvPr/>
        </p:nvSpPr>
        <p:spPr bwMode="auto">
          <a:xfrm>
            <a:off x="2550169" y="1160868"/>
            <a:ext cx="1794076"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woPt" dir="t"/>
            </a:scene3d>
            <a:sp3d contourW="19050" prstMaterial="plastic">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CC9900"/>
                </a:solidFill>
                <a:effectLst>
                  <a:glow rad="63500">
                    <a:srgbClr val="000000"/>
                  </a:glow>
                </a:effectLst>
                <a:uLnTx/>
                <a:uFillTx/>
                <a:latin typeface="Calibri" panose="020F0502020204030204" pitchFamily="34" charset="0"/>
                <a:ea typeface="+mj-ea"/>
                <a:cs typeface="+mj-cs"/>
              </a:rPr>
              <a:t>LORD</a:t>
            </a:r>
          </a:p>
        </p:txBody>
      </p:sp>
      <p:sp>
        <p:nvSpPr>
          <p:cNvPr id="8" name="Rectangle 2"/>
          <p:cNvSpPr txBox="1">
            <a:spLocks noChangeArrowheads="1"/>
          </p:cNvSpPr>
          <p:nvPr/>
        </p:nvSpPr>
        <p:spPr bwMode="auto">
          <a:xfrm>
            <a:off x="3261620" y="29845"/>
            <a:ext cx="623104" cy="215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t>
            </a:r>
          </a:p>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a:t>
            </a:r>
          </a:p>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a:t>
            </a:r>
          </a:p>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a:t>
            </a:r>
          </a:p>
        </p:txBody>
      </p:sp>
      <p:sp>
        <p:nvSpPr>
          <p:cNvPr id="9" name="Rectangle 2"/>
          <p:cNvSpPr txBox="1">
            <a:spLocks noChangeArrowheads="1"/>
          </p:cNvSpPr>
          <p:nvPr/>
        </p:nvSpPr>
        <p:spPr bwMode="auto">
          <a:xfrm>
            <a:off x="2616918" y="1365830"/>
            <a:ext cx="623104" cy="215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FF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a:t>
            </a:r>
          </a:p>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FF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a:t>
            </a:r>
          </a:p>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FF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t>
            </a:r>
          </a:p>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FF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a:t>
            </a:r>
          </a:p>
        </p:txBody>
      </p:sp>
      <p:pic>
        <p:nvPicPr>
          <p:cNvPr id="13" name="Content Placeholder 4" descr="PowerPoint Slide Show - [SermonLayoutWork]"/>
          <p:cNvPicPr>
            <a:picLocks noGrp="1" noChangeAspect="1"/>
          </p:cNvPicPr>
          <p:nvPr>
            <p:ph idx="1"/>
          </p:nvPr>
        </p:nvPicPr>
        <p:blipFill rotWithShape="1">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l="33956" r="52919" b="50666"/>
          <a:stretch/>
        </p:blipFill>
        <p:spPr>
          <a:xfrm>
            <a:off x="2613660" y="-3810"/>
            <a:ext cx="1600200" cy="3383280"/>
          </a:xfrm>
        </p:spPr>
      </p:pic>
      <p:sp>
        <p:nvSpPr>
          <p:cNvPr id="7" name="Rectangle 2" hidden="1"/>
          <p:cNvSpPr txBox="1">
            <a:spLocks noChangeArrowheads="1"/>
          </p:cNvSpPr>
          <p:nvPr/>
        </p:nvSpPr>
        <p:spPr bwMode="auto">
          <a:xfrm>
            <a:off x="2719909" y="677336"/>
            <a:ext cx="1574156" cy="215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j-ea"/>
                <a:cs typeface="+mj-cs"/>
              </a:rPr>
              <a:t> </a:t>
            </a: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7780" cmpd="sng">
                  <a:noFill/>
                  <a:prstDash val="solid"/>
                  <a:miter lim="800000"/>
                </a:ln>
                <a:solidFill>
                  <a:srgbClr val="FF0000"/>
                </a:solidFill>
                <a:effectLst/>
                <a:uLnTx/>
                <a:uFillTx/>
                <a:latin typeface="Calibri" panose="020F0502020204030204" pitchFamily="34" charset="0"/>
                <a:ea typeface="+mj-ea"/>
                <a:cs typeface="+mj-cs"/>
              </a:rPr>
              <a:t>G</a:t>
            </a:r>
          </a:p>
          <a:p>
            <a:pPr marL="0" marR="0" lvl="0" indent="0" algn="l"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uLnTx/>
                <a:uFillTx/>
                <a:latin typeface="Calibri" panose="020F0502020204030204" pitchFamily="34" charset="0"/>
                <a:ea typeface="+mj-ea"/>
                <a:cs typeface="+mj-cs"/>
              </a:rPr>
              <a:t>LORD</a:t>
            </a:r>
          </a:p>
          <a:p>
            <a:pPr marL="0" marR="0" lvl="0" indent="0" algn="l" defTabSz="914400" rtl="0" eaLnBrk="1" fontAlgn="base" latinLnBrk="0" hangingPunct="1">
              <a:lnSpc>
                <a:spcPts val="35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uLnTx/>
                <a:uFillTx/>
                <a:latin typeface="Calibri" panose="020F0502020204030204" pitchFamily="34" charset="0"/>
                <a:ea typeface="+mj-ea"/>
                <a:cs typeface="+mj-cs"/>
              </a:rPr>
              <a:t>  D</a:t>
            </a:r>
          </a:p>
        </p:txBody>
      </p:sp>
    </p:spTree>
    <p:extLst>
      <p:ext uri="{BB962C8B-B14F-4D97-AF65-F5344CB8AC3E}">
        <p14:creationId xmlns:p14="http://schemas.microsoft.com/office/powerpoint/2010/main" val="3823220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2.79371E-6 L -0.13542 -0.24283 " pathEditMode="relative" rAng="0" ptsTypes="AA">
                                      <p:cBhvr>
                                        <p:cTn id="10" dur="1000" spd="-100000" fill="hold"/>
                                        <p:tgtEl>
                                          <p:spTgt spid="3074"/>
                                        </p:tgtEl>
                                        <p:attrNameLst>
                                          <p:attrName>ppt_x</p:attrName>
                                          <p:attrName>ppt_y</p:attrName>
                                        </p:attrNameLst>
                                      </p:cBhvr>
                                      <p:rCtr x="-6771" y="-1214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0" presetClass="exit" presetSubtype="0" fill="hold" grpId="2" nodeType="withEffect">
                                  <p:stCondLst>
                                    <p:cond delay="0"/>
                                  </p:stCondLst>
                                  <p:childTnLst>
                                    <p:animEffect transition="out" filter="fade">
                                      <p:cBhvr>
                                        <p:cTn id="16" dur="250"/>
                                        <p:tgtEl>
                                          <p:spTgt spid="3074"/>
                                        </p:tgtEl>
                                      </p:cBhvr>
                                    </p:animEffect>
                                    <p:set>
                                      <p:cBhvr>
                                        <p:cTn id="17" dur="1" fill="hold">
                                          <p:stCondLst>
                                            <p:cond delay="249"/>
                                          </p:stCondLst>
                                        </p:cTn>
                                        <p:tgtEl>
                                          <p:spTgt spid="307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250"/>
                                        <p:tgtEl>
                                          <p:spTgt spid="15"/>
                                        </p:tgtEl>
                                      </p:cBhvr>
                                    </p:animEffect>
                                    <p:set>
                                      <p:cBhvr>
                                        <p:cTn id="20" dur="1" fill="hold">
                                          <p:stCondLst>
                                            <p:cond delay="12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
                                        <p:tgtEl>
                                          <p:spTgt spid="7"/>
                                        </p:tgtEl>
                                      </p:cBhvr>
                                    </p:animEffect>
                                  </p:childTnLst>
                                </p:cTn>
                              </p:par>
                              <p:par>
                                <p:cTn id="33" presetID="0" presetClass="path" presetSubtype="0" accel="50000" decel="50000" fill="hold" grpId="1" nodeType="withEffect">
                                  <p:stCondLst>
                                    <p:cond delay="0"/>
                                  </p:stCondLst>
                                  <p:childTnLst>
                                    <p:animMotion origin="layout" path="M -8.33333E-7 -3.33333E-6 L 0.01493 -0.28912 " pathEditMode="relative" rAng="0" ptsTypes="AA">
                                      <p:cBhvr>
                                        <p:cTn id="34" dur="2000" fill="hold"/>
                                        <p:tgtEl>
                                          <p:spTgt spid="5"/>
                                        </p:tgtEl>
                                        <p:attrNameLst>
                                          <p:attrName>ppt_x</p:attrName>
                                          <p:attrName>ppt_y</p:attrName>
                                        </p:attrNameLst>
                                      </p:cBhvr>
                                      <p:rCtr x="747" y="-14468"/>
                                    </p:animMotion>
                                  </p:childTnLst>
                                </p:cTn>
                              </p:par>
                              <p:par>
                                <p:cTn id="35" presetID="0" presetClass="path" presetSubtype="0" accel="57000" decel="43000" fill="hold" grpId="1" nodeType="withEffect">
                                  <p:stCondLst>
                                    <p:cond delay="0"/>
                                  </p:stCondLst>
                                  <p:childTnLst>
                                    <p:animMotion origin="layout" path="M 3.05556E-6 -0.00023 C -0.00087 0.00255 -0.00157 0.01528 -0.00469 0.01644 C -0.00799 0.01759 -0.01684 0.02083 -0.01979 0.00625 C -0.02257 -0.00833 -0.02136 -0.04907 -0.02188 -0.07153 C -0.0224 -0.09398 -0.02257 -0.10417 -0.02275 -0.1294 C -0.02275 -0.15463 -0.02275 -0.20417 -0.02275 -0.22361 " pathEditMode="relative" rAng="0" ptsTypes="AAAAAA">
                                      <p:cBhvr>
                                        <p:cTn id="36" dur="2000" fill="hold"/>
                                        <p:tgtEl>
                                          <p:spTgt spid="6"/>
                                        </p:tgtEl>
                                        <p:attrNameLst>
                                          <p:attrName>ppt_x</p:attrName>
                                          <p:attrName>ppt_y</p:attrName>
                                        </p:attrNameLst>
                                      </p:cBhvr>
                                      <p:rCtr x="-1146" y="-10278"/>
                                    </p:animMotion>
                                  </p:childTnLst>
                                </p:cTn>
                              </p:par>
                              <p:par>
                                <p:cTn id="37" presetID="0" presetClass="path" presetSubtype="0" accel="45000" decel="55000" fill="hold" grpId="1" nodeType="withEffect">
                                  <p:stCondLst>
                                    <p:cond delay="0"/>
                                  </p:stCondLst>
                                  <p:childTnLst>
                                    <p:animMotion origin="layout" path="M 3.33333E-6 -3.33333E-6 C 0.00017 -0.01759 0.00034 -0.03264 0.00139 -0.05139 C 0.00243 -0.0699 0.00399 -0.09189 0.0059 -0.11273 C 0.00781 -0.13333 0.01024 -0.15602 0.01284 -0.17639 C 0.01545 -0.19699 0.01857 -0.21666 0.02135 -0.23518 C 0.02413 -0.25393 0.02639 -0.27338 0.02934 -0.28796 C 0.03229 -0.30231 0.03507 -0.31041 0.03906 -0.32152 C 0.04288 -0.3324 0.05 -0.34699 0.0533 -0.3537 " pathEditMode="relative" rAng="0" ptsTypes="AAAAAAAA">
                                      <p:cBhvr>
                                        <p:cTn id="38" dur="2000" fill="hold"/>
                                        <p:tgtEl>
                                          <p:spTgt spid="4"/>
                                        </p:tgtEl>
                                        <p:attrNameLst>
                                          <p:attrName>ppt_x</p:attrName>
                                          <p:attrName>ppt_y</p:attrName>
                                        </p:attrNameLst>
                                      </p:cBhvr>
                                      <p:rCtr x="2656" y="-17685"/>
                                    </p:animMotion>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lt">
                                    <p:tmPct val="0"/>
                                  </p:iterate>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1" presetClass="entr" presetSubtype="0" fill="hold" grpId="1" nodeType="withEffect">
                                  <p:stCondLst>
                                    <p:cond delay="250"/>
                                  </p:stCondLst>
                                  <p:iterate type="lt">
                                    <p:tmAbs val="0"/>
                                  </p:iterate>
                                  <p:childTnLst>
                                    <p:set>
                                      <p:cBhvr>
                                        <p:cTn id="45" dur="1" fill="hold">
                                          <p:stCondLst>
                                            <p:cond delay="0"/>
                                          </p:stCondLst>
                                        </p:cTn>
                                        <p:tgtEl>
                                          <p:spTgt spid="10"/>
                                        </p:tgtEl>
                                        <p:attrNameLst>
                                          <p:attrName>style.visibility</p:attrName>
                                        </p:attrNameLst>
                                      </p:cBhvr>
                                      <p:to>
                                        <p:strVal val="visible"/>
                                      </p:to>
                                    </p:set>
                                  </p:childTnLst>
                                </p:cTn>
                              </p:par>
                              <p:par>
                                <p:cTn id="46" presetID="34" presetClass="emph" presetSubtype="0" fill="hold" grpId="2" nodeType="withEffect">
                                  <p:stCondLst>
                                    <p:cond delay="250"/>
                                  </p:stCondLst>
                                  <p:iterate type="lt">
                                    <p:tmPct val="10000"/>
                                  </p:iterate>
                                  <p:childTnLst>
                                    <p:animMotion origin="layout" path="M 2.77778E-7 3.7037E-6 L 0.05312 3.7037E-6 " pathEditMode="relative" rAng="0" ptsTypes="AA">
                                      <p:cBhvr>
                                        <p:cTn id="47" dur="375" accel="50000" decel="50000" autoRev="1" fill="hold">
                                          <p:stCondLst>
                                            <p:cond delay="0"/>
                                          </p:stCondLst>
                                        </p:cTn>
                                        <p:tgtEl>
                                          <p:spTgt spid="10"/>
                                        </p:tgtEl>
                                        <p:attrNameLst>
                                          <p:attrName>ppt_x</p:attrName>
                                          <p:attrName>ppt_y</p:attrName>
                                        </p:attrNameLst>
                                      </p:cBhvr>
                                      <p:rCtr x="2656" y="0"/>
                                    </p:animMotion>
                                    <p:animRot by="1500000">
                                      <p:cBhvr>
                                        <p:cTn id="48" dur="188" fill="hold">
                                          <p:stCondLst>
                                            <p:cond delay="0"/>
                                          </p:stCondLst>
                                        </p:cTn>
                                        <p:tgtEl>
                                          <p:spTgt spid="10"/>
                                        </p:tgtEl>
                                        <p:attrNameLst>
                                          <p:attrName>r</p:attrName>
                                        </p:attrNameLst>
                                      </p:cBhvr>
                                    </p:animRot>
                                    <p:animRot by="-1500000">
                                      <p:cBhvr>
                                        <p:cTn id="49" dur="188" fill="hold">
                                          <p:stCondLst>
                                            <p:cond delay="188"/>
                                          </p:stCondLst>
                                        </p:cTn>
                                        <p:tgtEl>
                                          <p:spTgt spid="10"/>
                                        </p:tgtEl>
                                        <p:attrNameLst>
                                          <p:attrName>r</p:attrName>
                                        </p:attrNameLst>
                                      </p:cBhvr>
                                    </p:animRot>
                                    <p:animRot by="-1500000">
                                      <p:cBhvr>
                                        <p:cTn id="50" dur="188" fill="hold">
                                          <p:stCondLst>
                                            <p:cond delay="375"/>
                                          </p:stCondLst>
                                        </p:cTn>
                                        <p:tgtEl>
                                          <p:spTgt spid="10"/>
                                        </p:tgtEl>
                                        <p:attrNameLst>
                                          <p:attrName>r</p:attrName>
                                        </p:attrNameLst>
                                      </p:cBhvr>
                                    </p:animRot>
                                    <p:animRot by="1500000">
                                      <p:cBhvr>
                                        <p:cTn id="51" dur="188" fill="hold">
                                          <p:stCondLst>
                                            <p:cond delay="563"/>
                                          </p:stCondLst>
                                        </p:cTn>
                                        <p:tgtEl>
                                          <p:spTgt spid="10"/>
                                        </p:tgtEl>
                                        <p:attrNameLst>
                                          <p:attrName>r</p:attrName>
                                        </p:attrNameLst>
                                      </p:cBhvr>
                                    </p:animRot>
                                  </p:childTnLst>
                                </p:cTn>
                              </p:par>
                              <p:par>
                                <p:cTn id="52" presetID="3" presetClass="emph" presetSubtype="6" fill="remove" grpId="3" nodeType="withEffect">
                                  <p:stCondLst>
                                    <p:cond delay="250"/>
                                  </p:stCondLst>
                                  <p:iterate type="lt">
                                    <p:tmPct val="0"/>
                                  </p:iterate>
                                  <p:childTnLst>
                                    <p:animClr clrSpc="hsl" dir="cw">
                                      <p:cBhvr override="childStyle">
                                        <p:cTn id="53" dur="1500" fill="hold"/>
                                        <p:tgtEl>
                                          <p:spTgt spid="10"/>
                                        </p:tgtEl>
                                        <p:attrNameLst>
                                          <p:attrName>style.color</p:attrName>
                                        </p:attrNameLst>
                                      </p:cBhvr>
                                      <p:to>
                                        <a:srgbClr val="FF0000"/>
                                      </p:to>
                                    </p:animClr>
                                  </p:childTnLst>
                                </p:cTn>
                              </p:par>
                              <p:par>
                                <p:cTn id="54" presetID="22" presetClass="exit" presetSubtype="8" fill="hold" grpId="2" nodeType="withEffect">
                                  <p:stCondLst>
                                    <p:cond delay="250"/>
                                  </p:stCondLst>
                                  <p:childTnLst>
                                    <p:animEffect transition="out" filter="wipe(left)">
                                      <p:cBhvr>
                                        <p:cTn id="55" dur="250"/>
                                        <p:tgtEl>
                                          <p:spTgt spid="5"/>
                                        </p:tgtEl>
                                      </p:cBhvr>
                                    </p:animEffect>
                                    <p:set>
                                      <p:cBhvr>
                                        <p:cTn id="56" dur="1" fill="hold">
                                          <p:stCondLst>
                                            <p:cond delay="249"/>
                                          </p:stCondLst>
                                        </p:cTn>
                                        <p:tgtEl>
                                          <p:spTgt spid="5"/>
                                        </p:tgtEl>
                                        <p:attrNameLst>
                                          <p:attrName>style.visibility</p:attrName>
                                        </p:attrNameLst>
                                      </p:cBhvr>
                                      <p:to>
                                        <p:strVal val="hidden"/>
                                      </p:to>
                                    </p:set>
                                  </p:childTnLst>
                                </p:cTn>
                              </p:par>
                            </p:childTnLst>
                          </p:cTn>
                        </p:par>
                        <p:par>
                          <p:cTn id="57" fill="hold">
                            <p:stCondLst>
                              <p:cond delay="1750"/>
                            </p:stCondLst>
                            <p:childTnLst>
                              <p:par>
                                <p:cTn id="58" presetID="3" presetClass="emph" presetSubtype="2" fill="hold" grpId="3" nodeType="afterEffect">
                                  <p:stCondLst>
                                    <p:cond delay="250"/>
                                  </p:stCondLst>
                                  <p:childTnLst>
                                    <p:animClr clrSpc="rgb" dir="cw">
                                      <p:cBhvr override="childStyle">
                                        <p:cTn id="59" dur="1000" fill="hold"/>
                                        <p:tgtEl>
                                          <p:spTgt spid="4"/>
                                        </p:tgtEl>
                                        <p:attrNameLst>
                                          <p:attrName>style.color</p:attrName>
                                        </p:attrNameLst>
                                      </p:cBhvr>
                                      <p:to>
                                        <a:srgbClr val="CC9900"/>
                                      </p:to>
                                    </p:animClr>
                                  </p:childTnLst>
                                </p:cTn>
                              </p:par>
                              <p:par>
                                <p:cTn id="60" presetID="3" presetClass="emph" presetSubtype="2" fill="hold" grpId="3" nodeType="withEffect">
                                  <p:stCondLst>
                                    <p:cond delay="250"/>
                                  </p:stCondLst>
                                  <p:childTnLst>
                                    <p:animClr clrSpc="rgb" dir="cw">
                                      <p:cBhvr override="childStyle">
                                        <p:cTn id="61" dur="1000" fill="hold"/>
                                        <p:tgtEl>
                                          <p:spTgt spid="6"/>
                                        </p:tgtEl>
                                        <p:attrNameLst>
                                          <p:attrName>style.color</p:attrName>
                                        </p:attrNameLst>
                                      </p:cBhvr>
                                      <p:to>
                                        <a:srgbClr val="CC9900"/>
                                      </p:to>
                                    </p:animClr>
                                  </p:childTnLst>
                                </p:cTn>
                              </p:par>
                              <p:par>
                                <p:cTn id="62" presetID="0" presetClass="path" presetSubtype="0" accel="50000" decel="50000" fill="hold" grpId="4" nodeType="withEffect">
                                  <p:stCondLst>
                                    <p:cond delay="250"/>
                                  </p:stCondLst>
                                  <p:childTnLst>
                                    <p:animMotion origin="layout" path="M 0.05347 -0.3537 L 0.05503 -0.28611 " pathEditMode="relative" rAng="0" ptsTypes="AA">
                                      <p:cBhvr>
                                        <p:cTn id="63" dur="1000" fill="hold"/>
                                        <p:tgtEl>
                                          <p:spTgt spid="4"/>
                                        </p:tgtEl>
                                        <p:attrNameLst>
                                          <p:attrName>ppt_x</p:attrName>
                                          <p:attrName>ppt_y</p:attrName>
                                        </p:attrNameLst>
                                      </p:cBhvr>
                                      <p:rCtr x="69" y="3380"/>
                                    </p:animMotion>
                                  </p:childTnLst>
                                </p:cTn>
                              </p:par>
                              <p:par>
                                <p:cTn id="64" presetID="0" presetClass="path" presetSubtype="0" accel="50000" decel="50000" fill="hold" grpId="4" nodeType="withEffect">
                                  <p:stCondLst>
                                    <p:cond delay="250"/>
                                  </p:stCondLst>
                                  <p:childTnLst>
                                    <p:animMotion origin="layout" path="M -0.02275 -0.22361 L -0.02431 -0.28611 " pathEditMode="relative" rAng="0" ptsTypes="AA">
                                      <p:cBhvr>
                                        <p:cTn id="65" dur="1000" fill="hold"/>
                                        <p:tgtEl>
                                          <p:spTgt spid="6"/>
                                        </p:tgtEl>
                                        <p:attrNameLst>
                                          <p:attrName>ppt_x</p:attrName>
                                          <p:attrName>ppt_y</p:attrName>
                                        </p:attrNameLst>
                                      </p:cBhvr>
                                      <p:rCtr x="-87" y="-3125"/>
                                    </p:animMotion>
                                  </p:childTnLst>
                                </p:cTn>
                              </p:par>
                              <p:par>
                                <p:cTn id="66" presetID="23" presetClass="exit" presetSubtype="32" fill="hold" grpId="2" nodeType="withEffect">
                                  <p:stCondLst>
                                    <p:cond delay="250"/>
                                  </p:stCondLst>
                                  <p:childTnLst>
                                    <p:anim calcmode="lin" valueType="num">
                                      <p:cBhvr>
                                        <p:cTn id="67" dur="1500"/>
                                        <p:tgtEl>
                                          <p:spTgt spid="4"/>
                                        </p:tgtEl>
                                        <p:attrNameLst>
                                          <p:attrName>ppt_w</p:attrName>
                                        </p:attrNameLst>
                                      </p:cBhvr>
                                      <p:tavLst>
                                        <p:tav tm="0">
                                          <p:val>
                                            <p:strVal val="ppt_w"/>
                                          </p:val>
                                        </p:tav>
                                        <p:tav tm="100000">
                                          <p:val>
                                            <p:fltVal val="0"/>
                                          </p:val>
                                        </p:tav>
                                      </p:tavLst>
                                    </p:anim>
                                    <p:anim calcmode="lin" valueType="num">
                                      <p:cBhvr>
                                        <p:cTn id="68" dur="1500"/>
                                        <p:tgtEl>
                                          <p:spTgt spid="4"/>
                                        </p:tgtEl>
                                        <p:attrNameLst>
                                          <p:attrName>ppt_h</p:attrName>
                                        </p:attrNameLst>
                                      </p:cBhvr>
                                      <p:tavLst>
                                        <p:tav tm="0">
                                          <p:val>
                                            <p:strVal val="ppt_h"/>
                                          </p:val>
                                        </p:tav>
                                        <p:tav tm="100000">
                                          <p:val>
                                            <p:fltVal val="0"/>
                                          </p:val>
                                        </p:tav>
                                      </p:tavLst>
                                    </p:anim>
                                    <p:set>
                                      <p:cBhvr>
                                        <p:cTn id="69" dur="1" fill="hold">
                                          <p:stCondLst>
                                            <p:cond delay="1499"/>
                                          </p:stCondLst>
                                        </p:cTn>
                                        <p:tgtEl>
                                          <p:spTgt spid="4"/>
                                        </p:tgtEl>
                                        <p:attrNameLst>
                                          <p:attrName>style.visibility</p:attrName>
                                        </p:attrNameLst>
                                      </p:cBhvr>
                                      <p:to>
                                        <p:strVal val="hidden"/>
                                      </p:to>
                                    </p:set>
                                  </p:childTnLst>
                                </p:cTn>
                              </p:par>
                              <p:par>
                                <p:cTn id="70" presetID="23" presetClass="exit" presetSubtype="32" fill="hold" grpId="2" nodeType="withEffect">
                                  <p:stCondLst>
                                    <p:cond delay="250"/>
                                  </p:stCondLst>
                                  <p:childTnLst>
                                    <p:anim calcmode="lin" valueType="num">
                                      <p:cBhvr>
                                        <p:cTn id="71" dur="1500"/>
                                        <p:tgtEl>
                                          <p:spTgt spid="6"/>
                                        </p:tgtEl>
                                        <p:attrNameLst>
                                          <p:attrName>ppt_w</p:attrName>
                                        </p:attrNameLst>
                                      </p:cBhvr>
                                      <p:tavLst>
                                        <p:tav tm="0">
                                          <p:val>
                                            <p:strVal val="ppt_w"/>
                                          </p:val>
                                        </p:tav>
                                        <p:tav tm="100000">
                                          <p:val>
                                            <p:fltVal val="0"/>
                                          </p:val>
                                        </p:tav>
                                      </p:tavLst>
                                    </p:anim>
                                    <p:anim calcmode="lin" valueType="num">
                                      <p:cBhvr>
                                        <p:cTn id="72" dur="1500"/>
                                        <p:tgtEl>
                                          <p:spTgt spid="6"/>
                                        </p:tgtEl>
                                        <p:attrNameLst>
                                          <p:attrName>ppt_h</p:attrName>
                                        </p:attrNameLst>
                                      </p:cBhvr>
                                      <p:tavLst>
                                        <p:tav tm="0">
                                          <p:val>
                                            <p:strVal val="ppt_h"/>
                                          </p:val>
                                        </p:tav>
                                        <p:tav tm="100000">
                                          <p:val>
                                            <p:fltVal val="0"/>
                                          </p:val>
                                        </p:tav>
                                      </p:tavLst>
                                    </p:anim>
                                    <p:set>
                                      <p:cBhvr>
                                        <p:cTn id="73" dur="1" fill="hold">
                                          <p:stCondLst>
                                            <p:cond delay="1499"/>
                                          </p:stCondLst>
                                        </p:cTn>
                                        <p:tgtEl>
                                          <p:spTgt spid="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iterate type="lt">
                                    <p:tmPct val="0"/>
                                  </p:iterate>
                                  <p:childTnLst>
                                    <p:set>
                                      <p:cBhvr>
                                        <p:cTn id="77" dur="1" fill="hold">
                                          <p:stCondLst>
                                            <p:cond delay="0"/>
                                          </p:stCondLst>
                                        </p:cTn>
                                        <p:tgtEl>
                                          <p:spTgt spid="8"/>
                                        </p:tgtEl>
                                        <p:attrNameLst>
                                          <p:attrName>style.visibility</p:attrName>
                                        </p:attrNameLst>
                                      </p:cBhvr>
                                      <p:to>
                                        <p:strVal val="visible"/>
                                      </p:to>
                                    </p:set>
                                    <p:animEffect transition="in" filter="wipe(up)">
                                      <p:cBhvr>
                                        <p:cTn id="78" dur="500"/>
                                        <p:tgtEl>
                                          <p:spTgt spid="8"/>
                                        </p:tgtEl>
                                      </p:cBhvr>
                                    </p:animEffect>
                                  </p:childTnLst>
                                </p:cTn>
                              </p:par>
                              <p:par>
                                <p:cTn id="79" presetID="34" presetClass="emph" presetSubtype="0" fill="hold" grpId="1" nodeType="withEffect">
                                  <p:stCondLst>
                                    <p:cond delay="0"/>
                                  </p:stCondLst>
                                  <p:iterate type="lt">
                                    <p:tmPct val="10000"/>
                                  </p:iterate>
                                  <p:childTnLst>
                                    <p:animMotion origin="layout" path="M 1.38889E-6 -4.81481E-6 L 1.38889E-6 0.07338 " pathEditMode="relative" rAng="0" ptsTypes="AA">
                                      <p:cBhvr>
                                        <p:cTn id="80" dur="250" accel="50000" decel="50000" autoRev="1" fill="hold">
                                          <p:stCondLst>
                                            <p:cond delay="0"/>
                                          </p:stCondLst>
                                        </p:cTn>
                                        <p:tgtEl>
                                          <p:spTgt spid="8"/>
                                        </p:tgtEl>
                                        <p:attrNameLst>
                                          <p:attrName>ppt_x</p:attrName>
                                          <p:attrName>ppt_y</p:attrName>
                                        </p:attrNameLst>
                                      </p:cBhvr>
                                      <p:rCtr x="0" y="3657"/>
                                    </p:animMotion>
                                    <p:animRot by="1500000">
                                      <p:cBhvr>
                                        <p:cTn id="81" dur="125" fill="hold">
                                          <p:stCondLst>
                                            <p:cond delay="0"/>
                                          </p:stCondLst>
                                        </p:cTn>
                                        <p:tgtEl>
                                          <p:spTgt spid="8"/>
                                        </p:tgtEl>
                                        <p:attrNameLst>
                                          <p:attrName>r</p:attrName>
                                        </p:attrNameLst>
                                      </p:cBhvr>
                                    </p:animRot>
                                    <p:animRot by="-1500000">
                                      <p:cBhvr>
                                        <p:cTn id="82" dur="125" fill="hold">
                                          <p:stCondLst>
                                            <p:cond delay="125"/>
                                          </p:stCondLst>
                                        </p:cTn>
                                        <p:tgtEl>
                                          <p:spTgt spid="8"/>
                                        </p:tgtEl>
                                        <p:attrNameLst>
                                          <p:attrName>r</p:attrName>
                                        </p:attrNameLst>
                                      </p:cBhvr>
                                    </p:animRot>
                                    <p:animRot by="-1500000">
                                      <p:cBhvr>
                                        <p:cTn id="83" dur="125" fill="hold">
                                          <p:stCondLst>
                                            <p:cond delay="250"/>
                                          </p:stCondLst>
                                        </p:cTn>
                                        <p:tgtEl>
                                          <p:spTgt spid="8"/>
                                        </p:tgtEl>
                                        <p:attrNameLst>
                                          <p:attrName>r</p:attrName>
                                        </p:attrNameLst>
                                      </p:cBhvr>
                                    </p:animRot>
                                    <p:animRot by="1500000">
                                      <p:cBhvr>
                                        <p:cTn id="84" dur="125" fill="hold">
                                          <p:stCondLst>
                                            <p:cond delay="375"/>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iterate type="lt">
                                    <p:tmPct val="0"/>
                                  </p:iterate>
                                  <p:childTnLst>
                                    <p:set>
                                      <p:cBhvr>
                                        <p:cTn id="88" dur="1" fill="hold">
                                          <p:stCondLst>
                                            <p:cond delay="0"/>
                                          </p:stCondLst>
                                        </p:cTn>
                                        <p:tgtEl>
                                          <p:spTgt spid="9"/>
                                        </p:tgtEl>
                                        <p:attrNameLst>
                                          <p:attrName>style.visibility</p:attrName>
                                        </p:attrNameLst>
                                      </p:cBhvr>
                                      <p:to>
                                        <p:strVal val="visible"/>
                                      </p:to>
                                    </p:set>
                                    <p:animEffect transition="in" filter="wipe(up)">
                                      <p:cBhvr>
                                        <p:cTn id="89" dur="500"/>
                                        <p:tgtEl>
                                          <p:spTgt spid="9"/>
                                        </p:tgtEl>
                                      </p:cBhvr>
                                    </p:animEffect>
                                  </p:childTnLst>
                                </p:cTn>
                              </p:par>
                              <p:par>
                                <p:cTn id="90" presetID="34" presetClass="emph" presetSubtype="0" fill="hold" grpId="1" nodeType="withEffect">
                                  <p:stCondLst>
                                    <p:cond delay="0"/>
                                  </p:stCondLst>
                                  <p:iterate type="lt">
                                    <p:tmPct val="10000"/>
                                  </p:iterate>
                                  <p:childTnLst>
                                    <p:animMotion origin="layout" path="M 1.11111E-6 -7.40741E-7 L 1.11111E-6 0.05509 " pathEditMode="relative" rAng="0" ptsTypes="AA">
                                      <p:cBhvr>
                                        <p:cTn id="91" dur="250" accel="50000" decel="50000" autoRev="1" fill="hold">
                                          <p:stCondLst>
                                            <p:cond delay="0"/>
                                          </p:stCondLst>
                                        </p:cTn>
                                        <p:tgtEl>
                                          <p:spTgt spid="9"/>
                                        </p:tgtEl>
                                        <p:attrNameLst>
                                          <p:attrName>ppt_x</p:attrName>
                                          <p:attrName>ppt_y</p:attrName>
                                        </p:attrNameLst>
                                      </p:cBhvr>
                                      <p:rCtr x="0" y="2755"/>
                                    </p:animMotion>
                                    <p:animRot by="1500000">
                                      <p:cBhvr>
                                        <p:cTn id="92" dur="125" fill="hold">
                                          <p:stCondLst>
                                            <p:cond delay="0"/>
                                          </p:stCondLst>
                                        </p:cTn>
                                        <p:tgtEl>
                                          <p:spTgt spid="9"/>
                                        </p:tgtEl>
                                        <p:attrNameLst>
                                          <p:attrName>r</p:attrName>
                                        </p:attrNameLst>
                                      </p:cBhvr>
                                    </p:animRot>
                                    <p:animRot by="-1500000">
                                      <p:cBhvr>
                                        <p:cTn id="93" dur="125" fill="hold">
                                          <p:stCondLst>
                                            <p:cond delay="125"/>
                                          </p:stCondLst>
                                        </p:cTn>
                                        <p:tgtEl>
                                          <p:spTgt spid="9"/>
                                        </p:tgtEl>
                                        <p:attrNameLst>
                                          <p:attrName>r</p:attrName>
                                        </p:attrNameLst>
                                      </p:cBhvr>
                                    </p:animRot>
                                    <p:animRot by="-1500000">
                                      <p:cBhvr>
                                        <p:cTn id="94" dur="125" fill="hold">
                                          <p:stCondLst>
                                            <p:cond delay="250"/>
                                          </p:stCondLst>
                                        </p:cTn>
                                        <p:tgtEl>
                                          <p:spTgt spid="9"/>
                                        </p:tgtEl>
                                        <p:attrNameLst>
                                          <p:attrName>r</p:attrName>
                                        </p:attrNameLst>
                                      </p:cBhvr>
                                    </p:animRot>
                                    <p:animRot by="1500000">
                                      <p:cBhvr>
                                        <p:cTn id="95" dur="125" fill="hold">
                                          <p:stCondLst>
                                            <p:cond delay="375"/>
                                          </p:stCondLst>
                                        </p:cTn>
                                        <p:tgtEl>
                                          <p:spTgt spid="9"/>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3"/>
                                        </p:tgtEl>
                                        <p:attrNameLst>
                                          <p:attrName>style.visibility</p:attrName>
                                        </p:attrNameLst>
                                      </p:cBhvr>
                                      <p:to>
                                        <p:strVal val="visible"/>
                                      </p:to>
                                    </p:set>
                                  </p:childTnLst>
                                </p:cTn>
                              </p:par>
                              <p:par>
                                <p:cTn id="100" presetID="1" presetClass="exit" presetSubtype="0" fill="hold" grpId="4" nodeType="withEffect">
                                  <p:stCondLst>
                                    <p:cond delay="0"/>
                                  </p:stCondLst>
                                  <p:iterate type="lt">
                                    <p:tmAbs val="0"/>
                                  </p:iterate>
                                  <p:childTnLst>
                                    <p:set>
                                      <p:cBhvr>
                                        <p:cTn id="101" dur="1" fill="hold">
                                          <p:stCondLst>
                                            <p:cond delay="0"/>
                                          </p:stCondLst>
                                        </p:cTn>
                                        <p:tgtEl>
                                          <p:spTgt spid="10"/>
                                        </p:tgtEl>
                                        <p:attrNameLst>
                                          <p:attrName>style.visibility</p:attrName>
                                        </p:attrNameLst>
                                      </p:cBhvr>
                                      <p:to>
                                        <p:strVal val="hidden"/>
                                      </p:to>
                                    </p:set>
                                  </p:childTnLst>
                                </p:cTn>
                              </p:par>
                              <p:par>
                                <p:cTn id="102" presetID="1" presetClass="exit" presetSubtype="0" fill="hold" grpId="2" nodeType="withEffect">
                                  <p:stCondLst>
                                    <p:cond delay="0"/>
                                  </p:stCondLst>
                                  <p:iterate type="lt">
                                    <p:tmAbs val="0"/>
                                  </p:iterate>
                                  <p:childTnLst>
                                    <p:set>
                                      <p:cBhvr>
                                        <p:cTn id="103" dur="1" fill="hold">
                                          <p:stCondLst>
                                            <p:cond delay="0"/>
                                          </p:stCondLst>
                                        </p:cTn>
                                        <p:tgtEl>
                                          <p:spTgt spid="8"/>
                                        </p:tgtEl>
                                        <p:attrNameLst>
                                          <p:attrName>style.visibility</p:attrName>
                                        </p:attrNameLst>
                                      </p:cBhvr>
                                      <p:to>
                                        <p:strVal val="hidden"/>
                                      </p:to>
                                    </p:set>
                                  </p:childTnLst>
                                </p:cTn>
                              </p:par>
                              <p:par>
                                <p:cTn id="104" presetID="1" presetClass="exit" presetSubtype="0" fill="hold" grpId="2" nodeType="withEffect">
                                  <p:stCondLst>
                                    <p:cond delay="0"/>
                                  </p:stCondLst>
                                  <p:iterate type="lt">
                                    <p:tmAbs val="0"/>
                                  </p:iterate>
                                  <p:childTnLst>
                                    <p:set>
                                      <p:cBhvr>
                                        <p:cTn id="105" dur="1" fill="hold">
                                          <p:stCondLst>
                                            <p:cond delay="0"/>
                                          </p:stCondLst>
                                        </p:cTn>
                                        <p:tgtEl>
                                          <p:spTgt spid="9"/>
                                        </p:tgtEl>
                                        <p:attrNameLst>
                                          <p:attrName>style.visibility</p:attrName>
                                        </p:attrNameLst>
                                      </p:cBhvr>
                                      <p:to>
                                        <p:strVal val="hidden"/>
                                      </p:to>
                                    </p:set>
                                  </p:childTnLst>
                                </p:cTn>
                              </p:par>
                              <p:par>
                                <p:cTn id="106" presetID="0" presetClass="path" presetSubtype="0" accel="25000" decel="75000" fill="hold" nodeType="withEffect">
                                  <p:stCondLst>
                                    <p:cond delay="0"/>
                                  </p:stCondLst>
                                  <p:childTnLst>
                                    <p:animMotion origin="layout" path="M -3.88889E-6 -4.81481E-6 L 0.22223 0.54676 " pathEditMode="relative" rAng="0" ptsTypes="AA">
                                      <p:cBhvr>
                                        <p:cTn id="107" dur="2000" fill="hold"/>
                                        <p:tgtEl>
                                          <p:spTgt spid="13"/>
                                        </p:tgtEl>
                                        <p:attrNameLst>
                                          <p:attrName>ppt_x</p:attrName>
                                          <p:attrName>ppt_y</p:attrName>
                                        </p:attrNameLst>
                                      </p:cBhvr>
                                      <p:rCtr x="11111" y="27338"/>
                                    </p:animMotion>
                                  </p:childTnLst>
                                </p:cTn>
                              </p:par>
                              <p:par>
                                <p:cTn id="108" presetID="8" presetClass="emph" presetSubtype="0" fill="hold" nodeType="withEffect">
                                  <p:stCondLst>
                                    <p:cond delay="0"/>
                                  </p:stCondLst>
                                  <p:childTnLst>
                                    <p:animRot by="108000000">
                                      <p:cBhvr>
                                        <p:cTn id="109" dur="2000" fill="hold"/>
                                        <p:tgtEl>
                                          <p:spTgt spid="13"/>
                                        </p:tgtEl>
                                        <p:attrNameLst>
                                          <p:attrName>r</p:attrName>
                                        </p:attrNameLst>
                                      </p:cBhvr>
                                    </p:animRot>
                                  </p:childTnLst>
                                </p:cTn>
                              </p:par>
                              <p:par>
                                <p:cTn id="110" presetID="23" presetClass="exit" presetSubtype="32" fill="hold" nodeType="withEffect">
                                  <p:stCondLst>
                                    <p:cond delay="0"/>
                                  </p:stCondLst>
                                  <p:childTnLst>
                                    <p:anim calcmode="lin" valueType="num">
                                      <p:cBhvr>
                                        <p:cTn id="111" dur="2000"/>
                                        <p:tgtEl>
                                          <p:spTgt spid="13"/>
                                        </p:tgtEl>
                                        <p:attrNameLst>
                                          <p:attrName>ppt_w</p:attrName>
                                        </p:attrNameLst>
                                      </p:cBhvr>
                                      <p:tavLst>
                                        <p:tav tm="0">
                                          <p:val>
                                            <p:strVal val="ppt_w"/>
                                          </p:val>
                                        </p:tav>
                                        <p:tav tm="100000">
                                          <p:val>
                                            <p:fltVal val="0"/>
                                          </p:val>
                                        </p:tav>
                                      </p:tavLst>
                                    </p:anim>
                                    <p:anim calcmode="lin" valueType="num">
                                      <p:cBhvr>
                                        <p:cTn id="112" dur="2000"/>
                                        <p:tgtEl>
                                          <p:spTgt spid="13"/>
                                        </p:tgtEl>
                                        <p:attrNameLst>
                                          <p:attrName>ppt_h</p:attrName>
                                        </p:attrNameLst>
                                      </p:cBhvr>
                                      <p:tavLst>
                                        <p:tav tm="0">
                                          <p:val>
                                            <p:strVal val="ppt_h"/>
                                          </p:val>
                                        </p:tav>
                                        <p:tav tm="100000">
                                          <p:val>
                                            <p:fltVal val="0"/>
                                          </p:val>
                                        </p:tav>
                                      </p:tavLst>
                                    </p:anim>
                                    <p:set>
                                      <p:cBhvr>
                                        <p:cTn id="113"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3074" grpId="0"/>
      <p:bldP spid="3074" grpId="1"/>
      <p:bldP spid="3074" grpId="2"/>
      <p:bldP spid="4" grpId="0"/>
      <p:bldP spid="4" grpId="1"/>
      <p:bldP spid="4" grpId="2"/>
      <p:bldP spid="4" grpId="3"/>
      <p:bldP spid="4" grpId="4"/>
      <p:bldP spid="5" grpId="0"/>
      <p:bldP spid="5" grpId="1"/>
      <p:bldP spid="5" grpId="2"/>
      <p:bldP spid="6" grpId="0"/>
      <p:bldP spid="6" grpId="1"/>
      <p:bldP spid="6" grpId="2"/>
      <p:bldP spid="6" grpId="3"/>
      <p:bldP spid="6" grpId="4"/>
      <p:bldP spid="10" grpId="0"/>
      <p:bldP spid="10" grpId="1"/>
      <p:bldP spid="10" grpId="2"/>
      <p:bldP spid="10" grpId="3"/>
      <p:bldP spid="10" grpId="4"/>
      <p:bldP spid="8" grpId="0"/>
      <p:bldP spid="8" grpId="1"/>
      <p:bldP spid="8" grpId="2"/>
      <p:bldP spid="9" grpId="0"/>
      <p:bldP spid="9" grpId="1"/>
      <p:bldP spid="9" grpId="2"/>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76200" y="152400"/>
            <a:ext cx="89154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is the beginning of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is the instruction of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the fear of the LORD there is strong confidence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is a fountain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leads to life prolonging days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Whom fear God, He will show them His covenant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fear of the LORD are riches and honor and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Seeing His promises we must perfect holiness in fear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 in fear of the Lord comforted by the Holy Spirit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Him who is able to destroy both soul and body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Willfully sinning = a fearful expectation of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Serve God acceptably with reverence &amp; godly fear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Work out your own salvation with fear &amp; trembling</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298069">
            <a:off x="294177" y="1562720"/>
            <a:ext cx="8615101" cy="39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67B00">
                      <a:alpha val="80000"/>
                    </a:srgbClr>
                  </a:glow>
                  <a:outerShdw blurRad="76200" dist="50800" dir="5400000" algn="tl" rotWithShape="0">
                    <a:srgbClr val="000000">
                      <a:alpha val="65000"/>
                    </a:srgbClr>
                  </a:outerShdw>
                </a:effectLst>
                <a:latin typeface="Calibri" panose="020F0502020204030204" pitchFamily="34" charset="0"/>
              </a:rPr>
              <a:t>Fearing the LORD honors Him for</a:t>
            </a:r>
          </a:p>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67B00">
                      <a:alpha val="80000"/>
                    </a:srgbClr>
                  </a:glow>
                  <a:outerShdw blurRad="76200" dist="50800" dir="5400000" algn="tl" rotWithShape="0">
                    <a:srgbClr val="000000">
                      <a:alpha val="65000"/>
                    </a:srgbClr>
                  </a:outerShdw>
                </a:effectLst>
                <a:latin typeface="Calibri" panose="020F0502020204030204" pitchFamily="34" charset="0"/>
              </a:rPr>
              <a:t>all that He is</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67B00">
                    <a:alpha val="80000"/>
                  </a:srgbClr>
                </a:glow>
                <a:outerShdw blurRad="76200" dist="50800" dir="5400000" algn="tl" rotWithShape="0">
                  <a:srgbClr val="000000">
                    <a:alpha val="65000"/>
                  </a:srgbClr>
                </a:outerShdw>
              </a:effectLst>
              <a:latin typeface="Calibri" panose="020F0502020204030204" pitchFamily="34" charset="0"/>
            </a:endParaRPr>
          </a:p>
        </p:txBody>
      </p:sp>
      <p:pic>
        <p:nvPicPr>
          <p:cNvPr id="7" name="Content Placeholder 4" descr="PowerPoint Slide Show - [SermonLayoutWork]"/>
          <p:cNvPicPr>
            <a:picLocks noGrp="1" noChangeAspect="1"/>
          </p:cNvPicPr>
          <p:nvPr>
            <p:ph idx="1"/>
          </p:nvPr>
        </p:nvPicPr>
        <p:blipFill rotWithShape="1">
          <a:blip r:embed="rId6">
            <a:clrChange>
              <a:clrFrom>
                <a:srgbClr val="7F7F7F"/>
              </a:clrFrom>
              <a:clrTo>
                <a:srgbClr val="7F7F7F">
                  <a:alpha val="0"/>
                </a:srgbClr>
              </a:clrTo>
            </a:clrChange>
            <a:extLst>
              <a:ext uri="{28A0092B-C50C-407E-A947-70E740481C1C}">
                <a14:useLocalDpi xmlns:a14="http://schemas.microsoft.com/office/drawing/2010/main" val="0"/>
              </a:ext>
            </a:extLst>
          </a:blip>
          <a:srcRect l="33956" r="52919" b="50666"/>
          <a:stretch/>
        </p:blipFill>
        <p:spPr>
          <a:xfrm>
            <a:off x="5934376" y="0"/>
            <a:ext cx="1600200" cy="3383280"/>
          </a:xfrm>
        </p:spPr>
      </p:pic>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par>
                                <p:cTn id="9" presetID="0" presetClass="path" presetSubtype="0" accel="25000" decel="75000" fill="hold" nodeType="withEffect">
                                  <p:stCondLst>
                                    <p:cond delay="0"/>
                                  </p:stCondLst>
                                  <p:childTnLst>
                                    <p:animMotion origin="layout" path="M 1.66667E-6 2.22222E-6 L -0.14097 0.5456 " pathEditMode="relative" rAng="0" ptsTypes="AA">
                                      <p:cBhvr>
                                        <p:cTn id="10" dur="2000" spd="-100000" fill="hold"/>
                                        <p:tgtEl>
                                          <p:spTgt spid="7"/>
                                        </p:tgtEl>
                                        <p:attrNameLst>
                                          <p:attrName>ppt_x</p:attrName>
                                          <p:attrName>ppt_y</p:attrName>
                                        </p:attrNameLst>
                                      </p:cBhvr>
                                      <p:rCtr x="-7049" y="27269"/>
                                    </p:animMotion>
                                  </p:childTnLst>
                                </p:cTn>
                              </p:par>
                              <p:par>
                                <p:cTn id="11" presetID="8" presetClass="emph" presetSubtype="0" fill="hold" nodeType="withEffect">
                                  <p:stCondLst>
                                    <p:cond delay="0"/>
                                  </p:stCondLst>
                                  <p:childTnLst>
                                    <p:animRot by="108000000">
                                      <p:cBhvr>
                                        <p:cTn id="12" dur="2000" fill="hold"/>
                                        <p:tgtEl>
                                          <p:spTgt spid="7"/>
                                        </p:tgtEl>
                                        <p:attrNameLst>
                                          <p:attrName>r</p:attrName>
                                        </p:attrNameLst>
                                      </p:cBhvr>
                                    </p:animRot>
                                  </p:childTnLst>
                                </p:cTn>
                              </p:par>
                              <p:par>
                                <p:cTn id="13" presetID="23" presetClass="exit" presetSubtype="32" fill="hold" nodeType="withEffect">
                                  <p:stCondLst>
                                    <p:cond delay="1000"/>
                                  </p:stCondLst>
                                  <p:childTnLst>
                                    <p:anim calcmode="lin" valueType="num">
                                      <p:cBhvr>
                                        <p:cTn id="14" dur="1000"/>
                                        <p:tgtEl>
                                          <p:spTgt spid="7"/>
                                        </p:tgtEl>
                                        <p:attrNameLst>
                                          <p:attrName>ppt_w</p:attrName>
                                        </p:attrNameLst>
                                      </p:cBhvr>
                                      <p:tavLst>
                                        <p:tav tm="0">
                                          <p:val>
                                            <p:strVal val="ppt_w"/>
                                          </p:val>
                                        </p:tav>
                                        <p:tav tm="100000">
                                          <p:val>
                                            <p:fltVal val="0"/>
                                          </p:val>
                                        </p:tav>
                                      </p:tavLst>
                                    </p:anim>
                                    <p:anim calcmode="lin" valueType="num">
                                      <p:cBhvr>
                                        <p:cTn id="15" dur="1000"/>
                                        <p:tgtEl>
                                          <p:spTgt spid="7"/>
                                        </p:tgtEl>
                                        <p:attrNameLst>
                                          <p:attrName>ppt_h</p:attrName>
                                        </p:attrNameLst>
                                      </p:cBhvr>
                                      <p:tavLst>
                                        <p:tav tm="0">
                                          <p:val>
                                            <p:strVal val="ppt_h"/>
                                          </p:val>
                                        </p:tav>
                                        <p:tav tm="100000">
                                          <p:val>
                                            <p:fltVal val="0"/>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0" end="0"/>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1" end="1"/>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500"/>
                                        <p:tgtEl>
                                          <p:spTgt spid="4">
                                            <p:txEl>
                                              <p:pRg st="3" end="3"/>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2" end="2"/>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wipe(left)">
                                      <p:cBhvr>
                                        <p:cTn id="47" dur="500"/>
                                        <p:tgtEl>
                                          <p:spTgt spid="4">
                                            <p:txEl>
                                              <p:pRg st="4" end="4"/>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3" end="3"/>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wipe(left)">
                                      <p:cBhvr>
                                        <p:cTn id="54" dur="500"/>
                                        <p:tgtEl>
                                          <p:spTgt spid="4">
                                            <p:txEl>
                                              <p:pRg st="5" end="5"/>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4" end="4"/>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wipe(left)">
                                      <p:cBhvr>
                                        <p:cTn id="61" dur="500"/>
                                        <p:tgtEl>
                                          <p:spTgt spid="4">
                                            <p:txEl>
                                              <p:pRg st="6" end="6"/>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5" end="5"/>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7" end="7"/>
                                            </p:txEl>
                                          </p:spTgt>
                                        </p:tgtEl>
                                        <p:attrNameLst>
                                          <p:attrName>style.visibility</p:attrName>
                                        </p:attrNameLst>
                                      </p:cBhvr>
                                      <p:to>
                                        <p:strVal val="visible"/>
                                      </p:to>
                                    </p:set>
                                    <p:animEffect transition="in" filter="wipe(left)">
                                      <p:cBhvr>
                                        <p:cTn id="68" dur="500"/>
                                        <p:tgtEl>
                                          <p:spTgt spid="4">
                                            <p:txEl>
                                              <p:pRg st="7" end="7"/>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6" end="6"/>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wipe(left)">
                                      <p:cBhvr>
                                        <p:cTn id="75" dur="500"/>
                                        <p:tgtEl>
                                          <p:spTgt spid="4">
                                            <p:txEl>
                                              <p:pRg st="8" end="8"/>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7" end="7"/>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9" end="9"/>
                                            </p:txEl>
                                          </p:spTgt>
                                        </p:tgtEl>
                                        <p:attrNameLst>
                                          <p:attrName>style.visibility</p:attrName>
                                        </p:attrNameLst>
                                      </p:cBhvr>
                                      <p:to>
                                        <p:strVal val="visible"/>
                                      </p:to>
                                    </p:set>
                                    <p:animEffect transition="in" filter="wipe(left)">
                                      <p:cBhvr>
                                        <p:cTn id="82" dur="500"/>
                                        <p:tgtEl>
                                          <p:spTgt spid="4">
                                            <p:txEl>
                                              <p:pRg st="9" end="9"/>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8" end="8"/>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0" end="10"/>
                                            </p:txEl>
                                          </p:spTgt>
                                        </p:tgtEl>
                                        <p:attrNameLst>
                                          <p:attrName>style.visibility</p:attrName>
                                        </p:attrNameLst>
                                      </p:cBhvr>
                                      <p:to>
                                        <p:strVal val="visible"/>
                                      </p:to>
                                    </p:set>
                                    <p:animEffect transition="in" filter="wipe(left)">
                                      <p:cBhvr>
                                        <p:cTn id="89" dur="500"/>
                                        <p:tgtEl>
                                          <p:spTgt spid="4">
                                            <p:txEl>
                                              <p:pRg st="10" end="10"/>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9" end="9"/>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
                                            <p:txEl>
                                              <p:pRg st="11" end="11"/>
                                            </p:txEl>
                                          </p:spTgt>
                                        </p:tgtEl>
                                        <p:attrNameLst>
                                          <p:attrName>style.visibility</p:attrName>
                                        </p:attrNameLst>
                                      </p:cBhvr>
                                      <p:to>
                                        <p:strVal val="visible"/>
                                      </p:to>
                                    </p:set>
                                    <p:animEffect transition="in" filter="wipe(left)">
                                      <p:cBhvr>
                                        <p:cTn id="96" dur="500"/>
                                        <p:tgtEl>
                                          <p:spTgt spid="4">
                                            <p:txEl>
                                              <p:pRg st="11" end="11"/>
                                            </p:txEl>
                                          </p:spTgt>
                                        </p:tgtEl>
                                      </p:cBhvr>
                                    </p:animEffect>
                                  </p:childTnLst>
                                </p:cTn>
                              </p:par>
                              <p:par>
                                <p:cTn id="97" presetID="3" presetClass="emph" presetSubtype="2" fill="hold" nodeType="withEffect">
                                  <p:stCondLst>
                                    <p:cond delay="0"/>
                                  </p:stCondLst>
                                  <p:childTnLst>
                                    <p:animClr clrSpc="rgb" dir="cw">
                                      <p:cBhvr override="childStyle">
                                        <p:cTn id="98" dur="500" fill="hold"/>
                                        <p:tgtEl>
                                          <p:spTgt spid="4">
                                            <p:txEl>
                                              <p:pRg st="10" end="10"/>
                                            </p:txEl>
                                          </p:spTgt>
                                        </p:tgtEl>
                                        <p:attrNameLst>
                                          <p:attrName>style.color</p:attrName>
                                        </p:attrNameLst>
                                      </p:cBhvr>
                                      <p:to>
                                        <a:srgbClr val="E6CDFF"/>
                                      </p:to>
                                    </p:animClr>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4">
                                            <p:txEl>
                                              <p:pRg st="12" end="12"/>
                                            </p:txEl>
                                          </p:spTgt>
                                        </p:tgtEl>
                                        <p:attrNameLst>
                                          <p:attrName>style.visibility</p:attrName>
                                        </p:attrNameLst>
                                      </p:cBhvr>
                                      <p:to>
                                        <p:strVal val="visible"/>
                                      </p:to>
                                    </p:set>
                                    <p:animEffect transition="in" filter="wipe(left)">
                                      <p:cBhvr>
                                        <p:cTn id="103" dur="500"/>
                                        <p:tgtEl>
                                          <p:spTgt spid="4">
                                            <p:txEl>
                                              <p:pRg st="12" end="12"/>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4">
                                            <p:txEl>
                                              <p:pRg st="11" end="11"/>
                                            </p:txEl>
                                          </p:spTgt>
                                        </p:tgtEl>
                                        <p:attrNameLst>
                                          <p:attrName>style.color</p:attrName>
                                        </p:attrNameLst>
                                      </p:cBhvr>
                                      <p:to>
                                        <a:srgbClr val="E6CDFF"/>
                                      </p:to>
                                    </p:animClr>
                                  </p:childTnLst>
                                </p:cTn>
                              </p:par>
                            </p:childTnLst>
                          </p:cTn>
                        </p:par>
                      </p:childTnLst>
                    </p:cTn>
                  </p:par>
                  <p:par>
                    <p:cTn id="106" fill="hold">
                      <p:stCondLst>
                        <p:cond delay="indefinite"/>
                      </p:stCondLst>
                      <p:childTnLst>
                        <p:par>
                          <p:cTn id="107" fill="hold">
                            <p:stCondLst>
                              <p:cond delay="0"/>
                            </p:stCondLst>
                            <p:childTnLst>
                              <p:par>
                                <p:cTn id="108" presetID="3" presetClass="emph" presetSubtype="2" fill="hold" nodeType="clickEffect">
                                  <p:stCondLst>
                                    <p:cond delay="0"/>
                                  </p:stCondLst>
                                  <p:childTnLst>
                                    <p:animClr clrSpc="rgb" dir="cw">
                                      <p:cBhvr override="childStyle">
                                        <p:cTn id="109" dur="500" fill="hold"/>
                                        <p:tgtEl>
                                          <p:spTgt spid="4">
                                            <p:txEl>
                                              <p:pRg st="12" end="12"/>
                                            </p:txEl>
                                          </p:spTgt>
                                        </p:tgtEl>
                                        <p:attrNameLst>
                                          <p:attrName>style.color</p:attrName>
                                        </p:attrNameLst>
                                      </p:cBhvr>
                                      <p:to>
                                        <a:srgbClr val="E6CDFF"/>
                                      </p:to>
                                    </p:animClr>
                                  </p:childTnLst>
                                </p:cTn>
                              </p:par>
                            </p:childTnLst>
                          </p:cTn>
                        </p:par>
                        <p:par>
                          <p:cTn id="110" fill="hold">
                            <p:stCondLst>
                              <p:cond delay="500"/>
                            </p:stCondLst>
                            <p:childTnLst>
                              <p:par>
                                <p:cTn id="111" presetID="0" presetClass="entr" presetSubtype="0" fill="hold" grpId="0" nodeType="afterEffect">
                                  <p:stCondLst>
                                    <p:cond delay="100"/>
                                  </p:stCondLst>
                                  <p:childTnLst>
                                    <p:set>
                                      <p:cBhvr>
                                        <p:cTn id="112" dur="1" fill="hold">
                                          <p:stCondLst>
                                            <p:cond delay="0"/>
                                          </p:stCondLst>
                                        </p:cTn>
                                        <p:tgtEl>
                                          <p:spTgt spid="5"/>
                                        </p:tgtEl>
                                        <p:attrNameLst>
                                          <p:attrName>style.visibility</p:attrName>
                                        </p:attrNameLst>
                                      </p:cBhvr>
                                      <p:to>
                                        <p:strVal val="visible"/>
                                      </p:to>
                                    </p:set>
                                    <p:animEffect transition="in" filter="dissolve">
                                      <p:cBhvr>
                                        <p:cTn id="113" dur="1250">
                                          <p:stCondLst>
                                            <p:cond delay="0"/>
                                          </p:stCondLst>
                                        </p:cTn>
                                        <p:tgtEl>
                                          <p:spTgt spid="5"/>
                                        </p:tgtEl>
                                      </p:cBhvr>
                                    </p:animEffect>
                                    <p:anim to="" calcmode="lin" valueType="num">
                                      <p:cBhvr>
                                        <p:cTn id="114"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15"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3" presetClass="emph" presetSubtype="10" fill="hold" grpId="1" nodeType="clickEffect">
                                  <p:stCondLst>
                                    <p:cond delay="0"/>
                                  </p:stCondLst>
                                  <p:childTnLst>
                                    <p:animClr clrSpc="hsl" dir="ccw">
                                      <p:cBhvr override="childStyle">
                                        <p:cTn id="119" dur="2000" fill="hold"/>
                                        <p:tgtEl>
                                          <p:spTgt spid="4">
                                            <p:txEl>
                                              <p:pRg st="0" end="0"/>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1" end="1"/>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2" end="2"/>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3" end="3"/>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4" end="4"/>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5" end="5"/>
                                            </p:txEl>
                                          </p:spTgt>
                                        </p:tgtEl>
                                        <p:attrNameLst>
                                          <p:attrName>style.color</p:attrName>
                                        </p:attrNameLst>
                                      </p:cBhvr>
                                      <p:to>
                                        <a:srgbClr val="FFFF00"/>
                                      </p:to>
                                    </p:animClr>
                                  </p:childTnLst>
                                </p:cTn>
                              </p:par>
                              <p:par>
                                <p:cTn id="130" presetID="3" presetClass="emph" presetSubtype="10" fill="hold" grpId="1" nodeType="withEffect">
                                  <p:stCondLst>
                                    <p:cond delay="0"/>
                                  </p:stCondLst>
                                  <p:childTnLst>
                                    <p:animClr clrSpc="hsl" dir="ccw">
                                      <p:cBhvr override="childStyle">
                                        <p:cTn id="131" dur="2000" fill="hold"/>
                                        <p:tgtEl>
                                          <p:spTgt spid="4">
                                            <p:txEl>
                                              <p:pRg st="6" end="6"/>
                                            </p:txEl>
                                          </p:spTgt>
                                        </p:tgtEl>
                                        <p:attrNameLst>
                                          <p:attrName>style.color</p:attrName>
                                        </p:attrNameLst>
                                      </p:cBhvr>
                                      <p:to>
                                        <a:srgbClr val="FFFF00"/>
                                      </p:to>
                                    </p:animClr>
                                  </p:childTnLst>
                                </p:cTn>
                              </p:par>
                              <p:par>
                                <p:cTn id="132" presetID="3" presetClass="emph" presetSubtype="10" fill="hold" grpId="1" nodeType="withEffect">
                                  <p:stCondLst>
                                    <p:cond delay="0"/>
                                  </p:stCondLst>
                                  <p:childTnLst>
                                    <p:animClr clrSpc="hsl" dir="ccw">
                                      <p:cBhvr override="childStyle">
                                        <p:cTn id="133" dur="2000" fill="hold"/>
                                        <p:tgtEl>
                                          <p:spTgt spid="4">
                                            <p:txEl>
                                              <p:pRg st="7" end="7"/>
                                            </p:txEl>
                                          </p:spTgt>
                                        </p:tgtEl>
                                        <p:attrNameLst>
                                          <p:attrName>style.color</p:attrName>
                                        </p:attrNameLst>
                                      </p:cBhvr>
                                      <p:to>
                                        <a:srgbClr val="FFFF00"/>
                                      </p:to>
                                    </p:animClr>
                                  </p:childTnLst>
                                </p:cTn>
                              </p:par>
                              <p:par>
                                <p:cTn id="134" presetID="3" presetClass="emph" presetSubtype="10" fill="hold" grpId="1" nodeType="withEffect">
                                  <p:stCondLst>
                                    <p:cond delay="0"/>
                                  </p:stCondLst>
                                  <p:childTnLst>
                                    <p:animClr clrSpc="hsl" dir="ccw">
                                      <p:cBhvr override="childStyle">
                                        <p:cTn id="135" dur="2000" fill="hold"/>
                                        <p:tgtEl>
                                          <p:spTgt spid="4">
                                            <p:txEl>
                                              <p:pRg st="8" end="8"/>
                                            </p:txEl>
                                          </p:spTgt>
                                        </p:tgtEl>
                                        <p:attrNameLst>
                                          <p:attrName>style.color</p:attrName>
                                        </p:attrNameLst>
                                      </p:cBhvr>
                                      <p:to>
                                        <a:srgbClr val="FFFF00"/>
                                      </p:to>
                                    </p:animClr>
                                  </p:childTnLst>
                                </p:cTn>
                              </p:par>
                              <p:par>
                                <p:cTn id="136" presetID="3" presetClass="emph" presetSubtype="10" fill="hold" grpId="1" nodeType="withEffect">
                                  <p:stCondLst>
                                    <p:cond delay="0"/>
                                  </p:stCondLst>
                                  <p:childTnLst>
                                    <p:animClr clrSpc="hsl" dir="ccw">
                                      <p:cBhvr override="childStyle">
                                        <p:cTn id="137" dur="2000" fill="hold"/>
                                        <p:tgtEl>
                                          <p:spTgt spid="4">
                                            <p:txEl>
                                              <p:pRg st="9" end="9"/>
                                            </p:txEl>
                                          </p:spTgt>
                                        </p:tgtEl>
                                        <p:attrNameLst>
                                          <p:attrName>style.color</p:attrName>
                                        </p:attrNameLst>
                                      </p:cBhvr>
                                      <p:to>
                                        <a:srgbClr val="FFFF00"/>
                                      </p:to>
                                    </p:animClr>
                                  </p:childTnLst>
                                </p:cTn>
                              </p:par>
                              <p:par>
                                <p:cTn id="138" presetID="3" presetClass="emph" presetSubtype="10" fill="hold" grpId="1" nodeType="withEffect">
                                  <p:stCondLst>
                                    <p:cond delay="0"/>
                                  </p:stCondLst>
                                  <p:childTnLst>
                                    <p:animClr clrSpc="hsl" dir="ccw">
                                      <p:cBhvr override="childStyle">
                                        <p:cTn id="139" dur="2000" fill="hold"/>
                                        <p:tgtEl>
                                          <p:spTgt spid="4">
                                            <p:txEl>
                                              <p:pRg st="10" end="10"/>
                                            </p:txEl>
                                          </p:spTgt>
                                        </p:tgtEl>
                                        <p:attrNameLst>
                                          <p:attrName>style.color</p:attrName>
                                        </p:attrNameLst>
                                      </p:cBhvr>
                                      <p:to>
                                        <a:srgbClr val="FFFF00"/>
                                      </p:to>
                                    </p:animClr>
                                  </p:childTnLst>
                                </p:cTn>
                              </p:par>
                              <p:par>
                                <p:cTn id="140" presetID="3" presetClass="emph" presetSubtype="10" fill="hold" grpId="1" nodeType="withEffect">
                                  <p:stCondLst>
                                    <p:cond delay="0"/>
                                  </p:stCondLst>
                                  <p:childTnLst>
                                    <p:animClr clrSpc="hsl" dir="ccw">
                                      <p:cBhvr override="childStyle">
                                        <p:cTn id="141" dur="2000" fill="hold"/>
                                        <p:tgtEl>
                                          <p:spTgt spid="4">
                                            <p:txEl>
                                              <p:pRg st="11" end="11"/>
                                            </p:txEl>
                                          </p:spTgt>
                                        </p:tgtEl>
                                        <p:attrNameLst>
                                          <p:attrName>style.color</p:attrName>
                                        </p:attrNameLst>
                                      </p:cBhvr>
                                      <p:to>
                                        <a:srgbClr val="FFFF00"/>
                                      </p:to>
                                    </p:animClr>
                                  </p:childTnLst>
                                </p:cTn>
                              </p:par>
                              <p:par>
                                <p:cTn id="142" presetID="3" presetClass="emph" presetSubtype="10" fill="hold" grpId="1" nodeType="withEffect">
                                  <p:stCondLst>
                                    <p:cond delay="0"/>
                                  </p:stCondLst>
                                  <p:childTnLst>
                                    <p:animClr clrSpc="hsl" dir="ccw">
                                      <p:cBhvr override="childStyle">
                                        <p:cTn id="143" dur="2000" fill="hold"/>
                                        <p:tgtEl>
                                          <p:spTgt spid="4">
                                            <p:txEl>
                                              <p:pRg st="12" end="12"/>
                                            </p:txEl>
                                          </p:spTgt>
                                        </p:tgtEl>
                                        <p:attrNameLst>
                                          <p:attrName>style.color</p:attrName>
                                        </p:attrNameLst>
                                      </p:cBhvr>
                                      <p:to>
                                        <a:srgbClr val="FFFF00"/>
                                      </p:to>
                                    </p:animClr>
                                  </p:childTnLst>
                                </p:cTn>
                              </p:par>
                            </p:childTnLst>
                          </p:cTn>
                        </p:par>
                        <p:par>
                          <p:cTn id="144" fill="hold">
                            <p:stCondLst>
                              <p:cond delay="2000"/>
                            </p:stCondLst>
                            <p:childTnLst>
                              <p:par>
                                <p:cTn id="145" presetID="0" presetClass="exit" presetSubtype="0" fill="hold" grpId="1" nodeType="afterEffect">
                                  <p:stCondLst>
                                    <p:cond delay="300"/>
                                  </p:stCondLst>
                                  <p:childTnLst>
                                    <p:set>
                                      <p:cBhvr>
                                        <p:cTn id="146" dur="1" fill="hold">
                                          <p:stCondLst>
                                            <p:cond delay="1499"/>
                                          </p:stCondLst>
                                        </p:cTn>
                                        <p:tgtEl>
                                          <p:spTgt spid="5"/>
                                        </p:tgtEl>
                                        <p:attrNameLst>
                                          <p:attrName>style.visibility</p:attrName>
                                        </p:attrNameLst>
                                      </p:cBhvr>
                                      <p:to>
                                        <p:strVal val="hidden"/>
                                      </p:to>
                                    </p:set>
                                    <p:animEffect transition="out" filter="dissolve">
                                      <p:cBhvr>
                                        <p:cTn id="147" dur="1500">
                                          <p:stCondLst>
                                            <p:cond delay="0"/>
                                          </p:stCondLst>
                                        </p:cTn>
                                        <p:tgtEl>
                                          <p:spTgt spid="5"/>
                                        </p:tgtEl>
                                      </p:cBhvr>
                                    </p:animEffect>
                                    <p:anim to="" calcmode="lin" valueType="num">
                                      <p:cBhvr>
                                        <p:cTn id="148"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49"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50" fill="hold">
                      <p:stCondLst>
                        <p:cond delay="indefinite"/>
                      </p:stCondLst>
                      <p:childTnLst>
                        <p:par>
                          <p:cTn id="151" fill="hold">
                            <p:stCondLst>
                              <p:cond delay="0"/>
                            </p:stCondLst>
                            <p:childTnLst>
                              <p:par>
                                <p:cTn id="152" presetID="23" presetClass="exit" presetSubtype="32" fill="hold" nodeType="clickEffect">
                                  <p:stCondLst>
                                    <p:cond delay="0"/>
                                  </p:stCondLst>
                                  <p:childTnLst>
                                    <p:anim calcmode="lin" valueType="num">
                                      <p:cBhvr>
                                        <p:cTn id="153" dur="1750"/>
                                        <p:tgtEl>
                                          <p:spTgt spid="4">
                                            <p:txEl>
                                              <p:pRg st="0" end="0"/>
                                            </p:txEl>
                                          </p:spTgt>
                                        </p:tgtEl>
                                        <p:attrNameLst>
                                          <p:attrName>ppt_w</p:attrName>
                                        </p:attrNameLst>
                                      </p:cBhvr>
                                      <p:tavLst>
                                        <p:tav tm="0">
                                          <p:val>
                                            <p:strVal val="ppt_w"/>
                                          </p:val>
                                        </p:tav>
                                        <p:tav tm="100000">
                                          <p:val>
                                            <p:fltVal val="0"/>
                                          </p:val>
                                        </p:tav>
                                      </p:tavLst>
                                    </p:anim>
                                    <p:anim calcmode="lin" valueType="num">
                                      <p:cBhvr>
                                        <p:cTn id="154" dur="1750"/>
                                        <p:tgtEl>
                                          <p:spTgt spid="4">
                                            <p:txEl>
                                              <p:pRg st="0" end="0"/>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0" end="0"/>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1" end="1"/>
                                            </p:txEl>
                                          </p:spTgt>
                                        </p:tgtEl>
                                        <p:attrNameLst>
                                          <p:attrName>ppt_w</p:attrName>
                                        </p:attrNameLst>
                                      </p:cBhvr>
                                      <p:tavLst>
                                        <p:tav tm="0">
                                          <p:val>
                                            <p:strVal val="ppt_w"/>
                                          </p:val>
                                        </p:tav>
                                        <p:tav tm="100000">
                                          <p:val>
                                            <p:fltVal val="0"/>
                                          </p:val>
                                        </p:tav>
                                      </p:tavLst>
                                    </p:anim>
                                    <p:anim calcmode="lin" valueType="num">
                                      <p:cBhvr>
                                        <p:cTn id="158" dur="1750"/>
                                        <p:tgtEl>
                                          <p:spTgt spid="4">
                                            <p:txEl>
                                              <p:pRg st="1" end="1"/>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1" end="1"/>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2" end="2"/>
                                            </p:txEl>
                                          </p:spTgt>
                                        </p:tgtEl>
                                        <p:attrNameLst>
                                          <p:attrName>ppt_w</p:attrName>
                                        </p:attrNameLst>
                                      </p:cBhvr>
                                      <p:tavLst>
                                        <p:tav tm="0">
                                          <p:val>
                                            <p:strVal val="ppt_w"/>
                                          </p:val>
                                        </p:tav>
                                        <p:tav tm="100000">
                                          <p:val>
                                            <p:fltVal val="0"/>
                                          </p:val>
                                        </p:tav>
                                      </p:tavLst>
                                    </p:anim>
                                    <p:anim calcmode="lin" valueType="num">
                                      <p:cBhvr>
                                        <p:cTn id="162" dur="1750"/>
                                        <p:tgtEl>
                                          <p:spTgt spid="4">
                                            <p:txEl>
                                              <p:pRg st="2" end="2"/>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2" end="2"/>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3" end="3"/>
                                            </p:txEl>
                                          </p:spTgt>
                                        </p:tgtEl>
                                        <p:attrNameLst>
                                          <p:attrName>ppt_w</p:attrName>
                                        </p:attrNameLst>
                                      </p:cBhvr>
                                      <p:tavLst>
                                        <p:tav tm="0">
                                          <p:val>
                                            <p:strVal val="ppt_w"/>
                                          </p:val>
                                        </p:tav>
                                        <p:tav tm="100000">
                                          <p:val>
                                            <p:fltVal val="0"/>
                                          </p:val>
                                        </p:tav>
                                      </p:tavLst>
                                    </p:anim>
                                    <p:anim calcmode="lin" valueType="num">
                                      <p:cBhvr>
                                        <p:cTn id="166" dur="1750"/>
                                        <p:tgtEl>
                                          <p:spTgt spid="4">
                                            <p:txEl>
                                              <p:pRg st="3" end="3"/>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3" end="3"/>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4" end="4"/>
                                            </p:txEl>
                                          </p:spTgt>
                                        </p:tgtEl>
                                        <p:attrNameLst>
                                          <p:attrName>ppt_w</p:attrName>
                                        </p:attrNameLst>
                                      </p:cBhvr>
                                      <p:tavLst>
                                        <p:tav tm="0">
                                          <p:val>
                                            <p:strVal val="ppt_w"/>
                                          </p:val>
                                        </p:tav>
                                        <p:tav tm="100000">
                                          <p:val>
                                            <p:fltVal val="0"/>
                                          </p:val>
                                        </p:tav>
                                      </p:tavLst>
                                    </p:anim>
                                    <p:anim calcmode="lin" valueType="num">
                                      <p:cBhvr>
                                        <p:cTn id="170" dur="1750"/>
                                        <p:tgtEl>
                                          <p:spTgt spid="4">
                                            <p:txEl>
                                              <p:pRg st="4" end="4"/>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4" end="4"/>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5" end="5"/>
                                            </p:txEl>
                                          </p:spTgt>
                                        </p:tgtEl>
                                        <p:attrNameLst>
                                          <p:attrName>ppt_w</p:attrName>
                                        </p:attrNameLst>
                                      </p:cBhvr>
                                      <p:tavLst>
                                        <p:tav tm="0">
                                          <p:val>
                                            <p:strVal val="ppt_w"/>
                                          </p:val>
                                        </p:tav>
                                        <p:tav tm="100000">
                                          <p:val>
                                            <p:fltVal val="0"/>
                                          </p:val>
                                        </p:tav>
                                      </p:tavLst>
                                    </p:anim>
                                    <p:anim calcmode="lin" valueType="num">
                                      <p:cBhvr>
                                        <p:cTn id="174" dur="1750"/>
                                        <p:tgtEl>
                                          <p:spTgt spid="4">
                                            <p:txEl>
                                              <p:pRg st="5" end="5"/>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5" end="5"/>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6" end="6"/>
                                            </p:txEl>
                                          </p:spTgt>
                                        </p:tgtEl>
                                        <p:attrNameLst>
                                          <p:attrName>ppt_w</p:attrName>
                                        </p:attrNameLst>
                                      </p:cBhvr>
                                      <p:tavLst>
                                        <p:tav tm="0">
                                          <p:val>
                                            <p:strVal val="ppt_w"/>
                                          </p:val>
                                        </p:tav>
                                        <p:tav tm="100000">
                                          <p:val>
                                            <p:fltVal val="0"/>
                                          </p:val>
                                        </p:tav>
                                      </p:tavLst>
                                    </p:anim>
                                    <p:anim calcmode="lin" valueType="num">
                                      <p:cBhvr>
                                        <p:cTn id="178" dur="1750"/>
                                        <p:tgtEl>
                                          <p:spTgt spid="4">
                                            <p:txEl>
                                              <p:pRg st="6" end="6"/>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6" end="6"/>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7" end="7"/>
                                            </p:txEl>
                                          </p:spTgt>
                                        </p:tgtEl>
                                        <p:attrNameLst>
                                          <p:attrName>ppt_w</p:attrName>
                                        </p:attrNameLst>
                                      </p:cBhvr>
                                      <p:tavLst>
                                        <p:tav tm="0">
                                          <p:val>
                                            <p:strVal val="ppt_w"/>
                                          </p:val>
                                        </p:tav>
                                        <p:tav tm="100000">
                                          <p:val>
                                            <p:fltVal val="0"/>
                                          </p:val>
                                        </p:tav>
                                      </p:tavLst>
                                    </p:anim>
                                    <p:anim calcmode="lin" valueType="num">
                                      <p:cBhvr>
                                        <p:cTn id="182" dur="1750"/>
                                        <p:tgtEl>
                                          <p:spTgt spid="4">
                                            <p:txEl>
                                              <p:pRg st="7" end="7"/>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7" end="7"/>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8" end="8"/>
                                            </p:txEl>
                                          </p:spTgt>
                                        </p:tgtEl>
                                        <p:attrNameLst>
                                          <p:attrName>ppt_w</p:attrName>
                                        </p:attrNameLst>
                                      </p:cBhvr>
                                      <p:tavLst>
                                        <p:tav tm="0">
                                          <p:val>
                                            <p:strVal val="ppt_w"/>
                                          </p:val>
                                        </p:tav>
                                        <p:tav tm="100000">
                                          <p:val>
                                            <p:fltVal val="0"/>
                                          </p:val>
                                        </p:tav>
                                      </p:tavLst>
                                    </p:anim>
                                    <p:anim calcmode="lin" valueType="num">
                                      <p:cBhvr>
                                        <p:cTn id="186" dur="1750"/>
                                        <p:tgtEl>
                                          <p:spTgt spid="4">
                                            <p:txEl>
                                              <p:pRg st="8" end="8"/>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8" end="8"/>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9" end="9"/>
                                            </p:txEl>
                                          </p:spTgt>
                                        </p:tgtEl>
                                        <p:attrNameLst>
                                          <p:attrName>ppt_w</p:attrName>
                                        </p:attrNameLst>
                                      </p:cBhvr>
                                      <p:tavLst>
                                        <p:tav tm="0">
                                          <p:val>
                                            <p:strVal val="ppt_w"/>
                                          </p:val>
                                        </p:tav>
                                        <p:tav tm="100000">
                                          <p:val>
                                            <p:fltVal val="0"/>
                                          </p:val>
                                        </p:tav>
                                      </p:tavLst>
                                    </p:anim>
                                    <p:anim calcmode="lin" valueType="num">
                                      <p:cBhvr>
                                        <p:cTn id="190" dur="1750"/>
                                        <p:tgtEl>
                                          <p:spTgt spid="4">
                                            <p:txEl>
                                              <p:pRg st="9" end="9"/>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9" end="9"/>
                                            </p:txEl>
                                          </p:spTgt>
                                        </p:tgtEl>
                                        <p:attrNameLst>
                                          <p:attrName>style.visibility</p:attrName>
                                        </p:attrNameLst>
                                      </p:cBhvr>
                                      <p:to>
                                        <p:strVal val="hidden"/>
                                      </p:to>
                                    </p:set>
                                  </p:childTnLst>
                                </p:cTn>
                              </p:par>
                              <p:par>
                                <p:cTn id="192" presetID="23" presetClass="exit" presetSubtype="32" fill="hold" nodeType="withEffect">
                                  <p:stCondLst>
                                    <p:cond delay="0"/>
                                  </p:stCondLst>
                                  <p:childTnLst>
                                    <p:anim calcmode="lin" valueType="num">
                                      <p:cBhvr>
                                        <p:cTn id="193" dur="1750"/>
                                        <p:tgtEl>
                                          <p:spTgt spid="4">
                                            <p:txEl>
                                              <p:pRg st="10" end="10"/>
                                            </p:txEl>
                                          </p:spTgt>
                                        </p:tgtEl>
                                        <p:attrNameLst>
                                          <p:attrName>ppt_w</p:attrName>
                                        </p:attrNameLst>
                                      </p:cBhvr>
                                      <p:tavLst>
                                        <p:tav tm="0">
                                          <p:val>
                                            <p:strVal val="ppt_w"/>
                                          </p:val>
                                        </p:tav>
                                        <p:tav tm="100000">
                                          <p:val>
                                            <p:fltVal val="0"/>
                                          </p:val>
                                        </p:tav>
                                      </p:tavLst>
                                    </p:anim>
                                    <p:anim calcmode="lin" valueType="num">
                                      <p:cBhvr>
                                        <p:cTn id="194" dur="1750"/>
                                        <p:tgtEl>
                                          <p:spTgt spid="4">
                                            <p:txEl>
                                              <p:pRg st="10" end="10"/>
                                            </p:txEl>
                                          </p:spTgt>
                                        </p:tgtEl>
                                        <p:attrNameLst>
                                          <p:attrName>ppt_h</p:attrName>
                                        </p:attrNameLst>
                                      </p:cBhvr>
                                      <p:tavLst>
                                        <p:tav tm="0">
                                          <p:val>
                                            <p:strVal val="ppt_h"/>
                                          </p:val>
                                        </p:tav>
                                        <p:tav tm="100000">
                                          <p:val>
                                            <p:fltVal val="0"/>
                                          </p:val>
                                        </p:tav>
                                      </p:tavLst>
                                    </p:anim>
                                    <p:set>
                                      <p:cBhvr>
                                        <p:cTn id="195" dur="1" fill="hold">
                                          <p:stCondLst>
                                            <p:cond delay="1749"/>
                                          </p:stCondLst>
                                        </p:cTn>
                                        <p:tgtEl>
                                          <p:spTgt spid="4">
                                            <p:txEl>
                                              <p:pRg st="10" end="10"/>
                                            </p:txEl>
                                          </p:spTgt>
                                        </p:tgtEl>
                                        <p:attrNameLst>
                                          <p:attrName>style.visibility</p:attrName>
                                        </p:attrNameLst>
                                      </p:cBhvr>
                                      <p:to>
                                        <p:strVal val="hidden"/>
                                      </p:to>
                                    </p:set>
                                  </p:childTnLst>
                                </p:cTn>
                              </p:par>
                              <p:par>
                                <p:cTn id="196" presetID="23" presetClass="exit" presetSubtype="32" fill="hold" nodeType="withEffect">
                                  <p:stCondLst>
                                    <p:cond delay="0"/>
                                  </p:stCondLst>
                                  <p:childTnLst>
                                    <p:anim calcmode="lin" valueType="num">
                                      <p:cBhvr>
                                        <p:cTn id="197" dur="1750"/>
                                        <p:tgtEl>
                                          <p:spTgt spid="4">
                                            <p:txEl>
                                              <p:pRg st="11" end="11"/>
                                            </p:txEl>
                                          </p:spTgt>
                                        </p:tgtEl>
                                        <p:attrNameLst>
                                          <p:attrName>ppt_w</p:attrName>
                                        </p:attrNameLst>
                                      </p:cBhvr>
                                      <p:tavLst>
                                        <p:tav tm="0">
                                          <p:val>
                                            <p:strVal val="ppt_w"/>
                                          </p:val>
                                        </p:tav>
                                        <p:tav tm="100000">
                                          <p:val>
                                            <p:fltVal val="0"/>
                                          </p:val>
                                        </p:tav>
                                      </p:tavLst>
                                    </p:anim>
                                    <p:anim calcmode="lin" valueType="num">
                                      <p:cBhvr>
                                        <p:cTn id="198" dur="1750"/>
                                        <p:tgtEl>
                                          <p:spTgt spid="4">
                                            <p:txEl>
                                              <p:pRg st="11" end="11"/>
                                            </p:txEl>
                                          </p:spTgt>
                                        </p:tgtEl>
                                        <p:attrNameLst>
                                          <p:attrName>ppt_h</p:attrName>
                                        </p:attrNameLst>
                                      </p:cBhvr>
                                      <p:tavLst>
                                        <p:tav tm="0">
                                          <p:val>
                                            <p:strVal val="ppt_h"/>
                                          </p:val>
                                        </p:tav>
                                        <p:tav tm="100000">
                                          <p:val>
                                            <p:fltVal val="0"/>
                                          </p:val>
                                        </p:tav>
                                      </p:tavLst>
                                    </p:anim>
                                    <p:set>
                                      <p:cBhvr>
                                        <p:cTn id="199" dur="1" fill="hold">
                                          <p:stCondLst>
                                            <p:cond delay="1749"/>
                                          </p:stCondLst>
                                        </p:cTn>
                                        <p:tgtEl>
                                          <p:spTgt spid="4">
                                            <p:txEl>
                                              <p:pRg st="11" end="11"/>
                                            </p:txEl>
                                          </p:spTgt>
                                        </p:tgtEl>
                                        <p:attrNameLst>
                                          <p:attrName>style.visibility</p:attrName>
                                        </p:attrNameLst>
                                      </p:cBhvr>
                                      <p:to>
                                        <p:strVal val="hidden"/>
                                      </p:to>
                                    </p:set>
                                  </p:childTnLst>
                                </p:cTn>
                              </p:par>
                              <p:par>
                                <p:cTn id="200" presetID="23" presetClass="exit" presetSubtype="32" fill="hold" nodeType="withEffect">
                                  <p:stCondLst>
                                    <p:cond delay="0"/>
                                  </p:stCondLst>
                                  <p:childTnLst>
                                    <p:anim calcmode="lin" valueType="num">
                                      <p:cBhvr>
                                        <p:cTn id="201" dur="1750"/>
                                        <p:tgtEl>
                                          <p:spTgt spid="4">
                                            <p:txEl>
                                              <p:pRg st="12" end="12"/>
                                            </p:txEl>
                                          </p:spTgt>
                                        </p:tgtEl>
                                        <p:attrNameLst>
                                          <p:attrName>ppt_w</p:attrName>
                                        </p:attrNameLst>
                                      </p:cBhvr>
                                      <p:tavLst>
                                        <p:tav tm="0">
                                          <p:val>
                                            <p:strVal val="ppt_w"/>
                                          </p:val>
                                        </p:tav>
                                        <p:tav tm="100000">
                                          <p:val>
                                            <p:fltVal val="0"/>
                                          </p:val>
                                        </p:tav>
                                      </p:tavLst>
                                    </p:anim>
                                    <p:anim calcmode="lin" valueType="num">
                                      <p:cBhvr>
                                        <p:cTn id="202" dur="1750"/>
                                        <p:tgtEl>
                                          <p:spTgt spid="4">
                                            <p:txEl>
                                              <p:pRg st="12" end="12"/>
                                            </p:txEl>
                                          </p:spTgt>
                                        </p:tgtEl>
                                        <p:attrNameLst>
                                          <p:attrName>ppt_h</p:attrName>
                                        </p:attrNameLst>
                                      </p:cBhvr>
                                      <p:tavLst>
                                        <p:tav tm="0">
                                          <p:val>
                                            <p:strVal val="ppt_h"/>
                                          </p:val>
                                        </p:tav>
                                        <p:tav tm="100000">
                                          <p:val>
                                            <p:fltVal val="0"/>
                                          </p:val>
                                        </p:tav>
                                      </p:tavLst>
                                    </p:anim>
                                    <p:set>
                                      <p:cBhvr>
                                        <p:cTn id="203" dur="1" fill="hold">
                                          <p:stCondLst>
                                            <p:cond delay="1749"/>
                                          </p:stCondLst>
                                        </p:cTn>
                                        <p:tgtEl>
                                          <p:spTgt spid="4">
                                            <p:txEl>
                                              <p:pRg st="12" end="12"/>
                                            </p:txEl>
                                          </p:spTgt>
                                        </p:tgtEl>
                                        <p:attrNameLst>
                                          <p:attrName>style.visibility</p:attrName>
                                        </p:attrNameLst>
                                      </p:cBhvr>
                                      <p:to>
                                        <p:strVal val="hidden"/>
                                      </p:to>
                                    </p:set>
                                  </p:childTnLst>
                                </p:cTn>
                              </p:par>
                              <p:par>
                                <p:cTn id="204" presetID="0" presetClass="path" presetSubtype="0" accel="50000" decel="50000" fill="hold" nodeType="withEffect">
                                  <p:stCondLst>
                                    <p:cond delay="0"/>
                                  </p:stCondLst>
                                  <p:childTnLst>
                                    <p:animMotion origin="layout" path="M 2.77778E-6 3.7037E-6 L 0.27343 0.18541 " pathEditMode="relative" rAng="0" ptsTypes="AA">
                                      <p:cBhvr>
                                        <p:cTn id="205" dur="1750" fill="hold"/>
                                        <p:tgtEl>
                                          <p:spTgt spid="4">
                                            <p:txEl>
                                              <p:pRg st="0" end="0"/>
                                            </p:txEl>
                                          </p:spTgt>
                                        </p:tgtEl>
                                        <p:attrNameLst>
                                          <p:attrName>ppt_x</p:attrName>
                                          <p:attrName>ppt_y</p:attrName>
                                        </p:attrNameLst>
                                      </p:cBhvr>
                                      <p:rCtr x="13663" y="9259"/>
                                    </p:animMotion>
                                  </p:childTnLst>
                                </p:cTn>
                              </p:par>
                              <p:par>
                                <p:cTn id="206" presetID="0" presetClass="path" presetSubtype="0" accel="50000" decel="50000" fill="hold" nodeType="withEffect">
                                  <p:stCondLst>
                                    <p:cond delay="0"/>
                                  </p:stCondLst>
                                  <p:childTnLst>
                                    <p:animMotion origin="layout" path="M -5.55556E-7 -2.96296E-6 L 0.26528 0.11898 " pathEditMode="relative" rAng="0" ptsTypes="AA">
                                      <p:cBhvr>
                                        <p:cTn id="207" dur="1750" fill="hold"/>
                                        <p:tgtEl>
                                          <p:spTgt spid="4">
                                            <p:txEl>
                                              <p:pRg st="1" end="1"/>
                                            </p:txEl>
                                          </p:spTgt>
                                        </p:tgtEl>
                                        <p:attrNameLst>
                                          <p:attrName>ppt_x</p:attrName>
                                          <p:attrName>ppt_y</p:attrName>
                                        </p:attrNameLst>
                                      </p:cBhvr>
                                      <p:rCtr x="13264" y="5949"/>
                                    </p:animMotion>
                                  </p:childTnLst>
                                </p:cTn>
                              </p:par>
                              <p:par>
                                <p:cTn id="208" presetID="0" presetClass="path" presetSubtype="0" accel="50000" decel="50000" fill="hold" nodeType="withEffect">
                                  <p:stCondLst>
                                    <p:cond delay="0"/>
                                  </p:stCondLst>
                                  <p:childTnLst>
                                    <p:animMotion origin="layout" path="M 1.38889E-6 0.00023 L 0.26441 0.04537 " pathEditMode="relative" rAng="0" ptsTypes="AA">
                                      <p:cBhvr>
                                        <p:cTn id="209" dur="1750" fill="hold"/>
                                        <p:tgtEl>
                                          <p:spTgt spid="4">
                                            <p:txEl>
                                              <p:pRg st="2" end="2"/>
                                            </p:txEl>
                                          </p:spTgt>
                                        </p:tgtEl>
                                        <p:attrNameLst>
                                          <p:attrName>ppt_x</p:attrName>
                                          <p:attrName>ppt_y</p:attrName>
                                        </p:attrNameLst>
                                      </p:cBhvr>
                                      <p:rCtr x="13212" y="2245"/>
                                    </p:animMotion>
                                  </p:childTnLst>
                                </p:cTn>
                              </p:par>
                              <p:par>
                                <p:cTn id="210" presetID="0" presetClass="path" presetSubtype="0" accel="50000" decel="50000" fill="hold" nodeType="withEffect">
                                  <p:stCondLst>
                                    <p:cond delay="0"/>
                                  </p:stCondLst>
                                  <p:childTnLst>
                                    <p:animMotion origin="layout" path="M 1.38889E-6 0.00047 L 0.34601 -0.02801 " pathEditMode="relative" rAng="0" ptsTypes="AA">
                                      <p:cBhvr>
                                        <p:cTn id="211" dur="1750" fill="hold"/>
                                        <p:tgtEl>
                                          <p:spTgt spid="4">
                                            <p:txEl>
                                              <p:pRg st="3" end="3"/>
                                            </p:txEl>
                                          </p:spTgt>
                                        </p:tgtEl>
                                        <p:attrNameLst>
                                          <p:attrName>ppt_x</p:attrName>
                                          <p:attrName>ppt_y</p:attrName>
                                        </p:attrNameLst>
                                      </p:cBhvr>
                                      <p:rCtr x="17292" y="-1435"/>
                                    </p:animMotion>
                                  </p:childTnLst>
                                </p:cTn>
                              </p:par>
                              <p:par>
                                <p:cTn id="212" presetID="0" presetClass="path" presetSubtype="0" accel="50000" decel="50000" fill="hold" nodeType="withEffect">
                                  <p:stCondLst>
                                    <p:cond delay="0"/>
                                  </p:stCondLst>
                                  <p:childTnLst>
                                    <p:animMotion origin="layout" path="M 1.38889E-6 0.00116 L 0.2658 -0.10278 " pathEditMode="relative" rAng="0" ptsTypes="AA">
                                      <p:cBhvr>
                                        <p:cTn id="213" dur="1750" fill="hold"/>
                                        <p:tgtEl>
                                          <p:spTgt spid="4">
                                            <p:txEl>
                                              <p:pRg st="4" end="4"/>
                                            </p:txEl>
                                          </p:spTgt>
                                        </p:tgtEl>
                                        <p:attrNameLst>
                                          <p:attrName>ppt_x</p:attrName>
                                          <p:attrName>ppt_y</p:attrName>
                                        </p:attrNameLst>
                                      </p:cBhvr>
                                      <p:rCtr x="13281" y="-5208"/>
                                    </p:animMotion>
                                  </p:childTnLst>
                                </p:cTn>
                              </p:par>
                              <p:par>
                                <p:cTn id="214" presetID="0" presetClass="path" presetSubtype="0" accel="50000" decel="50000" fill="hold" nodeType="withEffect">
                                  <p:stCondLst>
                                    <p:cond delay="0"/>
                                  </p:stCondLst>
                                  <p:childTnLst>
                                    <p:animMotion origin="layout" path="M 3.88889E-6 0.00069 L 0.26614 -0.17454 " pathEditMode="relative" rAng="0" ptsTypes="AA">
                                      <p:cBhvr>
                                        <p:cTn id="215" dur="1750" fill="hold"/>
                                        <p:tgtEl>
                                          <p:spTgt spid="4">
                                            <p:txEl>
                                              <p:pRg st="5" end="5"/>
                                            </p:txEl>
                                          </p:spTgt>
                                        </p:tgtEl>
                                        <p:attrNameLst>
                                          <p:attrName>ppt_x</p:attrName>
                                          <p:attrName>ppt_y</p:attrName>
                                        </p:attrNameLst>
                                      </p:cBhvr>
                                      <p:rCtr x="13299" y="-8773"/>
                                    </p:animMotion>
                                  </p:childTnLst>
                                </p:cTn>
                              </p:par>
                              <p:par>
                                <p:cTn id="216" presetID="0" presetClass="path" presetSubtype="0" accel="50000" decel="50000" fill="hold" nodeType="withEffect">
                                  <p:stCondLst>
                                    <p:cond delay="0"/>
                                  </p:stCondLst>
                                  <p:childTnLst>
                                    <p:animMotion origin="layout" path="M 3.05556E-6 0.00046 L 0.25989 -0.24884 " pathEditMode="relative" rAng="0" ptsTypes="AA">
                                      <p:cBhvr>
                                        <p:cTn id="217" dur="1750" fill="hold"/>
                                        <p:tgtEl>
                                          <p:spTgt spid="4">
                                            <p:txEl>
                                              <p:pRg st="6" end="6"/>
                                            </p:txEl>
                                          </p:spTgt>
                                        </p:tgtEl>
                                        <p:attrNameLst>
                                          <p:attrName>ppt_x</p:attrName>
                                          <p:attrName>ppt_y</p:attrName>
                                        </p:attrNameLst>
                                      </p:cBhvr>
                                      <p:rCtr x="12986" y="-12477"/>
                                    </p:animMotion>
                                  </p:childTnLst>
                                </p:cTn>
                              </p:par>
                              <p:par>
                                <p:cTn id="218" presetID="0" presetClass="path" presetSubtype="0" accel="50000" decel="50000" fill="hold" nodeType="withEffect">
                                  <p:stCondLst>
                                    <p:cond delay="0"/>
                                  </p:stCondLst>
                                  <p:childTnLst>
                                    <p:animMotion origin="layout" path="M -1.94444E-6 0.00069 L 0.23733 -0.32153 " pathEditMode="relative" rAng="0" ptsTypes="AA">
                                      <p:cBhvr>
                                        <p:cTn id="219" dur="1750" fill="hold"/>
                                        <p:tgtEl>
                                          <p:spTgt spid="4">
                                            <p:txEl>
                                              <p:pRg st="7" end="7"/>
                                            </p:txEl>
                                          </p:spTgt>
                                        </p:tgtEl>
                                        <p:attrNameLst>
                                          <p:attrName>ppt_x</p:attrName>
                                          <p:attrName>ppt_y</p:attrName>
                                        </p:attrNameLst>
                                      </p:cBhvr>
                                      <p:rCtr x="11858" y="-16111"/>
                                    </p:animMotion>
                                  </p:childTnLst>
                                </p:cTn>
                              </p:par>
                              <p:par>
                                <p:cTn id="220" presetID="0" presetClass="path" presetSubtype="0" accel="50000" decel="50000" fill="hold" nodeType="withEffect">
                                  <p:stCondLst>
                                    <p:cond delay="0"/>
                                  </p:stCondLst>
                                  <p:childTnLst>
                                    <p:animMotion origin="layout" path="M -3.05556E-6 0.00092 L 0.23907 -0.39468 " pathEditMode="relative" rAng="0" ptsTypes="AA">
                                      <p:cBhvr>
                                        <p:cTn id="221" dur="1750" fill="hold"/>
                                        <p:tgtEl>
                                          <p:spTgt spid="4">
                                            <p:txEl>
                                              <p:pRg st="8" end="8"/>
                                            </p:txEl>
                                          </p:spTgt>
                                        </p:tgtEl>
                                        <p:attrNameLst>
                                          <p:attrName>ppt_x</p:attrName>
                                          <p:attrName>ppt_y</p:attrName>
                                        </p:attrNameLst>
                                      </p:cBhvr>
                                      <p:rCtr x="11944" y="-19792"/>
                                    </p:animMotion>
                                  </p:childTnLst>
                                </p:cTn>
                              </p:par>
                              <p:par>
                                <p:cTn id="222" presetID="0" presetClass="path" presetSubtype="0" accel="50000" decel="50000" fill="hold" nodeType="withEffect">
                                  <p:stCondLst>
                                    <p:cond delay="0"/>
                                  </p:stCondLst>
                                  <p:childTnLst>
                                    <p:animMotion origin="layout" path="M 1.11111E-6 0.00023 L 0.24167 -0.46806 " pathEditMode="relative" rAng="0" ptsTypes="AA">
                                      <p:cBhvr>
                                        <p:cTn id="223" dur="1750" fill="hold"/>
                                        <p:tgtEl>
                                          <p:spTgt spid="4">
                                            <p:txEl>
                                              <p:pRg st="9" end="9"/>
                                            </p:txEl>
                                          </p:spTgt>
                                        </p:tgtEl>
                                        <p:attrNameLst>
                                          <p:attrName>ppt_x</p:attrName>
                                          <p:attrName>ppt_y</p:attrName>
                                        </p:attrNameLst>
                                      </p:cBhvr>
                                      <p:rCtr x="12083" y="-23426"/>
                                    </p:animMotion>
                                  </p:childTnLst>
                                </p:cTn>
                              </p:par>
                              <p:par>
                                <p:cTn id="224" presetID="0" presetClass="path" presetSubtype="0" accel="50000" decel="50000" fill="hold" nodeType="withEffect">
                                  <p:stCondLst>
                                    <p:cond delay="0"/>
                                  </p:stCondLst>
                                  <p:childTnLst>
                                    <p:animMotion origin="layout" path="M -4.44444E-6 0.00023 L 0.24202 -0.54121 " pathEditMode="relative" rAng="0" ptsTypes="AA">
                                      <p:cBhvr>
                                        <p:cTn id="225" dur="1750" fill="hold"/>
                                        <p:tgtEl>
                                          <p:spTgt spid="4">
                                            <p:txEl>
                                              <p:pRg st="10" end="10"/>
                                            </p:txEl>
                                          </p:spTgt>
                                        </p:tgtEl>
                                        <p:attrNameLst>
                                          <p:attrName>ppt_x</p:attrName>
                                          <p:attrName>ppt_y</p:attrName>
                                        </p:attrNameLst>
                                      </p:cBhvr>
                                      <p:rCtr x="12101" y="-27083"/>
                                    </p:animMotion>
                                  </p:childTnLst>
                                </p:cTn>
                              </p:par>
                              <p:par>
                                <p:cTn id="226" presetID="0" presetClass="path" presetSubtype="0" accel="50000" decel="50000" fill="hold" nodeType="withEffect">
                                  <p:stCondLst>
                                    <p:cond delay="0"/>
                                  </p:stCondLst>
                                  <p:childTnLst>
                                    <p:animMotion origin="layout" path="M 3.88889E-6 0.00069 L 0.26059 -0.61551 " pathEditMode="relative" rAng="0" ptsTypes="AA">
                                      <p:cBhvr>
                                        <p:cTn id="227" dur="1750" fill="hold"/>
                                        <p:tgtEl>
                                          <p:spTgt spid="4">
                                            <p:txEl>
                                              <p:pRg st="11" end="11"/>
                                            </p:txEl>
                                          </p:spTgt>
                                        </p:tgtEl>
                                        <p:attrNameLst>
                                          <p:attrName>ppt_x</p:attrName>
                                          <p:attrName>ppt_y</p:attrName>
                                        </p:attrNameLst>
                                      </p:cBhvr>
                                      <p:rCtr x="13021" y="-30810"/>
                                    </p:animMotion>
                                  </p:childTnLst>
                                </p:cTn>
                              </p:par>
                              <p:par>
                                <p:cTn id="228" presetID="0" presetClass="path" presetSubtype="0" accel="50000" decel="50000" fill="hold" nodeType="withEffect">
                                  <p:stCondLst>
                                    <p:cond delay="0"/>
                                  </p:stCondLst>
                                  <p:childTnLst>
                                    <p:animMotion origin="layout" path="M -4.44444E-6 0.00046 L 0.24896 -0.68936 " pathEditMode="relative" rAng="0" ptsTypes="AA">
                                      <p:cBhvr>
                                        <p:cTn id="229" dur="1750" fill="hold"/>
                                        <p:tgtEl>
                                          <p:spTgt spid="4">
                                            <p:txEl>
                                              <p:pRg st="12" end="12"/>
                                            </p:txEl>
                                          </p:spTgt>
                                        </p:tgtEl>
                                        <p:attrNameLst>
                                          <p:attrName>ppt_x</p:attrName>
                                          <p:attrName>ppt_y</p:attrName>
                                        </p:attrNameLst>
                                      </p:cBhvr>
                                      <p:rCtr x="12448" y="-34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558637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1369623" y="3824396"/>
            <a:ext cx="3206188" cy="9848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before you</a:t>
            </a:r>
          </a:p>
        </p:txBody>
      </p:sp>
      <p:sp>
        <p:nvSpPr>
          <p:cNvPr id="11" name="Title 1"/>
          <p:cNvSpPr txBox="1">
            <a:spLocks/>
          </p:cNvSpPr>
          <p:nvPr/>
        </p:nvSpPr>
        <p:spPr>
          <a:xfrm>
            <a:off x="1909823" y="4525701"/>
            <a:ext cx="2210764" cy="929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sin</a:t>
            </a:r>
          </a:p>
        </p:txBody>
      </p:sp>
      <p:sp>
        <p:nvSpPr>
          <p:cNvPr id="3074" name="Rectangle 2"/>
          <p:cNvSpPr>
            <a:spLocks noGrp="1" noChangeArrowheads="1"/>
          </p:cNvSpPr>
          <p:nvPr>
            <p:ph type="title"/>
          </p:nvPr>
        </p:nvSpPr>
        <p:spPr>
          <a:xfrm>
            <a:off x="502356" y="1912938"/>
            <a:ext cx="8229600" cy="34506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Moses said to the people, "Do not fear; for God has come   to test you, and that His fear may be before you, so that you may not sin."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Exodus 20:20 </a:t>
            </a:r>
          </a:p>
        </p:txBody>
      </p:sp>
      <p:sp>
        <p:nvSpPr>
          <p:cNvPr id="5" name="Rectangle 2"/>
          <p:cNvSpPr txBox="1">
            <a:spLocks noChangeArrowheads="1"/>
          </p:cNvSpPr>
          <p:nvPr/>
        </p:nvSpPr>
        <p:spPr bwMode="auto">
          <a:xfrm>
            <a:off x="2303362" y="706083"/>
            <a:ext cx="445625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of the LORD</a:t>
            </a:r>
          </a:p>
        </p:txBody>
      </p:sp>
      <p:sp>
        <p:nvSpPr>
          <p:cNvPr id="7" name="Rectangle 2"/>
          <p:cNvSpPr txBox="1">
            <a:spLocks noChangeArrowheads="1"/>
          </p:cNvSpPr>
          <p:nvPr/>
        </p:nvSpPr>
        <p:spPr bwMode="auto">
          <a:xfrm>
            <a:off x="2623354" y="2511562"/>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8" name="Rectangle 2"/>
          <p:cNvSpPr txBox="1">
            <a:spLocks noChangeArrowheads="1"/>
          </p:cNvSpPr>
          <p:nvPr/>
        </p:nvSpPr>
        <p:spPr bwMode="auto">
          <a:xfrm>
            <a:off x="2289762" y="765859"/>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12" name="Title 1"/>
          <p:cNvSpPr txBox="1">
            <a:spLocks/>
          </p:cNvSpPr>
          <p:nvPr/>
        </p:nvSpPr>
        <p:spPr>
          <a:xfrm>
            <a:off x="1053297" y="3168176"/>
            <a:ext cx="1489380" cy="936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test</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4562474" y="1363248"/>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1093744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
                                        <p:tgtEl>
                                          <p:spTgt spid="8"/>
                                        </p:tgtEl>
                                      </p:cBhvr>
                                    </p:animEffect>
                                  </p:childTnLst>
                                </p:cTn>
                              </p:par>
                              <p:par>
                                <p:cTn id="11" presetID="0" presetClass="path" presetSubtype="0" accel="50000" decel="50000" fill="hold" grpId="1" nodeType="withEffect">
                                  <p:stCondLst>
                                    <p:cond delay="0"/>
                                  </p:stCondLst>
                                  <p:childTnLst>
                                    <p:animMotion origin="layout" path="M 1.66667E-6 2.22222E-6 C 0.00087 0.02014 0.00173 0.08472 0.00538 0.12106 C 0.00903 0.15741 0.01493 0.19444 0.0217 0.21875 C 0.02847 0.24305 0.02708 0.25023 0.04566 0.26666 C 0.06441 0.2831 0.08854 0.30393 0.13333 0.31736 C 0.17812 0.33078 0.26719 0.3419 0.31493 0.34768 C 0.3625 0.3537 0.39757 0.35139 0.41944 0.35254 " pathEditMode="relative" rAng="0" ptsTypes="AAAAAAA">
                                      <p:cBhvr>
                                        <p:cTn id="12" dur="2000" fill="hold"/>
                                        <p:tgtEl>
                                          <p:spTgt spid="8"/>
                                        </p:tgtEl>
                                        <p:attrNameLst>
                                          <p:attrName>ppt_x</p:attrName>
                                          <p:attrName>ppt_y</p:attrName>
                                        </p:attrNameLst>
                                      </p:cBhvr>
                                      <p:rCtr x="20972" y="17616"/>
                                    </p:animMotion>
                                  </p:childTnLst>
                                </p:cTn>
                              </p:par>
                              <p:par>
                                <p:cTn id="13" presetID="10" presetClass="entr" presetSubtype="0" fill="hold" grpId="0" nodeType="withEffect">
                                  <p:stCondLst>
                                    <p:cond delay="9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
                                        <p:tgtEl>
                                          <p:spTgt spid="7"/>
                                        </p:tgtEl>
                                      </p:cBhvr>
                                    </p:animEffect>
                                  </p:childTnLst>
                                </p:cTn>
                              </p:par>
                              <p:par>
                                <p:cTn id="16" presetID="23" presetClass="entr" presetSubtype="16" fill="hold" grpId="0" nodeType="withEffect">
                                  <p:stCondLst>
                                    <p:cond delay="185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fltVal val="0"/>
                                          </p:val>
                                        </p:tav>
                                        <p:tav tm="100000">
                                          <p:val>
                                            <p:strVal val="#ppt_w"/>
                                          </p:val>
                                        </p:tav>
                                      </p:tavLst>
                                    </p:anim>
                                    <p:anim calcmode="lin" valueType="num">
                                      <p:cBhvr>
                                        <p:cTn id="19" dur="1000" fill="hold"/>
                                        <p:tgtEl>
                                          <p:spTgt spid="3074"/>
                                        </p:tgtEl>
                                        <p:attrNameLst>
                                          <p:attrName>ppt_h</p:attrName>
                                        </p:attrNameLst>
                                      </p:cBhvr>
                                      <p:tavLst>
                                        <p:tav tm="0">
                                          <p:val>
                                            <p:fltVal val="0"/>
                                          </p:val>
                                        </p:tav>
                                        <p:tav tm="100000">
                                          <p:val>
                                            <p:strVal val="#ppt_h"/>
                                          </p:val>
                                        </p:tav>
                                      </p:tavLst>
                                    </p:anim>
                                  </p:childTnLst>
                                </p:cTn>
                              </p:par>
                              <p:par>
                                <p:cTn id="20" presetID="0" presetClass="path" presetSubtype="0" accel="50000" decel="50000" fill="hold" grpId="1" nodeType="withEffect">
                                  <p:stCondLst>
                                    <p:cond delay="1850"/>
                                  </p:stCondLst>
                                  <p:childTnLst>
                                    <p:animMotion origin="layout" path="M -1.11111E-6 -4.75486E-6 L 0.12014 -0.24629 " pathEditMode="relative" rAng="0" ptsTypes="AA">
                                      <p:cBhvr>
                                        <p:cTn id="21" dur="1000" spd="-100000" fill="hold"/>
                                        <p:tgtEl>
                                          <p:spTgt spid="3074"/>
                                        </p:tgtEl>
                                        <p:attrNameLst>
                                          <p:attrName>ppt_x</p:attrName>
                                          <p:attrName>ppt_y</p:attrName>
                                        </p:attrNameLst>
                                      </p:cBhvr>
                                      <p:rCtr x="6007" y="-12327"/>
                                    </p:animMotion>
                                  </p:childTnLst>
                                </p:cTn>
                              </p:par>
                            </p:childTnLst>
                          </p:cTn>
                        </p:par>
                        <p:par>
                          <p:cTn id="22" fill="hold">
                            <p:stCondLst>
                              <p:cond delay="2850"/>
                            </p:stCondLst>
                            <p:childTnLst>
                              <p:par>
                                <p:cTn id="23" presetID="10" presetClass="exit" presetSubtype="0" fill="hold" grpId="2" nodeType="afterEffect">
                                  <p:stCondLst>
                                    <p:cond delay="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50"/>
                                        <p:tgtEl>
                                          <p:spTgt spid="7"/>
                                        </p:tgtEl>
                                      </p:cBhvr>
                                    </p:animEffect>
                                    <p:set>
                                      <p:cBhvr>
                                        <p:cTn id="28" dur="1" fill="hold">
                                          <p:stCondLst>
                                            <p:cond delay="24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18" presetClass="emph" presetSubtype="0" fill="hold" grpId="1" nodeType="withEffect">
                                  <p:stCondLst>
                                    <p:cond delay="0"/>
                                  </p:stCondLst>
                                  <p:childTnLst>
                                    <p:set>
                                      <p:cBhvr override="childStyle">
                                        <p:cTn id="40" dur="500" fill="hold"/>
                                        <p:tgtEl>
                                          <p:spTgt spid="9"/>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18" presetClass="emph" presetSubtype="0" fill="hold" grpId="1" nodeType="withEffect">
                                  <p:stCondLst>
                                    <p:cond delay="0"/>
                                  </p:stCondLst>
                                  <p:childTnLst>
                                    <p:set>
                                      <p:cBhvr override="childStyle">
                                        <p:cTn id="47" dur="500" fill="hold"/>
                                        <p:tgtEl>
                                          <p:spTgt spid="11"/>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4"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
                                        <p:tgtEl>
                                          <p:spTgt spid="8"/>
                                        </p:tgtEl>
                                      </p:cBhvr>
                                    </p:animEffect>
                                  </p:childTnLst>
                                </p:cTn>
                              </p:par>
                              <p:par>
                                <p:cTn id="53" presetID="10" presetClass="entr" presetSubtype="0" fill="hold" grpId="3"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
                                        <p:tgtEl>
                                          <p:spTgt spid="7"/>
                                        </p:tgtEl>
                                      </p:cBhvr>
                                    </p:animEffect>
                                  </p:childTnLst>
                                </p:cTn>
                              </p:par>
                              <p:par>
                                <p:cTn id="56" presetID="0" presetClass="path" presetSubtype="0" accel="50000" decel="50000" fill="hold" grpId="3" nodeType="withEffect">
                                  <p:stCondLst>
                                    <p:cond delay="0"/>
                                  </p:stCondLst>
                                  <p:childTnLst>
                                    <p:animMotion origin="layout" path="M 0.41944 0.35254 L 0.24861 0.0875 " pathEditMode="relative" rAng="0" ptsTypes="AA">
                                      <p:cBhvr>
                                        <p:cTn id="57" dur="2000" fill="hold"/>
                                        <p:tgtEl>
                                          <p:spTgt spid="8"/>
                                        </p:tgtEl>
                                        <p:attrNameLst>
                                          <p:attrName>ppt_x</p:attrName>
                                          <p:attrName>ppt_y</p:attrName>
                                        </p:attrNameLst>
                                      </p:cBhvr>
                                      <p:rCtr x="-8542" y="-13264"/>
                                    </p:animMotion>
                                  </p:childTnLst>
                                </p:cTn>
                              </p:par>
                              <p:par>
                                <p:cTn id="58" presetID="0" presetClass="path" presetSubtype="0" accel="50000" decel="50000" fill="hold" grpId="2" nodeType="withEffect">
                                  <p:stCondLst>
                                    <p:cond delay="0"/>
                                  </p:stCondLst>
                                  <p:childTnLst>
                                    <p:animMotion origin="layout" path="M 3.33333E-6 2.59259E-6 L 0.21232 -0.16713 " pathEditMode="relative" rAng="0" ptsTypes="AA">
                                      <p:cBhvr>
                                        <p:cTn id="59" dur="2000" fill="hold"/>
                                        <p:tgtEl>
                                          <p:spTgt spid="7"/>
                                        </p:tgtEl>
                                        <p:attrNameLst>
                                          <p:attrName>ppt_x</p:attrName>
                                          <p:attrName>ppt_y</p:attrName>
                                        </p:attrNameLst>
                                      </p:cBhvr>
                                      <p:rCtr x="10608" y="-8356"/>
                                    </p:animMotion>
                                  </p:childTnLst>
                                </p:cTn>
                              </p:par>
                              <p:par>
                                <p:cTn id="60" presetID="10" presetClass="exit" presetSubtype="0" fill="hold" grpId="2" nodeType="withEffect">
                                  <p:stCondLst>
                                    <p:cond delay="0"/>
                                  </p:stCondLst>
                                  <p:childTnLst>
                                    <p:animEffect transition="out" filter="fade">
                                      <p:cBhvr>
                                        <p:cTn id="61" dur="1500"/>
                                        <p:tgtEl>
                                          <p:spTgt spid="3074"/>
                                        </p:tgtEl>
                                      </p:cBhvr>
                                    </p:animEffect>
                                    <p:set>
                                      <p:cBhvr>
                                        <p:cTn id="62" dur="1" fill="hold">
                                          <p:stCondLst>
                                            <p:cond delay="149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3074" grpId="2"/>
      <p:bldP spid="5" grpId="0"/>
      <p:bldP spid="7" grpId="0"/>
      <p:bldP spid="7" grpId="1"/>
      <p:bldP spid="7" grpId="2"/>
      <p:bldP spid="7" grpId="3"/>
      <p:bldP spid="8" grpId="0"/>
      <p:bldP spid="8" grpId="1"/>
      <p:bldP spid="8" grpId="2"/>
      <p:bldP spid="8" grpId="3"/>
      <p:bldP spid="8" grpId="4"/>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itle 1"/>
          <p:cNvSpPr txBox="1">
            <a:spLocks/>
          </p:cNvSpPr>
          <p:nvPr/>
        </p:nvSpPr>
        <p:spPr>
          <a:xfrm>
            <a:off x="4520227" y="1355998"/>
            <a:ext cx="3962400" cy="952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 the LORD</a:t>
            </a:r>
          </a:p>
        </p:txBody>
      </p:sp>
      <p:sp>
        <p:nvSpPr>
          <p:cNvPr id="6" name="Title 1"/>
          <p:cNvSpPr txBox="1">
            <a:spLocks/>
          </p:cNvSpPr>
          <p:nvPr/>
        </p:nvSpPr>
        <p:spPr>
          <a:xfrm>
            <a:off x="266314" y="2021470"/>
            <a:ext cx="8534401"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 Him in sincerity and in truth</a:t>
            </a:r>
          </a:p>
        </p:txBody>
      </p:sp>
      <p:sp>
        <p:nvSpPr>
          <p:cNvPr id="3074" name="Rectangle 2"/>
          <p:cNvSpPr>
            <a:spLocks noGrp="1" noChangeArrowheads="1"/>
          </p:cNvSpPr>
          <p:nvPr>
            <p:ph type="title"/>
          </p:nvPr>
        </p:nvSpPr>
        <p:spPr>
          <a:xfrm>
            <a:off x="491067" y="1347082"/>
            <a:ext cx="8229600" cy="43086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therefore, fear the LORD, serve Him in sincerity and in truth, and put away the gods which your fathers served on the other side of the River and in Egypt. Serve the LORD!"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Joshua 24:14 </a:t>
            </a:r>
          </a:p>
        </p:txBody>
      </p:sp>
      <p:sp>
        <p:nvSpPr>
          <p:cNvPr id="4" name="Rectangle 2"/>
          <p:cNvSpPr txBox="1">
            <a:spLocks noChangeArrowheads="1"/>
          </p:cNvSpPr>
          <p:nvPr/>
        </p:nvSpPr>
        <p:spPr bwMode="auto">
          <a:xfrm>
            <a:off x="4562474" y="1363248"/>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6"/>
          <p:cNvSpPr>
            <a:spLocks noChangeArrowheads="1"/>
          </p:cNvSpPr>
          <p:nvPr/>
        </p:nvSpPr>
        <p:spPr bwMode="auto">
          <a:xfrm>
            <a:off x="2863770" y="197331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p:cNvSpPr>
            <a:spLocks noChangeArrowheads="1"/>
          </p:cNvSpPr>
          <p:nvPr/>
        </p:nvSpPr>
        <p:spPr bwMode="auto">
          <a:xfrm>
            <a:off x="6531039" y="197346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hidden="1"/>
          <p:cNvSpPr txBox="1">
            <a:spLocks noChangeArrowheads="1"/>
          </p:cNvSpPr>
          <p:nvPr/>
        </p:nvSpPr>
        <p:spPr bwMode="auto">
          <a:xfrm>
            <a:off x="5129488" y="2061540"/>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3955927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stCondLst>
                                            <p:cond delay="0"/>
                                          </p:stCondLst>
                                        </p:cTn>
                                        <p:tgtEl>
                                          <p:spTgt spid="7"/>
                                        </p:tgtEl>
                                      </p:cBhvr>
                                    </p:animEffect>
                                    <p:anim to="" calcmode="lin" valueType="num">
                                      <p:cBhvr>
                                        <p:cTn id="3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5" fill="hold">
                            <p:stCondLst>
                              <p:cond delay="500"/>
                            </p:stCondLst>
                            <p:childTnLst>
                              <p:par>
                                <p:cTn id="36" presetID="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stCondLst>
                                            <p:cond delay="0"/>
                                          </p:stCondLst>
                                        </p:cTn>
                                        <p:tgtEl>
                                          <p:spTgt spid="8"/>
                                        </p:tgtEl>
                                      </p:cBhvr>
                                    </p:animEffect>
                                    <p:anim to="" calcmode="lin" valueType="num">
                                      <p:cBhvr>
                                        <p:cTn id="3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
                                        <p:tgtEl>
                                          <p:spTgt spid="4"/>
                                        </p:tgtEl>
                                      </p:cBhvr>
                                    </p:animEffect>
                                  </p:childTnLst>
                                </p:cTn>
                              </p:par>
                              <p:par>
                                <p:cTn id="46" presetID="0" presetClass="path" presetSubtype="0" accel="50000" decel="50000" fill="hold" grpId="3" nodeType="withEffect">
                                  <p:stCondLst>
                                    <p:cond delay="0"/>
                                  </p:stCondLst>
                                  <p:childTnLst>
                                    <p:animMotion origin="layout" path="M 5.55556E-7 3.7037E-6 L 0.06215 0.10185 " pathEditMode="relative" rAng="0" ptsTypes="AA">
                                      <p:cBhvr>
                                        <p:cTn id="47" dur="2000" fill="hold"/>
                                        <p:tgtEl>
                                          <p:spTgt spid="4"/>
                                        </p:tgtEl>
                                        <p:attrNameLst>
                                          <p:attrName>ppt_x</p:attrName>
                                          <p:attrName>ppt_y</p:attrName>
                                        </p:attrNameLst>
                                      </p:cBhvr>
                                      <p:rCtr x="3108" y="5093"/>
                                    </p:animMotion>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50"/>
                                        <p:tgtEl>
                                          <p:spTgt spid="7"/>
                                        </p:tgtEl>
                                      </p:cBhvr>
                                    </p:animEffect>
                                    <p:set>
                                      <p:cBhvr>
                                        <p:cTn id="56" dur="1" fill="hold">
                                          <p:stCondLst>
                                            <p:cond delay="24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8"/>
                                        </p:tgtEl>
                                      </p:cBhvr>
                                    </p:animEffect>
                                    <p:set>
                                      <p:cBhvr>
                                        <p:cTn id="59" dur="1" fill="hold">
                                          <p:stCondLst>
                                            <p:cond delay="24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500"/>
                                        <p:tgtEl>
                                          <p:spTgt spid="3074"/>
                                        </p:tgtEl>
                                      </p:cBhvr>
                                    </p:animEffect>
                                    <p:set>
                                      <p:cBhvr>
                                        <p:cTn id="6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p:bldP spid="4" grpId="3"/>
      <p:bldP spid="4" grpId="4"/>
      <p:bldP spid="7" grpId="0"/>
      <p:bldP spid="7" grpId="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 y="-34290"/>
            <a:ext cx="9351707" cy="6960870"/>
          </a:xfrm>
          <a:prstGeom prst="rect">
            <a:avLst/>
          </a:prstGeom>
        </p:spPr>
      </p:pic>
      <p:sp>
        <p:nvSpPr>
          <p:cNvPr id="3074" name="Rectangle 2"/>
          <p:cNvSpPr>
            <a:spLocks noGrp="1" noChangeArrowheads="1"/>
          </p:cNvSpPr>
          <p:nvPr>
            <p:ph type="title"/>
          </p:nvPr>
        </p:nvSpPr>
        <p:spPr>
          <a:xfrm>
            <a:off x="502356" y="2103438"/>
            <a:ext cx="8229600" cy="28410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is greatly to be feared in the assembly of the saints, And to be held in reverence by all those around Him.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89:7 </a:t>
            </a:r>
          </a:p>
        </p:txBody>
      </p:sp>
      <p:sp>
        <p:nvSpPr>
          <p:cNvPr id="4" name="Rectangle 2"/>
          <p:cNvSpPr txBox="1">
            <a:spLocks noChangeArrowheads="1"/>
          </p:cNvSpPr>
          <p:nvPr/>
        </p:nvSpPr>
        <p:spPr bwMode="auto">
          <a:xfrm>
            <a:off x="5129488" y="2061540"/>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2"/>
          <p:cNvSpPr txBox="1">
            <a:spLocks noChangeArrowheads="1"/>
          </p:cNvSpPr>
          <p:nvPr/>
        </p:nvSpPr>
        <p:spPr bwMode="auto">
          <a:xfrm>
            <a:off x="492951" y="2058862"/>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5" name="Rectangle 2" hidden="1"/>
          <p:cNvSpPr txBox="1">
            <a:spLocks noChangeArrowheads="1"/>
          </p:cNvSpPr>
          <p:nvPr/>
        </p:nvSpPr>
        <p:spPr bwMode="auto">
          <a:xfrm>
            <a:off x="6801838" y="2548982"/>
            <a:ext cx="163629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
        <p:nvSpPr>
          <p:cNvPr id="6" name="Rectangle 2" hidden="1"/>
          <p:cNvSpPr txBox="1">
            <a:spLocks noChangeArrowheads="1"/>
          </p:cNvSpPr>
          <p:nvPr/>
        </p:nvSpPr>
        <p:spPr bwMode="auto">
          <a:xfrm>
            <a:off x="2034288" y="3955977"/>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338621373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
                                        <p:tgtEl>
                                          <p:spTgt spid="7"/>
                                        </p:tgtEl>
                                      </p:cBhvr>
                                    </p:animEffect>
                                  </p:childTnLst>
                                </p:cTn>
                              </p:par>
                              <p:par>
                                <p:cTn id="21" presetID="0" presetClass="path" presetSubtype="0" accel="50000" decel="50000" fill="hold" grpId="2" nodeType="withEffect">
                                  <p:stCondLst>
                                    <p:cond delay="0"/>
                                  </p:stCondLst>
                                  <p:childTnLst>
                                    <p:animMotion origin="layout" path="M 1.38889E-6 1.85185E-6 L 0.18646 0.08032 " pathEditMode="relative" rAng="0" ptsTypes="AA">
                                      <p:cBhvr>
                                        <p:cTn id="22" dur="2000" fill="hold"/>
                                        <p:tgtEl>
                                          <p:spTgt spid="4"/>
                                        </p:tgtEl>
                                        <p:attrNameLst>
                                          <p:attrName>ppt_x</p:attrName>
                                          <p:attrName>ppt_y</p:attrName>
                                        </p:attrNameLst>
                                      </p:cBhvr>
                                      <p:rCtr x="9323" y="4005"/>
                                    </p:animMotion>
                                  </p:childTnLst>
                                </p:cTn>
                              </p:par>
                              <p:par>
                                <p:cTn id="23" presetID="0" presetClass="path" presetSubtype="0" accel="50000" decel="50000" fill="hold" grpId="2" nodeType="withEffect">
                                  <p:stCondLst>
                                    <p:cond delay="0"/>
                                  </p:stCondLst>
                                  <p:childTnLst>
                                    <p:animMotion origin="layout" path="M -5.55556E-7 4.81481E-6 L 0.16858 0.27662 " pathEditMode="relative" rAng="0" ptsTypes="AA">
                                      <p:cBhvr>
                                        <p:cTn id="24" dur="2000" fill="hold"/>
                                        <p:tgtEl>
                                          <p:spTgt spid="7"/>
                                        </p:tgtEl>
                                        <p:attrNameLst>
                                          <p:attrName>ppt_x</p:attrName>
                                          <p:attrName>ppt_y</p:attrName>
                                        </p:attrNameLst>
                                      </p:cBhvr>
                                      <p:rCtr x="8420" y="13819"/>
                                    </p:animMotion>
                                  </p:childTnLst>
                                </p:cTn>
                              </p:par>
                              <p:par>
                                <p:cTn id="25" presetID="10" presetClass="exit" presetSubtype="0" fill="hold" grpId="1" nodeType="withEffect">
                                  <p:stCondLst>
                                    <p:cond delay="0"/>
                                  </p:stCondLst>
                                  <p:childTnLst>
                                    <p:animEffect transition="out" filter="fade">
                                      <p:cBhvr>
                                        <p:cTn id="26" dur="1500"/>
                                        <p:tgtEl>
                                          <p:spTgt spid="3074"/>
                                        </p:tgtEl>
                                      </p:cBhvr>
                                    </p:animEffect>
                                    <p:set>
                                      <p:cBhvr>
                                        <p:cTn id="27"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7" grpId="0"/>
      <p:bldP spid="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023"/>
            <a:ext cx="9144000" cy="6944663"/>
          </a:xfrm>
          <a:prstGeom prst="rect">
            <a:avLst/>
          </a:prstGeom>
        </p:spPr>
      </p:pic>
      <p:sp>
        <p:nvSpPr>
          <p:cNvPr id="8" name="Title 1"/>
          <p:cNvSpPr txBox="1">
            <a:spLocks/>
          </p:cNvSpPr>
          <p:nvPr/>
        </p:nvSpPr>
        <p:spPr>
          <a:xfrm>
            <a:off x="5303519" y="1832018"/>
            <a:ext cx="314123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ysClr val="windowText" lastClr="00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oppress</a:t>
            </a:r>
          </a:p>
        </p:txBody>
      </p:sp>
      <p:sp>
        <p:nvSpPr>
          <p:cNvPr id="3074" name="Rectangle 2"/>
          <p:cNvSpPr>
            <a:spLocks noGrp="1" noChangeArrowheads="1"/>
          </p:cNvSpPr>
          <p:nvPr>
            <p:ph type="title"/>
          </p:nvPr>
        </p:nvSpPr>
        <p:spPr>
          <a:xfrm>
            <a:off x="381000" y="18288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you shall not oppress one another, but you shall fear your God; for I am the LORD your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Leviticus 25:17 </a:t>
            </a:r>
          </a:p>
        </p:txBody>
      </p:sp>
      <p:sp>
        <p:nvSpPr>
          <p:cNvPr id="6" name="Rectangle 2"/>
          <p:cNvSpPr txBox="1">
            <a:spLocks noChangeArrowheads="1"/>
          </p:cNvSpPr>
          <p:nvPr/>
        </p:nvSpPr>
        <p:spPr bwMode="auto">
          <a:xfrm>
            <a:off x="6801838" y="2548982"/>
            <a:ext cx="1636294"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2"/>
          <p:cNvSpPr txBox="1">
            <a:spLocks noChangeArrowheads="1"/>
          </p:cNvSpPr>
          <p:nvPr/>
        </p:nvSpPr>
        <p:spPr bwMode="auto">
          <a:xfrm>
            <a:off x="395710" y="3218554"/>
            <a:ext cx="26032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your God</a:t>
            </a:r>
          </a:p>
        </p:txBody>
      </p:sp>
      <p:sp>
        <p:nvSpPr>
          <p:cNvPr id="10" name="Rectangle 2"/>
          <p:cNvSpPr txBox="1">
            <a:spLocks noChangeArrowheads="1"/>
          </p:cNvSpPr>
          <p:nvPr/>
        </p:nvSpPr>
        <p:spPr bwMode="auto">
          <a:xfrm>
            <a:off x="4783455" y="3223260"/>
            <a:ext cx="2603233"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9" name="Rectangle 2" hidden="1"/>
          <p:cNvSpPr txBox="1">
            <a:spLocks noChangeArrowheads="1"/>
          </p:cNvSpPr>
          <p:nvPr/>
        </p:nvSpPr>
        <p:spPr bwMode="auto">
          <a:xfrm>
            <a:off x="95250" y="1293495"/>
            <a:ext cx="58674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 the LORD your God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034288" y="3955977"/>
            <a:ext cx="1574157" cy="9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265924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3.20611E-6 L -0.26667 0.15892 " pathEditMode="relative" rAng="0" ptsTypes="AA">
                                      <p:cBhvr>
                                        <p:cTn id="10" dur="1000" spd="-100000" fill="hold"/>
                                        <p:tgtEl>
                                          <p:spTgt spid="3074"/>
                                        </p:tgtEl>
                                        <p:attrNameLst>
                                          <p:attrName>ppt_x</p:attrName>
                                          <p:attrName>ppt_y</p:attrName>
                                        </p:attrNameLst>
                                      </p:cBhvr>
                                      <p:rCtr x="-13333" y="7934"/>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0"/>
                                  </p:stCondLst>
                                  <p:childTnLst>
                                    <p:set>
                                      <p:cBhvr override="childStyle">
                                        <p:cTn id="24" dur="500" fill="hold"/>
                                        <p:tgtEl>
                                          <p:spTgt spid="8"/>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
                                        <p:tgtEl>
                                          <p:spTgt spid="10"/>
                                        </p:tgtEl>
                                      </p:cBhvr>
                                    </p:animEffect>
                                  </p:childTnLst>
                                </p:cTn>
                              </p:par>
                              <p:par>
                                <p:cTn id="36" presetID="6" presetClass="emph" presetSubtype="0" fill="hold" grpId="1" nodeType="withEffect">
                                  <p:stCondLst>
                                    <p:cond delay="0"/>
                                  </p:stCondLst>
                                  <p:childTnLst>
                                    <p:animScale>
                                      <p:cBhvr>
                                        <p:cTn id="37" dur="2000" fill="hold"/>
                                        <p:tgtEl>
                                          <p:spTgt spid="6"/>
                                        </p:tgtEl>
                                      </p:cBhvr>
                                      <p:by x="95500" y="95500"/>
                                    </p:animScale>
                                  </p:childTnLst>
                                </p:cTn>
                              </p:par>
                              <p:par>
                                <p:cTn id="38" presetID="6" presetClass="emph" presetSubtype="0" fill="hold" grpId="1" nodeType="withEffect">
                                  <p:stCondLst>
                                    <p:cond delay="0"/>
                                  </p:stCondLst>
                                  <p:childTnLst>
                                    <p:animScale>
                                      <p:cBhvr>
                                        <p:cTn id="39" dur="2000" fill="hold"/>
                                        <p:tgtEl>
                                          <p:spTgt spid="7"/>
                                        </p:tgtEl>
                                      </p:cBhvr>
                                      <p:by x="95500" y="95500"/>
                                    </p:animScale>
                                  </p:childTnLst>
                                </p:cTn>
                              </p:par>
                              <p:par>
                                <p:cTn id="40" presetID="6" presetClass="emph" presetSubtype="0" fill="hold" grpId="1" nodeType="withEffect">
                                  <p:stCondLst>
                                    <p:cond delay="0"/>
                                  </p:stCondLst>
                                  <p:childTnLst>
                                    <p:animScale>
                                      <p:cBhvr>
                                        <p:cTn id="41" dur="2000" fill="hold"/>
                                        <p:tgtEl>
                                          <p:spTgt spid="10"/>
                                        </p:tgtEl>
                                      </p:cBhvr>
                                      <p:by x="95500" y="95500"/>
                                    </p:animScale>
                                  </p:childTnLst>
                                </p:cTn>
                              </p:par>
                              <p:par>
                                <p:cTn id="42" presetID="0" presetClass="path" presetSubtype="0" accel="50000" decel="50000" fill="hold" grpId="2" nodeType="withEffect">
                                  <p:stCondLst>
                                    <p:cond delay="0"/>
                                  </p:stCondLst>
                                  <p:childTnLst>
                                    <p:animMotion origin="layout" path="M -3.05556E-6 4.07407E-6 C 0.05365 -0.00116 0.10729 -0.00209 0.14566 -0.00834 C 0.18403 -0.01459 0.20764 -0.02037 0.23039 -0.03704 C 0.25313 -0.05371 0.26962 -0.08449 0.28177 -0.10857 C 0.29393 -0.13264 0.29723 -0.15324 0.30365 -0.18195 C 0.31007 -0.21065 0.31719 -0.26019 0.32066 -0.28079 " pathEditMode="relative" rAng="0" ptsTypes="aaaaaa">
                                      <p:cBhvr>
                                        <p:cTn id="43" dur="2000" fill="hold"/>
                                        <p:tgtEl>
                                          <p:spTgt spid="7"/>
                                        </p:tgtEl>
                                        <p:attrNameLst>
                                          <p:attrName>ppt_x</p:attrName>
                                          <p:attrName>ppt_y</p:attrName>
                                        </p:attrNameLst>
                                      </p:cBhvr>
                                      <p:rCtr x="16024" y="-14051"/>
                                    </p:animMotion>
                                  </p:childTnLst>
                                </p:cTn>
                              </p:par>
                              <p:par>
                                <p:cTn id="44" presetID="0" presetClass="path" presetSubtype="0" accel="50000" decel="50000" fill="hold" grpId="2" nodeType="withEffect">
                                  <p:stCondLst>
                                    <p:cond delay="0"/>
                                  </p:stCondLst>
                                  <p:childTnLst>
                                    <p:animMotion origin="layout" path="M -3.33333E-6 1.48936E-6 C -0.03264 -0.02891 -0.06666 -0.05597 -0.1052 -0.07933 C -0.14375 -0.10268 -0.18333 -0.12119 -0.23073 -0.13992 C -0.27812 -0.15865 -0.34062 -0.17854 -0.38906 -0.19218 C -0.4375 -0.20583 -0.47777 -0.21554 -0.52187 -0.22248 C -0.56597 -0.22942 -0.62343 -0.23428 -0.65364 -0.23428 C -0.68385 -0.23428 -0.68819 -0.23104 -0.70295 -0.22248 C -0.7177 -0.21392 -0.73437 -0.19103 -0.74253 -0.18293 " pathEditMode="relative" rAng="0" ptsTypes="aaaaaaaa">
                                      <p:cBhvr>
                                        <p:cTn id="45" dur="2000" fill="hold"/>
                                        <p:tgtEl>
                                          <p:spTgt spid="6"/>
                                        </p:tgtEl>
                                        <p:attrNameLst>
                                          <p:attrName>ppt_x</p:attrName>
                                          <p:attrName>ppt_y</p:attrName>
                                        </p:attrNameLst>
                                      </p:cBhvr>
                                      <p:rCtr x="-37135" y="-11725"/>
                                    </p:animMotion>
                                  </p:childTnLst>
                                </p:cTn>
                              </p:par>
                              <p:par>
                                <p:cTn id="46" presetID="0" presetClass="path" presetSubtype="0" accel="50000" decel="50000" fill="hold" grpId="2" nodeType="withEffect">
                                  <p:stCondLst>
                                    <p:cond delay="0"/>
                                  </p:stCondLst>
                                  <p:childTnLst>
                                    <p:animMotion origin="layout" path="M -1.38889E-6 -3.7037E-7 C -0.01007 0.01111 -0.04097 0.05046 -0.06042 0.06736 C -0.07986 0.08426 -0.09357 0.08982 -0.11614 0.10116 C -0.13871 0.1125 -0.16771 0.1294 -0.19618 0.13495 C -0.22465 0.14051 -0.26042 0.14236 -0.28698 0.13472 C -0.31354 0.12708 -0.33767 0.11713 -0.35538 0.08912 C -0.37309 0.06111 -0.38507 0.01134 -0.39271 -0.03403 C -0.40035 -0.0794 -0.40017 -0.1419 -0.40121 -0.1831 C -0.40226 -0.22431 -0.39948 -0.26134 -0.39913 -0.28194 " pathEditMode="relative" rAng="0" ptsTypes="aaaaaaaaa">
                                      <p:cBhvr>
                                        <p:cTn id="47" dur="2000" fill="hold"/>
                                        <p:tgtEl>
                                          <p:spTgt spid="10"/>
                                        </p:tgtEl>
                                        <p:attrNameLst>
                                          <p:attrName>ppt_x</p:attrName>
                                          <p:attrName>ppt_y</p:attrName>
                                        </p:attrNameLst>
                                      </p:cBhvr>
                                      <p:rCtr x="-20122" y="-6991"/>
                                    </p:animMotion>
                                  </p:childTnLst>
                                </p:cTn>
                              </p:par>
                              <p:par>
                                <p:cTn id="48" presetID="10" presetClass="exit" presetSubtype="0" fill="hold" grpId="1" nodeType="withEffect">
                                  <p:stCondLst>
                                    <p:cond delay="0"/>
                                  </p:stCondLst>
                                  <p:childTnLst>
                                    <p:animEffect transition="out" filter="fade">
                                      <p:cBhvr>
                                        <p:cTn id="49" dur="1500"/>
                                        <p:tgtEl>
                                          <p:spTgt spid="3074"/>
                                        </p:tgtEl>
                                      </p:cBhvr>
                                    </p:animEffect>
                                    <p:set>
                                      <p:cBhvr>
                                        <p:cTn id="50" dur="1" fill="hold">
                                          <p:stCondLst>
                                            <p:cond delay="149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074" grpId="2"/>
      <p:bldP spid="6" grpId="0"/>
      <p:bldP spid="6" grpId="1"/>
      <p:bldP spid="6" grpId="2"/>
      <p:bldP spid="6" grpId="3"/>
      <p:bldP spid="7" grpId="0"/>
      <p:bldP spid="7" grpId="1"/>
      <p:bldP spid="7" grpId="2"/>
      <p:bldP spid="10" grpId="0"/>
      <p:bldP spid="10" grpId="1"/>
      <p:bldP spid="10" grpId="2"/>
      <p:bldP spid="11"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5085</TotalTime>
  <Words>5030</Words>
  <Application>Microsoft Office PowerPoint</Application>
  <PresentationFormat>On-screen Show (4:3)</PresentationFormat>
  <Paragraphs>535</Paragraphs>
  <Slides>55</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Showcard Gothic</vt:lpstr>
      <vt:lpstr>Harrington</vt:lpstr>
      <vt:lpstr>Calibri</vt:lpstr>
      <vt:lpstr>Arial</vt:lpstr>
      <vt:lpstr>Monotype Corsiva</vt:lpstr>
      <vt:lpstr>Default Design</vt:lpstr>
      <vt:lpstr>PowerPoint Presentation</vt:lpstr>
      <vt:lpstr>PowerPoint Presentation</vt:lpstr>
      <vt:lpstr>Thus says the LORD: "Heaven is My throne, And earth is My footstool. Where is the house that you will build Me? And where is the place of My rest? For all those things My hand  has made, And all those things exist," Says the LORD. "But on this one will   I look: On him who is poor and of a contrite spirit, And who trembles at My word." — Isaiah 66:1-2 </vt:lpstr>
      <vt:lpstr>My son, if you receive my words, And treasure my commands within you, So that you incline your ear to wisdom, And apply your heart to understanding; Yes, if you cry out for discernment, And lift up your voice for understanding, … — Proverbs 2:1-3 </vt:lpstr>
      <vt:lpstr>If you seek her as silver, And search for her as for hidden treasures; Then you will understand the fear of the LORD, And find the knowledge of God. For the LORD gives wisdom; From His mouth come knowledge and understanding; — Proverbs 2:4-6 </vt:lpstr>
      <vt:lpstr>And Moses said to the people, "Do not fear; for God has come   to test you, and that His fear may be before you, so that you may not sin." — Exodus 20:20 </vt:lpstr>
      <vt:lpstr>"Now therefore, fear the LORD, serve Him in sincerity and in truth, and put away the gods which your fathers served on the other side of the River and in Egypt. Serve the LORD!" — Joshua 24:14 </vt:lpstr>
      <vt:lpstr>God is greatly to be feared in the assembly of the saints, And to be held in reverence by all those around Him. — Psalms 89:7 </vt:lpstr>
      <vt:lpstr>'Therefore you shall not oppress one another, but you shall fear your God; for I am the LORD your God.' — Leviticus 25:17 </vt:lpstr>
      <vt:lpstr>"And now, Israel, what does the LORD your God require of you, but to fear the LORD your God, to walk in all His ways and to love Him, to serve the LORD your God with all your heart and with all your soul, and to keep the commandments of the LORD and His statutes which I command you today for your   good?" — Deuteronomy 10:12-13 </vt:lpstr>
      <vt:lpstr>"Only fear the LORD, and serve Him in truth with all your heart; for consider what great things He has done for you." — 1st Samuel 12:24 </vt:lpstr>
      <vt:lpstr>Praise the LORD! Blessed is          the man who fears the LORD,    Who delights greatly in His commandments. — Psalms 112:1 </vt:lpstr>
      <vt:lpstr>And His mercy is on those who fear Him From generation to generation. — Luke 1:50 </vt:lpstr>
      <vt:lpstr>But the mercy of the LORD is  from everlasting to everlasting  On those who fear Him, And His righteousness to children's children, To such as keep His covenant, And to those who remember His commandments   to do them. — Psalms 103:17-18 </vt:lpstr>
      <vt:lpstr>"Now therefore, let the fear of the LORD be upon you; take care and do it, for there is no iniquity with the LORD our God, no partiality, nor taking of bribes."   — 2nd Chronicles 19:7  </vt:lpstr>
      <vt:lpstr>The fear of the LORD is clean, enduring forever; The judgments of the LORD are true and righteous altogether.                      — Psalms 19:9  </vt:lpstr>
      <vt:lpstr>Let all the earth fear the LORD; Let all the inhabitants of the world stand in awe of Him.       — Psalms 33:8  </vt:lpstr>
      <vt:lpstr>Behold, the eye of the LORD     is on those who fear Him, On those who hope in His mercy, … — Psalms 33:18  </vt:lpstr>
      <vt:lpstr>You who fear the LORD,  trust in the LORD;  He is their help  and their shield.  — Psalms 115:11 </vt:lpstr>
      <vt:lpstr>The fear of the LORD is the beginning of knowledge, But fools despise wisdom and instruction   — Proverbs 1:7  </vt:lpstr>
      <vt:lpstr>Because they hated knowledge And did not choose the  fear of the LORD, …                     — Proverbs 1:29  </vt:lpstr>
      <vt:lpstr>"And to man He said, 'Behold, the fear of the LORD, that is wisdom, And to depart from evil is understanding.'" — Job 28:28 </vt:lpstr>
      <vt:lpstr>Do not be wise in your own eyes; Fear the LORD and  depart from evil.  — Proverbs 3:7  </vt:lpstr>
      <vt:lpstr>The fear of the LORD is to                       hate evil; Pride and arrogance  and the evil way And the perverse mouth I hate. — Proverbs 8:13 </vt:lpstr>
      <vt:lpstr>PowerPoint Presentation</vt:lpstr>
      <vt:lpstr>PowerPoint Presentation</vt:lpstr>
      <vt:lpstr>PowerPoint Presentation</vt:lpstr>
      <vt:lpstr>PowerPoint Presentation</vt:lpstr>
      <vt:lpstr>'They shall be My people, and I will       be their God; then I will give them one heart and one way, that they may fear Me forever, for the good of them and their children after them. And I will make an everlasting covenant with them, that I will not turn away from doing them good; but I will put My fear in their hearts so that they will not depart from Me.' — Jeremiah 32:38-40</vt:lpstr>
      <vt:lpstr>The fear of the LORD prolongs days, But the years of the wicked will be shortened. — Proverbs 10:27 </vt:lpstr>
      <vt:lpstr>The fear of the LORD is the beginning of wisdom; A good understanding have all those who do His commandments. His praise endures forever. — Psalms 111:10 </vt:lpstr>
      <vt:lpstr>"The fear of the LORD is the beginning of wisdom, And the knowledge of the Holy One is understanding." — Proverbs 9:10 </vt:lpstr>
      <vt:lpstr>The fear of the LORD is the instruction of wisdom, And before honor is humility. — Proverbs 15:33 </vt:lpstr>
      <vt:lpstr>In the fear of the LORD there is strong confidence, And His children will have a place of refuge. — Proverbs 14:26 </vt:lpstr>
      <vt:lpstr>The fear of the LORD is a fountain of life, To turn one away from the snares of death. — Proverbs 14:27 </vt:lpstr>
      <vt:lpstr>Better is a little with the  fear of the LORD, Than great treasure with trouble.                 — Proverbs 15:16  </vt:lpstr>
      <vt:lpstr>The fear of the LORD leads to life, And he who has it will abide in satisfaction; He will not be visited with evil. — Proverbs 19:23 </vt:lpstr>
      <vt:lpstr>He will fulfill the desire of   those who fear Him; He also will hear their cry and save them.      — Psalms 145:19  </vt:lpstr>
      <vt:lpstr>The secret of the LORD is           with those who fear Him, And    He will show them His covenant. — Psalms 25:14  </vt:lpstr>
      <vt:lpstr>By humility and       the fear of the LORD Are riches and honor and life. — Proverbs 22:4 </vt:lpstr>
      <vt:lpstr>Do not let your heart envy sinners, But be zealous for the fear of the LORD all the day;         — Proverbs 23:17  </vt:lpstr>
      <vt:lpstr>The fear of man brings a snare, But whoever trusts in the LORD shall be safe. — Proverbs 29:25 </vt:lpstr>
      <vt:lpstr>Therefore, having these promises, beloved, let us cleanse ourselves from all filthiness of the flesh and spirit, perfecting holiness in the fear of God. — 2nd Corinthians 7:1 </vt:lpstr>
      <vt:lpstr>Then the churches throughout all Judea, Galilee, and Samaria had peace and were edified. And walking in the fear of the Lord and in the comfort of the Holy Spirit, they were multiplied. — Acts 9:31 </vt:lpstr>
      <vt:lpstr>"But in every nation            whoever fears Him and works righteousness is accepted by Him." — Acts 10:35  </vt:lpstr>
      <vt:lpstr>"And do not fear those who kill the body but cannot kill the soul. But rather fear Him who is able to destroy both soul and body in hell." — Matthew 10:28 </vt:lpstr>
      <vt:lpstr>For if we sin willfully after we have received the knowledge of the truth, there no longer remains a sacrifice for sins, but a certain fearful expectation of judgment, and fiery indignation which will devour the adversaries.                           — Hebrews 10:26-27  </vt:lpstr>
      <vt:lpstr>Therefore, since we are    receiving a kingdom which   cannot be shaken, let us have grace, by which we may serve  God acceptably with reverence and godly fear. For our God is a consuming fire. — Hebrews 12:28-29 </vt:lpstr>
      <vt:lpstr>It is a fearful thing to fall into the hands of the living God.  — Hebrews 10:31  </vt:lpstr>
      <vt:lpstr>And if you call on the Father,   who without partiality judges according to each one's work, conduct yourselves throughout the time of your stay here in fear; — 1st Peter 1:17  </vt:lpstr>
      <vt:lpstr>Therefore, my beloved, as you have always obeyed, not as in my presence only, but now much more in my absence, work out your own salvation with fear and trembling; — Philippians 2:12 </vt:lpstr>
      <vt:lpstr>Honor all people.  Love the brotherhood.  Fear GOD. Honor the king.     — 1st Peter 2:17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557</cp:revision>
  <dcterms:created xsi:type="dcterms:W3CDTF">2014-04-12T23:55:49Z</dcterms:created>
  <dcterms:modified xsi:type="dcterms:W3CDTF">2018-06-26T18:25:02Z</dcterms:modified>
</cp:coreProperties>
</file>