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eb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346" r:id="rId3"/>
    <p:sldId id="639" r:id="rId4"/>
    <p:sldId id="640" r:id="rId5"/>
    <p:sldId id="663" r:id="rId6"/>
    <p:sldId id="641" r:id="rId7"/>
    <p:sldId id="642" r:id="rId8"/>
    <p:sldId id="643" r:id="rId9"/>
    <p:sldId id="644" r:id="rId10"/>
    <p:sldId id="645" r:id="rId11"/>
    <p:sldId id="646" r:id="rId12"/>
    <p:sldId id="664" r:id="rId13"/>
    <p:sldId id="647" r:id="rId14"/>
    <p:sldId id="648" r:id="rId15"/>
    <p:sldId id="649" r:id="rId16"/>
    <p:sldId id="650" r:id="rId17"/>
    <p:sldId id="651" r:id="rId18"/>
    <p:sldId id="652" r:id="rId19"/>
    <p:sldId id="653" r:id="rId20"/>
    <p:sldId id="654" r:id="rId21"/>
    <p:sldId id="655" r:id="rId22"/>
    <p:sldId id="656" r:id="rId23"/>
    <p:sldId id="657" r:id="rId24"/>
    <p:sldId id="658" r:id="rId25"/>
    <p:sldId id="659" r:id="rId26"/>
    <p:sldId id="660" r:id="rId27"/>
    <p:sldId id="359" r:id="rId28"/>
    <p:sldId id="662" r:id="rId29"/>
    <p:sldId id="350" r:id="rId30"/>
    <p:sldId id="283" r:id="rId31"/>
    <p:sldId id="382" r:id="rId3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CC99FF"/>
    <a:srgbClr val="99CC00"/>
    <a:srgbClr val="CCCC00"/>
    <a:srgbClr val="009900"/>
    <a:srgbClr val="CC7900"/>
    <a:srgbClr val="FF9900"/>
    <a:srgbClr val="0083E6"/>
    <a:srgbClr val="00FFFF"/>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24" autoAdjust="0"/>
    <p:restoredTop sz="73669" autoAdjust="0"/>
  </p:normalViewPr>
  <p:slideViewPr>
    <p:cSldViewPr snapToGrid="0">
      <p:cViewPr varScale="1">
        <p:scale>
          <a:sx n="70" d="100"/>
          <a:sy n="70" d="100"/>
        </p:scale>
        <p:origin x="1734" y="72"/>
      </p:cViewPr>
      <p:guideLst>
        <p:guide orient="horz" pos="2160"/>
        <p:guide pos="2880"/>
      </p:guideLst>
    </p:cSldViewPr>
  </p:slideViewPr>
  <p:outlineViewPr>
    <p:cViewPr>
      <p:scale>
        <a:sx n="33" d="100"/>
        <a:sy n="33" d="100"/>
      </p:scale>
      <p:origin x="0" y="-882"/>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3/8/2020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knows at once our rejoicings and miseries. He watches to see what we will choose; be it goodness over evil’s plotting.</a:t>
            </a:r>
          </a:p>
        </p:txBody>
      </p:sp>
      <p:sp>
        <p:nvSpPr>
          <p:cNvPr id="4" name="Slide Number Placeholder 3"/>
          <p:cNvSpPr>
            <a:spLocks noGrp="1"/>
          </p:cNvSpPr>
          <p:nvPr>
            <p:ph type="sldNum" sz="quarter" idx="5"/>
          </p:nvPr>
        </p:nvSpPr>
        <p:spPr/>
        <p:txBody>
          <a:bodyPr/>
          <a:lstStyle/>
          <a:p>
            <a:fld id="{9C51D9B6-958F-4022-8446-FFC7E7C9F731}" type="slidenum">
              <a:rPr lang="en-US" smtClean="0"/>
              <a:t>11</a:t>
            </a:fld>
            <a:endParaRPr lang="en-US"/>
          </a:p>
        </p:txBody>
      </p:sp>
    </p:spTree>
    <p:extLst>
      <p:ext uri="{BB962C8B-B14F-4D97-AF65-F5344CB8AC3E}">
        <p14:creationId xmlns:p14="http://schemas.microsoft.com/office/powerpoint/2010/main" val="2398826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654692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Blessings beyond measure are imbedded in all hearts devoted to the pursuit of His word. In this life, none receive the unleased reservoir ahead, in store for all who believe without doubting.</a:t>
            </a:r>
          </a:p>
        </p:txBody>
      </p:sp>
      <p:sp>
        <p:nvSpPr>
          <p:cNvPr id="4" name="Slide Number Placeholder 3"/>
          <p:cNvSpPr>
            <a:spLocks noGrp="1"/>
          </p:cNvSpPr>
          <p:nvPr>
            <p:ph type="sldNum" sz="quarter" idx="5"/>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2685050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hurtfully reject the good news God shares with all. His characteristic name cannot be changed. As man hates man, no excuse will exonerate one from His unending truths.</a:t>
            </a:r>
          </a:p>
        </p:txBody>
      </p:sp>
      <p:sp>
        <p:nvSpPr>
          <p:cNvPr id="4" name="Slide Number Placeholder 3"/>
          <p:cNvSpPr>
            <a:spLocks noGrp="1"/>
          </p:cNvSpPr>
          <p:nvPr>
            <p:ph type="sldNum" sz="quarter" idx="5"/>
          </p:nvPr>
        </p:nvSpPr>
        <p:spPr/>
        <p:txBody>
          <a:bodyPr/>
          <a:lstStyle/>
          <a:p>
            <a:fld id="{9C51D9B6-958F-4022-8446-FFC7E7C9F731}" type="slidenum">
              <a:rPr lang="en-US" smtClean="0"/>
              <a:t>14</a:t>
            </a:fld>
            <a:endParaRPr lang="en-US"/>
          </a:p>
        </p:txBody>
      </p:sp>
    </p:spTree>
    <p:extLst>
      <p:ext uri="{BB962C8B-B14F-4D97-AF65-F5344CB8AC3E}">
        <p14:creationId xmlns:p14="http://schemas.microsoft.com/office/powerpoint/2010/main" val="472564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Sure belief cannot abandon the truths given by heaven. Faith involves the unity of sharing love in His ways over our shortcomings of falling from His Holy Grace.</a:t>
            </a:r>
          </a:p>
        </p:txBody>
      </p:sp>
      <p:sp>
        <p:nvSpPr>
          <p:cNvPr id="4" name="Slide Number Placeholder 3"/>
          <p:cNvSpPr>
            <a:spLocks noGrp="1"/>
          </p:cNvSpPr>
          <p:nvPr>
            <p:ph type="sldNum" sz="quarter" idx="5"/>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275289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tower He has dropped before us, our hearts can fly back to Him.</a:t>
            </a:r>
          </a:p>
        </p:txBody>
      </p:sp>
      <p:sp>
        <p:nvSpPr>
          <p:cNvPr id="4" name="Slide Number Placeholder 3"/>
          <p:cNvSpPr>
            <a:spLocks noGrp="1"/>
          </p:cNvSpPr>
          <p:nvPr>
            <p:ph type="sldNum" sz="quarter" idx="5"/>
          </p:nvPr>
        </p:nvSpPr>
        <p:spPr/>
        <p:txBody>
          <a:bodyPr/>
          <a:lstStyle/>
          <a:p>
            <a:fld id="{9C51D9B6-958F-4022-8446-FFC7E7C9F731}" type="slidenum">
              <a:rPr lang="en-US" smtClean="0"/>
              <a:t>16</a:t>
            </a:fld>
            <a:endParaRPr lang="en-US"/>
          </a:p>
        </p:txBody>
      </p:sp>
    </p:spTree>
    <p:extLst>
      <p:ext uri="{BB962C8B-B14F-4D97-AF65-F5344CB8AC3E}">
        <p14:creationId xmlns:p14="http://schemas.microsoft.com/office/powerpoint/2010/main" val="2156703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beach has a wave of hope for more. In all thanksgiving glory is shone when faith is larger than our fears.</a:t>
            </a:r>
          </a:p>
        </p:txBody>
      </p:sp>
      <p:sp>
        <p:nvSpPr>
          <p:cNvPr id="4" name="Slide Number Placeholder 3"/>
          <p:cNvSpPr>
            <a:spLocks noGrp="1"/>
          </p:cNvSpPr>
          <p:nvPr>
            <p:ph type="sldNum" sz="quarter" idx="5"/>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393427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greatest of all that is, comes after each soul renders their deeds under the sun. No one can condemn another as each will receive judgment alone. Many love family and friends who choose self over a higher creator source. Reasons are left for God to judge, but knowing truth is the best part of caring for His justice of I am. Honesty delivers courage in the shadows of fear.</a:t>
            </a:r>
          </a:p>
        </p:txBody>
      </p:sp>
      <p:sp>
        <p:nvSpPr>
          <p:cNvPr id="4" name="Slide Number Placeholder 3"/>
          <p:cNvSpPr>
            <a:spLocks noGrp="1"/>
          </p:cNvSpPr>
          <p:nvPr>
            <p:ph type="sldNum" sz="quarter" idx="5"/>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36507587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 showed all by resisting evil, while unjust prices were stolen, that truth measures higher than lies. </a:t>
            </a:r>
          </a:p>
        </p:txBody>
      </p:sp>
      <p:sp>
        <p:nvSpPr>
          <p:cNvPr id="4" name="Slide Number Placeholder 3"/>
          <p:cNvSpPr>
            <a:spLocks noGrp="1"/>
          </p:cNvSpPr>
          <p:nvPr>
            <p:ph type="sldNum" sz="quarter" idx="5"/>
          </p:nvPr>
        </p:nvSpPr>
        <p:spPr/>
        <p:txBody>
          <a:bodyPr/>
          <a:lstStyle/>
          <a:p>
            <a:fld id="{9C51D9B6-958F-4022-8446-FFC7E7C9F731}" type="slidenum">
              <a:rPr lang="en-US" smtClean="0"/>
              <a:t>19</a:t>
            </a:fld>
            <a:endParaRPr lang="en-US"/>
          </a:p>
        </p:txBody>
      </p:sp>
    </p:spTree>
    <p:extLst>
      <p:ext uri="{BB962C8B-B14F-4D97-AF65-F5344CB8AC3E}">
        <p14:creationId xmlns:p14="http://schemas.microsoft.com/office/powerpoint/2010/main" val="41872882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easy comes when loneliness no longer plagues a soul under His care.</a:t>
            </a:r>
          </a:p>
        </p:txBody>
      </p:sp>
      <p:sp>
        <p:nvSpPr>
          <p:cNvPr id="4" name="Slide Number Placeholder 3"/>
          <p:cNvSpPr>
            <a:spLocks noGrp="1"/>
          </p:cNvSpPr>
          <p:nvPr>
            <p:ph type="sldNum" sz="quarter" idx="5"/>
          </p:nvPr>
        </p:nvSpPr>
        <p:spPr/>
        <p:txBody>
          <a:bodyPr/>
          <a:lstStyle/>
          <a:p>
            <a:fld id="{9C51D9B6-958F-4022-8446-FFC7E7C9F731}" type="slidenum">
              <a:rPr lang="en-US" smtClean="0"/>
              <a:t>20</a:t>
            </a:fld>
            <a:endParaRPr lang="en-US"/>
          </a:p>
        </p:txBody>
      </p:sp>
    </p:spTree>
    <p:extLst>
      <p:ext uri="{BB962C8B-B14F-4D97-AF65-F5344CB8AC3E}">
        <p14:creationId xmlns:p14="http://schemas.microsoft.com/office/powerpoint/2010/main" val="1393323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Sorrow cannot help but draw weariness to a soul. Enemies steal peace when not put to rest. It is perceived enemies that prohibit strength of spirit and deny victory over conquering evil.</a:t>
            </a:r>
          </a:p>
        </p:txBody>
      </p:sp>
      <p:sp>
        <p:nvSpPr>
          <p:cNvPr id="4" name="Slide Number Placeholder 3"/>
          <p:cNvSpPr>
            <a:spLocks noGrp="1"/>
          </p:cNvSpPr>
          <p:nvPr>
            <p:ph type="sldNum" sz="quarter" idx="5"/>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42914113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Hearts all beat with one eternal wish, to never die.</a:t>
            </a:r>
          </a:p>
        </p:txBody>
      </p:sp>
      <p:sp>
        <p:nvSpPr>
          <p:cNvPr id="4" name="Slide Number Placeholder 3"/>
          <p:cNvSpPr>
            <a:spLocks noGrp="1"/>
          </p:cNvSpPr>
          <p:nvPr>
            <p:ph type="sldNum" sz="quarter" idx="5"/>
          </p:nvPr>
        </p:nvSpPr>
        <p:spPr/>
        <p:txBody>
          <a:bodyPr/>
          <a:lstStyle/>
          <a:p>
            <a:fld id="{9C51D9B6-958F-4022-8446-FFC7E7C9F731}" type="slidenum">
              <a:rPr lang="en-US" smtClean="0"/>
              <a:t>21</a:t>
            </a:fld>
            <a:endParaRPr lang="en-US"/>
          </a:p>
        </p:txBody>
      </p:sp>
    </p:spTree>
    <p:extLst>
      <p:ext uri="{BB962C8B-B14F-4D97-AF65-F5344CB8AC3E}">
        <p14:creationId xmlns:p14="http://schemas.microsoft.com/office/powerpoint/2010/main" val="4215596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sickles shear the crops, so too, our resolve to produce what is good gives us our name.</a:t>
            </a:r>
          </a:p>
        </p:txBody>
      </p:sp>
      <p:sp>
        <p:nvSpPr>
          <p:cNvPr id="4" name="Slide Number Placeholder 3"/>
          <p:cNvSpPr>
            <a:spLocks noGrp="1"/>
          </p:cNvSpPr>
          <p:nvPr>
            <p:ph type="sldNum" sz="quarter" idx="5"/>
          </p:nvPr>
        </p:nvSpPr>
        <p:spPr/>
        <p:txBody>
          <a:bodyPr/>
          <a:lstStyle/>
          <a:p>
            <a:fld id="{9C51D9B6-958F-4022-8446-FFC7E7C9F731}" type="slidenum">
              <a:rPr lang="en-US" smtClean="0"/>
              <a:t>22</a:t>
            </a:fld>
            <a:endParaRPr lang="en-US"/>
          </a:p>
        </p:txBody>
      </p:sp>
    </p:spTree>
    <p:extLst>
      <p:ext uri="{BB962C8B-B14F-4D97-AF65-F5344CB8AC3E}">
        <p14:creationId xmlns:p14="http://schemas.microsoft.com/office/powerpoint/2010/main" val="8964796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all the spears that come upon us, we wait for this higher excellence of glory, in His light, where no words are needed. Is the LORD the Rock one stands on or falls upon? Righteous hearts rise to the occasion enduring all fires for the glorious insight ahead. It is the weak the exit the door to recovery, and sink into the frozen </a:t>
            </a:r>
            <a:r>
              <a:rPr lang="en-US" dirty="0" err="1"/>
              <a:t>gaspless</a:t>
            </a:r>
            <a:r>
              <a:rPr lang="en-US" dirty="0"/>
              <a:t> tears of living. Pity parties hold no strength of character.</a:t>
            </a:r>
          </a:p>
        </p:txBody>
      </p:sp>
      <p:sp>
        <p:nvSpPr>
          <p:cNvPr id="4" name="Slide Number Placeholder 3"/>
          <p:cNvSpPr>
            <a:spLocks noGrp="1"/>
          </p:cNvSpPr>
          <p:nvPr>
            <p:ph type="sldNum" sz="quarter" idx="5"/>
          </p:nvPr>
        </p:nvSpPr>
        <p:spPr/>
        <p:txBody>
          <a:bodyPr/>
          <a:lstStyle/>
          <a:p>
            <a:fld id="{9C51D9B6-958F-4022-8446-FFC7E7C9F731}" type="slidenum">
              <a:rPr lang="en-US" smtClean="0"/>
              <a:t>23</a:t>
            </a:fld>
            <a:endParaRPr lang="en-US"/>
          </a:p>
        </p:txBody>
      </p:sp>
    </p:spTree>
    <p:extLst>
      <p:ext uri="{BB962C8B-B14F-4D97-AF65-F5344CB8AC3E}">
        <p14:creationId xmlns:p14="http://schemas.microsoft.com/office/powerpoint/2010/main" val="22406519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Hearts melt in hope of a return to love without measure. The LORD’s presence will be upon each of us in a  breathless moment as our hearts will bare all. </a:t>
            </a:r>
          </a:p>
        </p:txBody>
      </p:sp>
      <p:sp>
        <p:nvSpPr>
          <p:cNvPr id="4" name="Slide Number Placeholder 3"/>
          <p:cNvSpPr>
            <a:spLocks noGrp="1"/>
          </p:cNvSpPr>
          <p:nvPr>
            <p:ph type="sldNum" sz="quarter" idx="5"/>
          </p:nvPr>
        </p:nvSpPr>
        <p:spPr/>
        <p:txBody>
          <a:bodyPr/>
          <a:lstStyle/>
          <a:p>
            <a:fld id="{9C51D9B6-958F-4022-8446-FFC7E7C9F731}" type="slidenum">
              <a:rPr lang="en-US" smtClean="0"/>
              <a:t>24</a:t>
            </a:fld>
            <a:endParaRPr lang="en-US"/>
          </a:p>
        </p:txBody>
      </p:sp>
    </p:spTree>
    <p:extLst>
      <p:ext uri="{BB962C8B-B14F-4D97-AF65-F5344CB8AC3E}">
        <p14:creationId xmlns:p14="http://schemas.microsoft.com/office/powerpoint/2010/main" val="3298026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simple for a child to have careless wonder. What God keeps is a return to this innocence above all violations.</a:t>
            </a:r>
          </a:p>
        </p:txBody>
      </p:sp>
      <p:sp>
        <p:nvSpPr>
          <p:cNvPr id="4" name="Slide Number Placeholder 3"/>
          <p:cNvSpPr>
            <a:spLocks noGrp="1"/>
          </p:cNvSpPr>
          <p:nvPr>
            <p:ph type="sldNum" sz="quarter" idx="5"/>
          </p:nvPr>
        </p:nvSpPr>
        <p:spPr/>
        <p:txBody>
          <a:bodyPr/>
          <a:lstStyle/>
          <a:p>
            <a:fld id="{9C51D9B6-958F-4022-8446-FFC7E7C9F731}" type="slidenum">
              <a:rPr lang="en-US" smtClean="0"/>
              <a:t>25</a:t>
            </a:fld>
            <a:endParaRPr lang="en-US"/>
          </a:p>
        </p:txBody>
      </p:sp>
    </p:spTree>
    <p:extLst>
      <p:ext uri="{BB962C8B-B14F-4D97-AF65-F5344CB8AC3E}">
        <p14:creationId xmlns:p14="http://schemas.microsoft.com/office/powerpoint/2010/main" val="36659476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sparks ignite more upon the winds of time, joy of heart fires inextinguishable faith.</a:t>
            </a:r>
          </a:p>
        </p:txBody>
      </p:sp>
      <p:sp>
        <p:nvSpPr>
          <p:cNvPr id="4" name="Slide Number Placeholder 3"/>
          <p:cNvSpPr>
            <a:spLocks noGrp="1"/>
          </p:cNvSpPr>
          <p:nvPr>
            <p:ph type="sldNum" sz="quarter" idx="5"/>
          </p:nvPr>
        </p:nvSpPr>
        <p:spPr/>
        <p:txBody>
          <a:bodyPr/>
          <a:lstStyle/>
          <a:p>
            <a:fld id="{9C51D9B6-958F-4022-8446-FFC7E7C9F731}" type="slidenum">
              <a:rPr lang="en-US" smtClean="0"/>
              <a:t>26</a:t>
            </a:fld>
            <a:endParaRPr lang="en-US"/>
          </a:p>
        </p:txBody>
      </p:sp>
    </p:spTree>
    <p:extLst>
      <p:ext uri="{BB962C8B-B14F-4D97-AF65-F5344CB8AC3E}">
        <p14:creationId xmlns:p14="http://schemas.microsoft.com/office/powerpoint/2010/main" val="37276389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life comes at one, as it does, faith is the upholding crutch when calamities arrive. And they arrive, if not already, most certainly, as afflictions touch us all.</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27</a:t>
            </a:fld>
            <a:endParaRPr lang="en-US"/>
          </a:p>
        </p:txBody>
      </p:sp>
    </p:spTree>
    <p:extLst>
      <p:ext uri="{BB962C8B-B14F-4D97-AF65-F5344CB8AC3E}">
        <p14:creationId xmlns:p14="http://schemas.microsoft.com/office/powerpoint/2010/main" val="24093267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28</a:t>
            </a:fld>
            <a:endParaRPr lang="en-US"/>
          </a:p>
        </p:txBody>
      </p:sp>
    </p:spTree>
    <p:extLst>
      <p:ext uri="{BB962C8B-B14F-4D97-AF65-F5344CB8AC3E}">
        <p14:creationId xmlns:p14="http://schemas.microsoft.com/office/powerpoint/2010/main" val="11625437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God’s rewards do surpass all imaginable.</a:t>
            </a:r>
          </a:p>
        </p:txBody>
      </p:sp>
      <p:sp>
        <p:nvSpPr>
          <p:cNvPr id="4" name="Slide Number Placeholder 3"/>
          <p:cNvSpPr>
            <a:spLocks noGrp="1"/>
          </p:cNvSpPr>
          <p:nvPr>
            <p:ph type="sldNum" sz="quarter" idx="10"/>
          </p:nvPr>
        </p:nvSpPr>
        <p:spPr/>
        <p:txBody>
          <a:bodyPr/>
          <a:lstStyle/>
          <a:p>
            <a:fld id="{934C9568-E3D6-45BA-A626-EF0F78B9350D}" type="slidenum">
              <a:rPr lang="en-US" smtClean="0"/>
              <a:t>29</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31</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Sorrow’s most dreadful result is in the collapse of spirit. For those void of sorrow, only incensed with anger and or hate, they violate all those who still have sense of conscience. Many times people tend to imagine things or events that are not there, nor have they even been. Paranoia inflicts the disease of self-destruction. Many choose enemies for whose names they know not, spiritual imprisonment to say the least, prejudice.</a:t>
            </a:r>
          </a:p>
        </p:txBody>
      </p:sp>
      <p:sp>
        <p:nvSpPr>
          <p:cNvPr id="4" name="Slide Number Placeholder 3"/>
          <p:cNvSpPr>
            <a:spLocks noGrp="1"/>
          </p:cNvSpPr>
          <p:nvPr>
            <p:ph type="sldNum" sz="quarter" idx="5"/>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610953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25357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heaven is to be our eventual home, would it not be important to know how to return to this highest of sanctuaries? Surely an innate quality in human experience is to find the way home.</a:t>
            </a:r>
          </a:p>
        </p:txBody>
      </p:sp>
      <p:sp>
        <p:nvSpPr>
          <p:cNvPr id="4" name="Slide Number Placeholder 3"/>
          <p:cNvSpPr>
            <a:spLocks noGrp="1"/>
          </p:cNvSpPr>
          <p:nvPr>
            <p:ph type="sldNum" sz="quarter" idx="5"/>
          </p:nvPr>
        </p:nvSpPr>
        <p:spPr/>
        <p:txBody>
          <a:bodyPr/>
          <a:lstStyle/>
          <a:p>
            <a:fld id="{9C51D9B6-958F-4022-8446-FFC7E7C9F731}" type="slidenum">
              <a:rPr lang="en-US" smtClean="0"/>
              <a:t>6</a:t>
            </a:fld>
            <a:endParaRPr lang="en-US"/>
          </a:p>
        </p:txBody>
      </p:sp>
    </p:spTree>
    <p:extLst>
      <p:ext uri="{BB962C8B-B14F-4D97-AF65-F5344CB8AC3E}">
        <p14:creationId xmlns:p14="http://schemas.microsoft.com/office/powerpoint/2010/main" val="3336773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Understanding is a main component of any situation, for sanity to prevail. Common sense can be elusive when arrogance and greed spin their tortures on the innocent. Understanding higher truths is more than the earth could ever deliver. To die to the self is to discover the powers of God Himself.</a:t>
            </a:r>
          </a:p>
        </p:txBody>
      </p:sp>
      <p:sp>
        <p:nvSpPr>
          <p:cNvPr id="4" name="Slide Number Placeholder 3"/>
          <p:cNvSpPr>
            <a:spLocks noGrp="1"/>
          </p:cNvSpPr>
          <p:nvPr>
            <p:ph type="sldNum" sz="quarter" idx="5"/>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3216771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us ages to the next moment. Blessed are those who are able to bypass the most heinous afflictions, maintaining faith in God Almighty.</a:t>
            </a:r>
          </a:p>
        </p:txBody>
      </p:sp>
      <p:sp>
        <p:nvSpPr>
          <p:cNvPr id="4" name="Slide Number Placeholder 3"/>
          <p:cNvSpPr>
            <a:spLocks noGrp="1"/>
          </p:cNvSpPr>
          <p:nvPr>
            <p:ph type="sldNum" sz="quarter" idx="5"/>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3577273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Thoughts can assist or destroy peace of mind. If one loses purpose, then life can be challenged without hope. Hope is essential when climbing toward the dreams ahead. Our confidence is shored up with honest upright hearts. Heartbreakers generally are callous souls self-absorbed and preoccupied with endless anxiety. To be free of judgment, and with pure care for others, has no comparable sweetness. Many times we can miss the good qualities we possess when we overly condemn ourselves for shortcomings or stumbling's that have occurred. Again, focus on what one has to advance one’s spirit.</a:t>
            </a:r>
          </a:p>
        </p:txBody>
      </p:sp>
      <p:sp>
        <p:nvSpPr>
          <p:cNvPr id="4" name="Slide Number Placeholder 3"/>
          <p:cNvSpPr>
            <a:spLocks noGrp="1"/>
          </p:cNvSpPr>
          <p:nvPr>
            <p:ph type="sldNum" sz="quarter" idx="5"/>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2566734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it is said, “No pain, no gain,” it is pain that exposes the true mettle of character, and heights of our hope.</a:t>
            </a:r>
          </a:p>
        </p:txBody>
      </p:sp>
      <p:sp>
        <p:nvSpPr>
          <p:cNvPr id="4" name="Slide Number Placeholder 3"/>
          <p:cNvSpPr>
            <a:spLocks noGrp="1"/>
          </p:cNvSpPr>
          <p:nvPr>
            <p:ph type="sldNum" sz="quarter" idx="5"/>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3843576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pixabay.com/en/sunset-sun-abendstimmung-1626515/" TargetMode="Externa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webp"/><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g"/></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8" Type="http://schemas.openxmlformats.org/officeDocument/2006/relationships/image" Target="../media/image13.jpg"/><Relationship Id="rId13" Type="http://schemas.openxmlformats.org/officeDocument/2006/relationships/image" Target="../media/image23.jpg"/><Relationship Id="rId18" Type="http://schemas.openxmlformats.org/officeDocument/2006/relationships/image" Target="../media/image30.jpg"/><Relationship Id="rId26" Type="http://schemas.openxmlformats.org/officeDocument/2006/relationships/image" Target="../media/image45.jpg"/><Relationship Id="rId3" Type="http://schemas.openxmlformats.org/officeDocument/2006/relationships/image" Target="../media/image1.jpg"/><Relationship Id="rId21" Type="http://schemas.openxmlformats.org/officeDocument/2006/relationships/image" Target="../media/image34.jpg"/><Relationship Id="rId7" Type="http://schemas.openxmlformats.org/officeDocument/2006/relationships/image" Target="../media/image11.jpg"/><Relationship Id="rId12" Type="http://schemas.openxmlformats.org/officeDocument/2006/relationships/image" Target="../media/image22.jpg"/><Relationship Id="rId17" Type="http://schemas.openxmlformats.org/officeDocument/2006/relationships/image" Target="../media/image29.jpg"/><Relationship Id="rId25" Type="http://schemas.openxmlformats.org/officeDocument/2006/relationships/image" Target="../media/image43.jpg"/><Relationship Id="rId2" Type="http://schemas.openxmlformats.org/officeDocument/2006/relationships/notesSlide" Target="../notesSlides/notesSlide26.xml"/><Relationship Id="rId16" Type="http://schemas.openxmlformats.org/officeDocument/2006/relationships/image" Target="../media/image27.jpg"/><Relationship Id="rId20" Type="http://schemas.openxmlformats.org/officeDocument/2006/relationships/image" Target="../media/image32.webp"/><Relationship Id="rId1" Type="http://schemas.openxmlformats.org/officeDocument/2006/relationships/slideLayout" Target="../slideLayouts/slideLayout2.xml"/><Relationship Id="rId6" Type="http://schemas.openxmlformats.org/officeDocument/2006/relationships/image" Target="../media/image9.jpg"/><Relationship Id="rId11" Type="http://schemas.openxmlformats.org/officeDocument/2006/relationships/image" Target="../media/image20.jpg"/><Relationship Id="rId24" Type="http://schemas.openxmlformats.org/officeDocument/2006/relationships/image" Target="../media/image42.jpg"/><Relationship Id="rId5" Type="http://schemas.openxmlformats.org/officeDocument/2006/relationships/image" Target="../media/image5.jpg"/><Relationship Id="rId15" Type="http://schemas.openxmlformats.org/officeDocument/2006/relationships/image" Target="../media/image25.jpg"/><Relationship Id="rId23" Type="http://schemas.openxmlformats.org/officeDocument/2006/relationships/image" Target="../media/image37.jpg"/><Relationship Id="rId10" Type="http://schemas.openxmlformats.org/officeDocument/2006/relationships/image" Target="../media/image19.jpg"/><Relationship Id="rId19" Type="http://schemas.openxmlformats.org/officeDocument/2006/relationships/image" Target="../media/image31.jpg"/><Relationship Id="rId4" Type="http://schemas.openxmlformats.org/officeDocument/2006/relationships/image" Target="../media/image3.jpg"/><Relationship Id="rId9" Type="http://schemas.openxmlformats.org/officeDocument/2006/relationships/image" Target="../media/image18.jpg"/><Relationship Id="rId14" Type="http://schemas.openxmlformats.org/officeDocument/2006/relationships/image" Target="../media/image24.jpg"/><Relationship Id="rId22" Type="http://schemas.openxmlformats.org/officeDocument/2006/relationships/image" Target="../media/image35.jpg"/><Relationship Id="rId27" Type="http://schemas.openxmlformats.org/officeDocument/2006/relationships/image" Target="../media/image46.jpg"/></Relationships>
</file>

<file path=ppt/slides/_rels/slide28.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jpeg"/><Relationship Id="rId18" Type="http://schemas.openxmlformats.org/officeDocument/2006/relationships/image" Target="../media/image58.jpeg"/><Relationship Id="rId26" Type="http://schemas.openxmlformats.org/officeDocument/2006/relationships/image" Target="../media/image65.jpeg"/><Relationship Id="rId3" Type="http://schemas.openxmlformats.org/officeDocument/2006/relationships/image" Target="../media/image47.jpeg"/><Relationship Id="rId21" Type="http://schemas.openxmlformats.org/officeDocument/2006/relationships/image" Target="../media/image60.jpeg"/><Relationship Id="rId7" Type="http://schemas.openxmlformats.org/officeDocument/2006/relationships/image" Target="../media/image11.jpg"/><Relationship Id="rId12" Type="http://schemas.openxmlformats.org/officeDocument/2006/relationships/image" Target="../media/image54.jpeg"/><Relationship Id="rId17" Type="http://schemas.openxmlformats.org/officeDocument/2006/relationships/image" Target="../media/image29.jpg"/><Relationship Id="rId25" Type="http://schemas.openxmlformats.org/officeDocument/2006/relationships/image" Target="../media/image64.jpeg"/><Relationship Id="rId2" Type="http://schemas.openxmlformats.org/officeDocument/2006/relationships/notesSlide" Target="../notesSlides/notesSlide27.xml"/><Relationship Id="rId16" Type="http://schemas.openxmlformats.org/officeDocument/2006/relationships/image" Target="../media/image27.jpg"/><Relationship Id="rId20" Type="http://schemas.openxmlformats.org/officeDocument/2006/relationships/image" Target="../media/image32.webp"/><Relationship Id="rId1" Type="http://schemas.openxmlformats.org/officeDocument/2006/relationships/slideLayout" Target="../slideLayouts/slideLayout2.xml"/><Relationship Id="rId6" Type="http://schemas.openxmlformats.org/officeDocument/2006/relationships/image" Target="../media/image49.jpeg"/><Relationship Id="rId11" Type="http://schemas.openxmlformats.org/officeDocument/2006/relationships/image" Target="../media/image53.jpeg"/><Relationship Id="rId24" Type="http://schemas.openxmlformats.org/officeDocument/2006/relationships/image" Target="../media/image63.jpeg"/><Relationship Id="rId5" Type="http://schemas.openxmlformats.org/officeDocument/2006/relationships/image" Target="../media/image48.jpeg"/><Relationship Id="rId15" Type="http://schemas.openxmlformats.org/officeDocument/2006/relationships/image" Target="../media/image57.jpeg"/><Relationship Id="rId23" Type="http://schemas.openxmlformats.org/officeDocument/2006/relationships/image" Target="../media/image62.jpeg"/><Relationship Id="rId10" Type="http://schemas.openxmlformats.org/officeDocument/2006/relationships/image" Target="../media/image52.jpeg"/><Relationship Id="rId19" Type="http://schemas.openxmlformats.org/officeDocument/2006/relationships/image" Target="../media/image59.jpeg"/><Relationship Id="rId4" Type="http://schemas.openxmlformats.org/officeDocument/2006/relationships/image" Target="../media/image3.jpg"/><Relationship Id="rId9" Type="http://schemas.openxmlformats.org/officeDocument/2006/relationships/image" Target="../media/image51.jpeg"/><Relationship Id="rId14" Type="http://schemas.openxmlformats.org/officeDocument/2006/relationships/image" Target="../media/image56.jpeg"/><Relationship Id="rId22" Type="http://schemas.openxmlformats.org/officeDocument/2006/relationships/image" Target="../media/image61.jpeg"/><Relationship Id="rId27" Type="http://schemas.openxmlformats.org/officeDocument/2006/relationships/image" Target="../media/image66.jpeg"/></Relationships>
</file>

<file path=ppt/slides/_rels/slide2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www.flickr.com/photos/keepitsurreal/5611931359/" TargetMode="External"/><Relationship Id="rId4" Type="http://schemas.openxmlformats.org/officeDocument/2006/relationships/image" Target="../media/image67.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600493-30D2-4259-96D5-549B78300FA9}"/>
              </a:ext>
            </a:extLst>
          </p:cNvPr>
          <p:cNvPicPr>
            <a:picLocks noChangeAspect="1"/>
          </p:cNvPicPr>
          <p:nvPr/>
        </p:nvPicPr>
        <p:blipFill rotWithShape="1">
          <a:blip r:embed="rId3">
            <a:extLst>
              <a:ext uri="{28A0092B-C50C-407E-A947-70E740481C1C}">
                <a14:useLocalDpi xmlns:a14="http://schemas.microsoft.com/office/drawing/2010/main" val="0"/>
              </a:ext>
            </a:extLst>
          </a:blip>
          <a:srcRect r="2604"/>
          <a:stretch/>
        </p:blipFill>
        <p:spPr>
          <a:xfrm>
            <a:off x="-1" y="0"/>
            <a:ext cx="9144001" cy="6858000"/>
          </a:xfrm>
          <a:prstGeom prst="rect">
            <a:avLst/>
          </a:prstGeom>
        </p:spPr>
      </p:pic>
      <p:sp>
        <p:nvSpPr>
          <p:cNvPr id="18" name="Title 1">
            <a:extLst>
              <a:ext uri="{FF2B5EF4-FFF2-40B4-BE49-F238E27FC236}">
                <a16:creationId xmlns:a16="http://schemas.microsoft.com/office/drawing/2014/main" id="{4B0B575D-4073-4F40-B0B4-7CE9FEC1A3AC}"/>
              </a:ext>
            </a:extLst>
          </p:cNvPr>
          <p:cNvSpPr txBox="1">
            <a:spLocks/>
          </p:cNvSpPr>
          <p:nvPr/>
        </p:nvSpPr>
        <p:spPr>
          <a:xfrm>
            <a:off x="1343818" y="5722198"/>
            <a:ext cx="34417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for the ungodly</a:t>
            </a:r>
          </a:p>
        </p:txBody>
      </p:sp>
      <p:sp>
        <p:nvSpPr>
          <p:cNvPr id="15" name="Title 1">
            <a:extLst>
              <a:ext uri="{FF2B5EF4-FFF2-40B4-BE49-F238E27FC236}">
                <a16:creationId xmlns:a16="http://schemas.microsoft.com/office/drawing/2014/main" id="{EB450421-5744-463E-A725-85BF0D00ACCA}"/>
              </a:ext>
            </a:extLst>
          </p:cNvPr>
          <p:cNvSpPr txBox="1">
            <a:spLocks/>
          </p:cNvSpPr>
          <p:nvPr/>
        </p:nvSpPr>
        <p:spPr>
          <a:xfrm>
            <a:off x="6269038" y="5140380"/>
            <a:ext cx="26079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Christ died</a:t>
            </a:r>
          </a:p>
        </p:txBody>
      </p:sp>
      <p:sp>
        <p:nvSpPr>
          <p:cNvPr id="2" name="Arrow: Up 1">
            <a:extLst>
              <a:ext uri="{FF2B5EF4-FFF2-40B4-BE49-F238E27FC236}">
                <a16:creationId xmlns:a16="http://schemas.microsoft.com/office/drawing/2014/main" id="{D20BDCE7-EA28-40B1-8F23-300283583BCB}"/>
              </a:ext>
            </a:extLst>
          </p:cNvPr>
          <p:cNvSpPr/>
          <p:nvPr/>
        </p:nvSpPr>
        <p:spPr>
          <a:xfrm rot="2035400">
            <a:off x="-1803152" y="6227178"/>
            <a:ext cx="503089" cy="9061544"/>
          </a:xfrm>
          <a:prstGeom prst="upArrow">
            <a:avLst>
              <a:gd name="adj1" fmla="val 50000"/>
              <a:gd name="adj2" fmla="val 86930"/>
            </a:avLst>
          </a:prstGeom>
          <a:solidFill>
            <a:schemeClr val="bg1"/>
          </a:solidFill>
          <a:ln>
            <a:solidFill>
              <a:srgbClr val="FF0000"/>
            </a:solidFill>
          </a:ln>
          <a:effectLst>
            <a:glow rad="762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 name="Rectangle 2"/>
          <p:cNvSpPr>
            <a:spLocks noGrp="1" noChangeArrowheads="1"/>
          </p:cNvSpPr>
          <p:nvPr>
            <p:ph type="title"/>
          </p:nvPr>
        </p:nvSpPr>
        <p:spPr>
          <a:xfrm>
            <a:off x="283028" y="289719"/>
            <a:ext cx="8577943"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not only that, but we also                                                glory in tribulations, knowing that        tribulation produces perseverance; and perseverance, character; and character, hope. Now hope does not disappoint, because the love of God has been poured out in our hearts by the Holy Spirit who was given to us. For when we were still without strength, in due time Christ died for the ungodly.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5:3-6</a:t>
            </a:r>
          </a:p>
        </p:txBody>
      </p:sp>
      <p:sp>
        <p:nvSpPr>
          <p:cNvPr id="4" name="Rectangle 2">
            <a:extLst>
              <a:ext uri="{FF2B5EF4-FFF2-40B4-BE49-F238E27FC236}">
                <a16:creationId xmlns:a16="http://schemas.microsoft.com/office/drawing/2014/main" id="{7DA585AD-C89F-46F5-9067-21336595359E}"/>
              </a:ext>
            </a:extLst>
          </p:cNvPr>
          <p:cNvSpPr txBox="1">
            <a:spLocks noChangeArrowheads="1"/>
          </p:cNvSpPr>
          <p:nvPr/>
        </p:nvSpPr>
        <p:spPr bwMode="auto">
          <a:xfrm>
            <a:off x="2877934" y="2724589"/>
            <a:ext cx="1471745" cy="82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hope</a:t>
            </a:r>
            <a:endParaRPr lang="en-US" altLang="en-US" sz="38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457CBC99-0BEE-4503-A1EE-29B5FB6D65BA}"/>
              </a:ext>
            </a:extLst>
          </p:cNvPr>
          <p:cNvSpPr txBox="1">
            <a:spLocks noChangeArrowheads="1"/>
          </p:cNvSpPr>
          <p:nvPr/>
        </p:nvSpPr>
        <p:spPr bwMode="auto">
          <a:xfrm>
            <a:off x="2434504" y="982582"/>
            <a:ext cx="2992582" cy="82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tribulations</a:t>
            </a:r>
            <a:endParaRPr lang="en-US" altLang="en-US" sz="38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E61B5344-2EEC-49C6-AAE5-5C2070CADF08}"/>
              </a:ext>
            </a:extLst>
          </p:cNvPr>
          <p:cNvSpPr txBox="1">
            <a:spLocks noChangeArrowheads="1"/>
          </p:cNvSpPr>
          <p:nvPr/>
        </p:nvSpPr>
        <p:spPr bwMode="auto">
          <a:xfrm>
            <a:off x="4676126" y="1565319"/>
            <a:ext cx="2992582" cy="82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perseverance</a:t>
            </a:r>
            <a:endParaRPr lang="en-US" altLang="en-US" sz="38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F3501712-E057-44E8-B007-66765FFC56C7}"/>
              </a:ext>
            </a:extLst>
          </p:cNvPr>
          <p:cNvSpPr txBox="1">
            <a:spLocks noChangeArrowheads="1"/>
          </p:cNvSpPr>
          <p:nvPr/>
        </p:nvSpPr>
        <p:spPr bwMode="auto">
          <a:xfrm>
            <a:off x="6312478" y="2140499"/>
            <a:ext cx="2327563" cy="82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character</a:t>
            </a:r>
            <a:endParaRPr lang="en-US" altLang="en-US" sz="38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2C15945E-3FC1-4EB4-996B-5914D8FFAEA2}"/>
              </a:ext>
            </a:extLst>
          </p:cNvPr>
          <p:cNvSpPr txBox="1">
            <a:spLocks noChangeArrowheads="1"/>
          </p:cNvSpPr>
          <p:nvPr/>
        </p:nvSpPr>
        <p:spPr bwMode="auto">
          <a:xfrm>
            <a:off x="657876" y="2724338"/>
            <a:ext cx="1302326" cy="82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hope</a:t>
            </a:r>
            <a:endParaRPr lang="en-US" altLang="en-US" sz="38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A02A113F-D4D8-43ED-B93C-935765A43B96}"/>
              </a:ext>
            </a:extLst>
          </p:cNvPr>
          <p:cNvSpPr txBox="1">
            <a:spLocks noChangeArrowheads="1"/>
          </p:cNvSpPr>
          <p:nvPr/>
        </p:nvSpPr>
        <p:spPr bwMode="auto">
          <a:xfrm>
            <a:off x="5652591" y="3294174"/>
            <a:ext cx="3151776" cy="1930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love of God</a:t>
            </a:r>
          </a:p>
          <a:p>
            <a:pPr eaLnBrk="1" hangingPunct="1"/>
            <a:r>
              <a:rPr lang="en-US" altLang="en-US" sz="3800" b="1" kern="0" dirty="0">
                <a:ln w="17780" cmpd="sng">
                  <a:solidFill>
                    <a:srgbClr val="FFFFFF"/>
                  </a:solidFill>
                  <a:prstDash val="solid"/>
                  <a:miter lim="800000"/>
                </a:ln>
                <a:solidFill>
                  <a:srgbClr val="CC99FF"/>
                </a:solidFill>
                <a:effectLst>
                  <a:glow rad="101600">
                    <a:schemeClr val="tx1"/>
                  </a:glow>
                  <a:outerShdw blurRad="50800" algn="tl" rotWithShape="0">
                    <a:srgbClr val="000000"/>
                  </a:outerShdw>
                </a:effectLst>
                <a:latin typeface="Calibri" panose="020F0502020204030204" pitchFamily="34" charset="0"/>
              </a:rPr>
              <a:t>poured out</a:t>
            </a:r>
          </a:p>
          <a:p>
            <a:pPr eaLnBrk="1" hangingPunct="1"/>
            <a:r>
              <a:rPr lang="en-US" altLang="en-US" sz="3800" b="1" kern="0" dirty="0">
                <a:ln w="17780" cmpd="sng">
                  <a:solidFill>
                    <a:srgbClr val="FFFFFF"/>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rPr>
              <a:t>Holy Spirit</a:t>
            </a:r>
          </a:p>
        </p:txBody>
      </p:sp>
      <p:sp>
        <p:nvSpPr>
          <p:cNvPr id="16" name="Rectangle 2">
            <a:extLst>
              <a:ext uri="{FF2B5EF4-FFF2-40B4-BE49-F238E27FC236}">
                <a16:creationId xmlns:a16="http://schemas.microsoft.com/office/drawing/2014/main" id="{A5C0983F-25E4-46BD-8E4E-E69B027393C8}"/>
              </a:ext>
            </a:extLst>
          </p:cNvPr>
          <p:cNvSpPr txBox="1">
            <a:spLocks noChangeArrowheads="1"/>
          </p:cNvSpPr>
          <p:nvPr/>
        </p:nvSpPr>
        <p:spPr bwMode="auto">
          <a:xfrm>
            <a:off x="6338093" y="5073514"/>
            <a:ext cx="247029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Christ died</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AD563347-232D-40E0-8FB9-B3F5974B3FE1}"/>
              </a:ext>
            </a:extLst>
          </p:cNvPr>
          <p:cNvSpPr txBox="1">
            <a:spLocks noChangeArrowheads="1"/>
          </p:cNvSpPr>
          <p:nvPr/>
        </p:nvSpPr>
        <p:spPr bwMode="auto">
          <a:xfrm>
            <a:off x="1323182" y="5660888"/>
            <a:ext cx="349249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for the ungodly</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9">
            <a:extLst>
              <a:ext uri="{FF2B5EF4-FFF2-40B4-BE49-F238E27FC236}">
                <a16:creationId xmlns:a16="http://schemas.microsoft.com/office/drawing/2014/main" id="{80342856-D04F-4B76-A28B-27B96A2B2DAC}"/>
              </a:ext>
            </a:extLst>
          </p:cNvPr>
          <p:cNvSpPr>
            <a:spLocks noChangeArrowheads="1"/>
          </p:cNvSpPr>
          <p:nvPr/>
        </p:nvSpPr>
        <p:spPr bwMode="auto">
          <a:xfrm>
            <a:off x="6319043" y="5099204"/>
            <a:ext cx="1521093"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810" b="1" dirty="0">
                <a:solidFill>
                  <a:srgbClr val="CC9900"/>
                </a:solidFill>
                <a:latin typeface="Calibri" panose="020F0502020204030204" pitchFamily="34" charset="0"/>
                <a:cs typeface="Calibri" panose="020F0502020204030204" pitchFamily="34" charset="0"/>
              </a:rPr>
              <a:t>Christ</a:t>
            </a:r>
            <a:endParaRPr lang="en-US" sz="3810" b="1" i="1" dirty="0">
              <a:solidFill>
                <a:srgbClr val="CC9900"/>
              </a:solidFill>
              <a:latin typeface="Calibri" panose="020F0502020204030204" pitchFamily="34" charset="0"/>
              <a:cs typeface="Calibri" panose="020F0502020204030204" pitchFamily="34" charset="0"/>
            </a:endParaRPr>
          </a:p>
        </p:txBody>
      </p:sp>
      <p:sp>
        <p:nvSpPr>
          <p:cNvPr id="19" name="Rectangle 2">
            <a:extLst>
              <a:ext uri="{FF2B5EF4-FFF2-40B4-BE49-F238E27FC236}">
                <a16:creationId xmlns:a16="http://schemas.microsoft.com/office/drawing/2014/main" id="{3D51B7DD-ADD9-4ECB-8074-29B3E3D32CDA}"/>
              </a:ext>
            </a:extLst>
          </p:cNvPr>
          <p:cNvSpPr txBox="1">
            <a:spLocks noChangeArrowheads="1"/>
          </p:cNvSpPr>
          <p:nvPr/>
        </p:nvSpPr>
        <p:spPr bwMode="auto">
          <a:xfrm>
            <a:off x="2620941" y="3305627"/>
            <a:ext cx="2953344" cy="82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love of God</a:t>
            </a:r>
            <a:endParaRPr lang="en-US" altLang="en-US" sz="38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4DEBF241-0B63-463E-9671-685766F344A7}"/>
              </a:ext>
            </a:extLst>
          </p:cNvPr>
          <p:cNvSpPr txBox="1">
            <a:spLocks noChangeArrowheads="1"/>
          </p:cNvSpPr>
          <p:nvPr/>
        </p:nvSpPr>
        <p:spPr bwMode="auto">
          <a:xfrm>
            <a:off x="7051561" y="3303501"/>
            <a:ext cx="1895253" cy="82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poured</a:t>
            </a:r>
            <a:endParaRPr lang="en-US" altLang="en-US" sz="38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13777267-FC46-4E17-B55A-B31D92154D84}"/>
              </a:ext>
            </a:extLst>
          </p:cNvPr>
          <p:cNvSpPr txBox="1">
            <a:spLocks noChangeArrowheads="1"/>
          </p:cNvSpPr>
          <p:nvPr/>
        </p:nvSpPr>
        <p:spPr bwMode="auto">
          <a:xfrm>
            <a:off x="369354" y="3881804"/>
            <a:ext cx="1176893" cy="82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out</a:t>
            </a:r>
            <a:endParaRPr lang="en-US" altLang="en-US" sz="38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2" name="Rectangle 2">
            <a:extLst>
              <a:ext uri="{FF2B5EF4-FFF2-40B4-BE49-F238E27FC236}">
                <a16:creationId xmlns:a16="http://schemas.microsoft.com/office/drawing/2014/main" id="{A9F9A710-46E2-444C-ADBC-C9BD1AB313A0}"/>
              </a:ext>
            </a:extLst>
          </p:cNvPr>
          <p:cNvSpPr txBox="1">
            <a:spLocks noChangeArrowheads="1"/>
          </p:cNvSpPr>
          <p:nvPr/>
        </p:nvSpPr>
        <p:spPr bwMode="auto">
          <a:xfrm>
            <a:off x="5329634" y="3884185"/>
            <a:ext cx="2327563" cy="82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Holy Spirit</a:t>
            </a:r>
            <a:endParaRPr lang="en-US" altLang="en-US" sz="38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B1C4C178-C4E8-4AE9-ACAE-61FC0F44E7ED}"/>
              </a:ext>
            </a:extLst>
          </p:cNvPr>
          <p:cNvSpPr txBox="1">
            <a:spLocks noChangeArrowheads="1"/>
          </p:cNvSpPr>
          <p:nvPr/>
        </p:nvSpPr>
        <p:spPr bwMode="auto">
          <a:xfrm>
            <a:off x="323375" y="5371226"/>
            <a:ext cx="2992582" cy="82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tribulations</a:t>
            </a:r>
            <a:endParaRPr lang="en-US" altLang="en-US" sz="38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8" name="Rectangle 2" hidden="1">
            <a:extLst>
              <a:ext uri="{FF2B5EF4-FFF2-40B4-BE49-F238E27FC236}">
                <a16:creationId xmlns:a16="http://schemas.microsoft.com/office/drawing/2014/main" id="{7DCDFAE3-F426-4A05-8B6B-1F222835955E}"/>
              </a:ext>
            </a:extLst>
          </p:cNvPr>
          <p:cNvSpPr txBox="1">
            <a:spLocks noChangeArrowheads="1"/>
          </p:cNvSpPr>
          <p:nvPr/>
        </p:nvSpPr>
        <p:spPr bwMode="auto">
          <a:xfrm>
            <a:off x="1037875" y="4140839"/>
            <a:ext cx="2992582" cy="82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perseverance</a:t>
            </a:r>
            <a:endParaRPr lang="en-US" altLang="en-US" sz="38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0" name="Rectangle 2" hidden="1">
            <a:extLst>
              <a:ext uri="{FF2B5EF4-FFF2-40B4-BE49-F238E27FC236}">
                <a16:creationId xmlns:a16="http://schemas.microsoft.com/office/drawing/2014/main" id="{2A23078C-0CE6-43FE-8E34-7131981B479C}"/>
              </a:ext>
            </a:extLst>
          </p:cNvPr>
          <p:cNvSpPr txBox="1">
            <a:spLocks noChangeArrowheads="1"/>
          </p:cNvSpPr>
          <p:nvPr/>
        </p:nvSpPr>
        <p:spPr bwMode="auto">
          <a:xfrm>
            <a:off x="2400948" y="2948282"/>
            <a:ext cx="2147454" cy="82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character</a:t>
            </a:r>
            <a:endParaRPr lang="en-US" altLang="en-US" sz="38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2" name="Rectangle 2" hidden="1">
            <a:extLst>
              <a:ext uri="{FF2B5EF4-FFF2-40B4-BE49-F238E27FC236}">
                <a16:creationId xmlns:a16="http://schemas.microsoft.com/office/drawing/2014/main" id="{18F0A810-477B-4861-BFBE-C57033E9EE17}"/>
              </a:ext>
            </a:extLst>
          </p:cNvPr>
          <p:cNvSpPr txBox="1">
            <a:spLocks noChangeArrowheads="1"/>
          </p:cNvSpPr>
          <p:nvPr/>
        </p:nvSpPr>
        <p:spPr bwMode="auto">
          <a:xfrm>
            <a:off x="3491346" y="1828801"/>
            <a:ext cx="1551708" cy="704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hope</a:t>
            </a:r>
            <a:endParaRPr lang="en-US" altLang="en-US" sz="38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0546163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par>
                                <p:cTn id="17" presetID="18" presetClass="emph" presetSubtype="0" fill="hold" grpId="1" nodeType="withEffect">
                                  <p:stCondLst>
                                    <p:cond delay="0"/>
                                  </p:stCondLst>
                                  <p:childTnLst>
                                    <p:set>
                                      <p:cBhvr override="childStyle">
                                        <p:cTn id="18" dur="500" fill="hold"/>
                                        <p:tgtEl>
                                          <p:spTgt spid="15"/>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par>
                                <p:cTn id="22" presetID="0" presetClass="entr" presetSubtype="0" fill="hold" grpId="0" nodeType="withEffect">
                                  <p:stCondLst>
                                    <p:cond delay="250"/>
                                  </p:stCondLst>
                                  <p:iterate type="lt">
                                    <p:tmPct val="10000"/>
                                  </p:iterate>
                                  <p:childTnLst>
                                    <p:set>
                                      <p:cBhvr>
                                        <p:cTn id="23" dur="1" fill="hold">
                                          <p:stCondLst>
                                            <p:cond delay="0"/>
                                          </p:stCondLst>
                                        </p:cTn>
                                        <p:tgtEl>
                                          <p:spTgt spid="14"/>
                                        </p:tgtEl>
                                        <p:attrNameLst>
                                          <p:attrName>style.visibility</p:attrName>
                                        </p:attrNameLst>
                                      </p:cBhvr>
                                      <p:to>
                                        <p:strVal val="visible"/>
                                      </p:to>
                                    </p:set>
                                    <p:animEffect transition="in" filter="dissolve">
                                      <p:cBhvr>
                                        <p:cTn id="24" dur="500">
                                          <p:stCondLst>
                                            <p:cond delay="0"/>
                                          </p:stCondLst>
                                        </p:cTn>
                                        <p:tgtEl>
                                          <p:spTgt spid="14"/>
                                        </p:tgtEl>
                                      </p:cBhvr>
                                    </p:animEffect>
                                    <p:anim to="" calcmode="lin" valueType="num">
                                      <p:cBhvr>
                                        <p:cTn id="25"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26"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par>
                          <p:cTn id="27" fill="hold">
                            <p:stCondLst>
                              <p:cond delay="1000"/>
                            </p:stCondLst>
                            <p:childTnLst>
                              <p:par>
                                <p:cTn id="28" presetID="26" presetClass="emph" presetSubtype="0" fill="hold" grpId="1" nodeType="afterEffect">
                                  <p:stCondLst>
                                    <p:cond delay="0"/>
                                  </p:stCondLst>
                                  <p:iterate type="lt">
                                    <p:tmPct val="0"/>
                                  </p:iterate>
                                  <p:childTnLst>
                                    <p:animEffect transition="out" filter="fade">
                                      <p:cBhvr>
                                        <p:cTn id="29" dur="500" tmFilter="0, 0; .2, .5; .8, .5; 1, 0"/>
                                        <p:tgtEl>
                                          <p:spTgt spid="14"/>
                                        </p:tgtEl>
                                      </p:cBhvr>
                                    </p:animEffect>
                                    <p:animScale>
                                      <p:cBhvr>
                                        <p:cTn id="30" dur="250" autoRev="1" fill="hold"/>
                                        <p:tgtEl>
                                          <p:spTgt spid="14"/>
                                        </p:tgtEl>
                                      </p:cBhvr>
                                      <p:by x="105000" y="105000"/>
                                    </p:animScale>
                                  </p:childTnLst>
                                </p:cTn>
                              </p:par>
                              <p:par>
                                <p:cTn id="31" presetID="22" presetClass="entr" presetSubtype="8"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par>
                                <p:cTn id="34" presetID="18" presetClass="emph" presetSubtype="0" fill="hold" grpId="1" nodeType="withEffect">
                                  <p:stCondLst>
                                    <p:cond delay="0"/>
                                  </p:stCondLst>
                                  <p:childTnLst>
                                    <p:set>
                                      <p:cBhvr override="childStyle">
                                        <p:cTn id="35" dur="500" fill="hold"/>
                                        <p:tgtEl>
                                          <p:spTgt spid="18"/>
                                        </p:tgtEl>
                                        <p:attrNameLst>
                                          <p:attrName>style.textDecorationUnderline</p:attrName>
                                        </p:attrNameLst>
                                      </p:cBhvr>
                                      <p:to>
                                        <p:strVal val="true"/>
                                      </p:to>
                                    </p:set>
                                  </p:childTnLst>
                                </p:cTn>
                              </p:par>
                              <p:par>
                                <p:cTn id="36" presetID="22" presetClass="entr" presetSubtype="8"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250"/>
                                        <p:tgtEl>
                                          <p:spTgt spid="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250"/>
                                        <p:tgtEl>
                                          <p:spTgt spid="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250"/>
                                        <p:tgtEl>
                                          <p:spTgt spid="1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250"/>
                                        <p:tgtEl>
                                          <p:spTgt spid="1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250"/>
                                        <p:tgtEl>
                                          <p:spTgt spid="2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250"/>
                                        <p:tgtEl>
                                          <p:spTgt spid="2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250"/>
                                        <p:tgtEl>
                                          <p:spTgt spid="22"/>
                                        </p:tgtEl>
                                      </p:cBhvr>
                                    </p:animEffect>
                                  </p:childTnLst>
                                </p:cTn>
                              </p:par>
                              <p:par>
                                <p:cTn id="65" presetID="42" presetClass="path" presetSubtype="0" accel="50000" decel="50000" fill="hold" grpId="2" nodeType="withEffect">
                                  <p:stCondLst>
                                    <p:cond delay="0"/>
                                  </p:stCondLst>
                                  <p:childTnLst>
                                    <p:animMotion origin="layout" path="M -1.11111E-6 -2.22222E-6 L -0.23073 0.64028 " pathEditMode="relative" rAng="0" ptsTypes="AA">
                                      <p:cBhvr>
                                        <p:cTn id="66" dur="2000" fill="hold"/>
                                        <p:tgtEl>
                                          <p:spTgt spid="5"/>
                                        </p:tgtEl>
                                        <p:attrNameLst>
                                          <p:attrName>ppt_x</p:attrName>
                                          <p:attrName>ppt_y</p:attrName>
                                        </p:attrNameLst>
                                      </p:cBhvr>
                                      <p:rCtr x="-11545" y="32014"/>
                                    </p:animMotion>
                                  </p:childTnLst>
                                </p:cTn>
                              </p:par>
                              <p:par>
                                <p:cTn id="67" presetID="42" presetClass="path" presetSubtype="0" accel="50000" decel="50000" fill="hold" grpId="2" nodeType="withEffect">
                                  <p:stCondLst>
                                    <p:cond delay="0"/>
                                  </p:stCondLst>
                                  <p:childTnLst>
                                    <p:animMotion origin="layout" path="M 1.11022E-16 4.07407E-6 L -0.39774 0.37569 " pathEditMode="relative" rAng="0" ptsTypes="AA">
                                      <p:cBhvr>
                                        <p:cTn id="68" dur="2000" fill="hold"/>
                                        <p:tgtEl>
                                          <p:spTgt spid="7"/>
                                        </p:tgtEl>
                                        <p:attrNameLst>
                                          <p:attrName>ppt_x</p:attrName>
                                          <p:attrName>ppt_y</p:attrName>
                                        </p:attrNameLst>
                                      </p:cBhvr>
                                      <p:rCtr x="-19896" y="18773"/>
                                    </p:animMotion>
                                  </p:childTnLst>
                                </p:cTn>
                              </p:par>
                              <p:par>
                                <p:cTn id="69" presetID="42" presetClass="path" presetSubtype="0" accel="50000" decel="50000" fill="hold" grpId="2" nodeType="withEffect">
                                  <p:stCondLst>
                                    <p:cond delay="0"/>
                                  </p:stCondLst>
                                  <p:childTnLst>
                                    <p:animMotion origin="layout" path="M -4.72222E-6 -2.22222E-6 L -0.43715 0.11783 " pathEditMode="relative" rAng="0" ptsTypes="AA">
                                      <p:cBhvr>
                                        <p:cTn id="70" dur="2000" fill="hold"/>
                                        <p:tgtEl>
                                          <p:spTgt spid="9"/>
                                        </p:tgtEl>
                                        <p:attrNameLst>
                                          <p:attrName>ppt_x</p:attrName>
                                          <p:attrName>ppt_y</p:attrName>
                                        </p:attrNameLst>
                                      </p:cBhvr>
                                      <p:rCtr x="-21858" y="5880"/>
                                    </p:animMotion>
                                  </p:childTnLst>
                                </p:cTn>
                              </p:par>
                              <p:par>
                                <p:cTn id="71" presetID="42" presetClass="path" presetSubtype="0" accel="50000" decel="50000" fill="hold" grpId="2" nodeType="withEffect">
                                  <p:stCondLst>
                                    <p:cond delay="0"/>
                                  </p:stCondLst>
                                  <p:childTnLst>
                                    <p:animMotion origin="layout" path="M 4.44444E-6 2.59259E-6 L 0.32378 -0.13935 " pathEditMode="relative" rAng="0" ptsTypes="AA">
                                      <p:cBhvr>
                                        <p:cTn id="72" dur="2000" fill="hold"/>
                                        <p:tgtEl>
                                          <p:spTgt spid="11"/>
                                        </p:tgtEl>
                                        <p:attrNameLst>
                                          <p:attrName>ppt_x</p:attrName>
                                          <p:attrName>ppt_y</p:attrName>
                                        </p:attrNameLst>
                                      </p:cBhvr>
                                      <p:rCtr x="16181" y="-6968"/>
                                    </p:animMotion>
                                  </p:childTnLst>
                                </p:cTn>
                              </p:par>
                              <p:par>
                                <p:cTn id="73" presetID="42" presetClass="path" presetSubtype="0" accel="50000" decel="50000" fill="hold" grpId="2" nodeType="withEffect">
                                  <p:stCondLst>
                                    <p:cond delay="0"/>
                                  </p:stCondLst>
                                  <p:childTnLst>
                                    <p:animMotion origin="layout" path="M -2.77778E-7 3.7037E-7 L 0.34236 -0.00579 " pathEditMode="relative" rAng="0" ptsTypes="AA">
                                      <p:cBhvr>
                                        <p:cTn id="74" dur="2000" fill="hold"/>
                                        <p:tgtEl>
                                          <p:spTgt spid="19"/>
                                        </p:tgtEl>
                                        <p:attrNameLst>
                                          <p:attrName>ppt_x</p:attrName>
                                          <p:attrName>ppt_y</p:attrName>
                                        </p:attrNameLst>
                                      </p:cBhvr>
                                      <p:rCtr x="17118" y="-301"/>
                                    </p:animMotion>
                                  </p:childTnLst>
                                </p:cTn>
                              </p:par>
                              <p:par>
                                <p:cTn id="75" presetID="42" presetClass="path" presetSubtype="0" accel="50000" decel="50000" fill="hold" grpId="2" nodeType="withEffect">
                                  <p:stCondLst>
                                    <p:cond delay="0"/>
                                  </p:stCondLst>
                                  <p:childTnLst>
                                    <p:animMotion origin="layout" path="M 3.61111E-6 1.85185E-6 L -0.12778 0.07916 " pathEditMode="relative" rAng="0" ptsTypes="AA">
                                      <p:cBhvr>
                                        <p:cTn id="76" dur="2000" fill="hold"/>
                                        <p:tgtEl>
                                          <p:spTgt spid="20"/>
                                        </p:tgtEl>
                                        <p:attrNameLst>
                                          <p:attrName>ppt_x</p:attrName>
                                          <p:attrName>ppt_y</p:attrName>
                                        </p:attrNameLst>
                                      </p:cBhvr>
                                      <p:rCtr x="-6389" y="3958"/>
                                    </p:animMotion>
                                  </p:childTnLst>
                                </p:cTn>
                              </p:par>
                              <p:par>
                                <p:cTn id="77" presetID="42" presetClass="path" presetSubtype="0" accel="50000" decel="50000" fill="hold" grpId="2" nodeType="withEffect">
                                  <p:stCondLst>
                                    <p:cond delay="0"/>
                                  </p:stCondLst>
                                  <p:childTnLst>
                                    <p:animMotion origin="layout" path="M 2.5E-6 2.59259E-6 L 0.77135 -0.0051 " pathEditMode="relative" rAng="0" ptsTypes="AA">
                                      <p:cBhvr>
                                        <p:cTn id="78" dur="2000" fill="hold"/>
                                        <p:tgtEl>
                                          <p:spTgt spid="21"/>
                                        </p:tgtEl>
                                        <p:attrNameLst>
                                          <p:attrName>ppt_x</p:attrName>
                                          <p:attrName>ppt_y</p:attrName>
                                        </p:attrNameLst>
                                      </p:cBhvr>
                                      <p:rCtr x="38559" y="-255"/>
                                    </p:animMotion>
                                  </p:childTnLst>
                                </p:cTn>
                              </p:par>
                              <p:par>
                                <p:cTn id="79" presetID="42" presetClass="path" presetSubtype="0" accel="50000" decel="50000" fill="hold" grpId="2" nodeType="withEffect">
                                  <p:stCondLst>
                                    <p:cond delay="0"/>
                                  </p:stCondLst>
                                  <p:childTnLst>
                                    <p:animMotion origin="layout" path="M 5.55556E-7 -3.7037E-7 L 0.08056 0.0787 " pathEditMode="relative" rAng="0" ptsTypes="AA">
                                      <p:cBhvr>
                                        <p:cTn id="80" dur="2000" fill="hold"/>
                                        <p:tgtEl>
                                          <p:spTgt spid="22"/>
                                        </p:tgtEl>
                                        <p:attrNameLst>
                                          <p:attrName>ppt_x</p:attrName>
                                          <p:attrName>ppt_y</p:attrName>
                                        </p:attrNameLst>
                                      </p:cBhvr>
                                      <p:rCtr x="4028" y="3935"/>
                                    </p:animMotion>
                                  </p:childTnLst>
                                </p:cTn>
                              </p:par>
                              <p:par>
                                <p:cTn id="81" presetID="10" presetClass="exit" presetSubtype="0" fill="hold" grpId="1" nodeType="withEffect">
                                  <p:stCondLst>
                                    <p:cond delay="0"/>
                                  </p:stCondLst>
                                  <p:childTnLst>
                                    <p:animEffect transition="out" filter="fade">
                                      <p:cBhvr>
                                        <p:cTn id="82" dur="1250"/>
                                        <p:tgtEl>
                                          <p:spTgt spid="3074"/>
                                        </p:tgtEl>
                                      </p:cBhvr>
                                    </p:animEffect>
                                    <p:set>
                                      <p:cBhvr>
                                        <p:cTn id="83" dur="1" fill="hold">
                                          <p:stCondLst>
                                            <p:cond delay="1249"/>
                                          </p:stCondLst>
                                        </p:cTn>
                                        <p:tgtEl>
                                          <p:spTgt spid="3074"/>
                                        </p:tgtEl>
                                        <p:attrNameLst>
                                          <p:attrName>style.visibility</p:attrName>
                                        </p:attrNameLst>
                                      </p:cBhvr>
                                      <p:to>
                                        <p:strVal val="hidden"/>
                                      </p:to>
                                    </p:set>
                                  </p:childTnLst>
                                </p:cTn>
                              </p:par>
                              <p:par>
                                <p:cTn id="84" presetID="10" presetClass="exit" presetSubtype="0" fill="hold" grpId="2" nodeType="withEffect">
                                  <p:stCondLst>
                                    <p:cond delay="0"/>
                                  </p:stCondLst>
                                  <p:iterate type="lt">
                                    <p:tmPct val="0"/>
                                  </p:iterate>
                                  <p:childTnLst>
                                    <p:animEffect transition="out" filter="fade">
                                      <p:cBhvr>
                                        <p:cTn id="85" dur="500"/>
                                        <p:tgtEl>
                                          <p:spTgt spid="14"/>
                                        </p:tgtEl>
                                      </p:cBhvr>
                                    </p:animEffect>
                                    <p:set>
                                      <p:cBhvr>
                                        <p:cTn id="86" dur="1" fill="hold">
                                          <p:stCondLst>
                                            <p:cond delay="499"/>
                                          </p:stCondLst>
                                        </p:cTn>
                                        <p:tgtEl>
                                          <p:spTgt spid="14"/>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6"/>
                                        </p:tgtEl>
                                      </p:cBhvr>
                                    </p:animEffect>
                                    <p:set>
                                      <p:cBhvr>
                                        <p:cTn id="89" dur="1" fill="hold">
                                          <p:stCondLst>
                                            <p:cond delay="499"/>
                                          </p:stCondLst>
                                        </p:cTn>
                                        <p:tgtEl>
                                          <p:spTgt spid="16"/>
                                        </p:tgtEl>
                                        <p:attrNameLst>
                                          <p:attrName>style.visibility</p:attrName>
                                        </p:attrNameLst>
                                      </p:cBhvr>
                                      <p:to>
                                        <p:strVal val="hidden"/>
                                      </p:to>
                                    </p:set>
                                  </p:childTnLst>
                                </p:cTn>
                              </p:par>
                              <p:par>
                                <p:cTn id="90" presetID="10" presetClass="exit" presetSubtype="0" fill="hold" grpId="2" nodeType="withEffect">
                                  <p:stCondLst>
                                    <p:cond delay="0"/>
                                  </p:stCondLst>
                                  <p:childTnLst>
                                    <p:animEffect transition="out" filter="fade">
                                      <p:cBhvr>
                                        <p:cTn id="91" dur="500"/>
                                        <p:tgtEl>
                                          <p:spTgt spid="15"/>
                                        </p:tgtEl>
                                      </p:cBhvr>
                                    </p:animEffect>
                                    <p:set>
                                      <p:cBhvr>
                                        <p:cTn id="92" dur="1" fill="hold">
                                          <p:stCondLst>
                                            <p:cond delay="499"/>
                                          </p:stCondLst>
                                        </p:cTn>
                                        <p:tgtEl>
                                          <p:spTgt spid="15"/>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17"/>
                                        </p:tgtEl>
                                      </p:cBhvr>
                                    </p:animEffect>
                                    <p:set>
                                      <p:cBhvr>
                                        <p:cTn id="95" dur="1" fill="hold">
                                          <p:stCondLst>
                                            <p:cond delay="499"/>
                                          </p:stCondLst>
                                        </p:cTn>
                                        <p:tgtEl>
                                          <p:spTgt spid="17"/>
                                        </p:tgtEl>
                                        <p:attrNameLst>
                                          <p:attrName>style.visibility</p:attrName>
                                        </p:attrNameLst>
                                      </p:cBhvr>
                                      <p:to>
                                        <p:strVal val="hidden"/>
                                      </p:to>
                                    </p:set>
                                  </p:childTnLst>
                                </p:cTn>
                              </p:par>
                              <p:par>
                                <p:cTn id="96" presetID="10" presetClass="exit" presetSubtype="0" fill="hold" grpId="2" nodeType="withEffect">
                                  <p:stCondLst>
                                    <p:cond delay="0"/>
                                  </p:stCondLst>
                                  <p:childTnLst>
                                    <p:animEffect transition="out" filter="fade">
                                      <p:cBhvr>
                                        <p:cTn id="97" dur="500"/>
                                        <p:tgtEl>
                                          <p:spTgt spid="18"/>
                                        </p:tgtEl>
                                      </p:cBhvr>
                                    </p:animEffect>
                                    <p:set>
                                      <p:cBhvr>
                                        <p:cTn id="98" dur="1" fill="hold">
                                          <p:stCondLst>
                                            <p:cond delay="499"/>
                                          </p:stCondLst>
                                        </p:cTn>
                                        <p:tgtEl>
                                          <p:spTgt spid="18"/>
                                        </p:tgtEl>
                                        <p:attrNameLst>
                                          <p:attrName>style.visibility</p:attrName>
                                        </p:attrNameLst>
                                      </p:cBhvr>
                                      <p:to>
                                        <p:strVal val="hidden"/>
                                      </p:to>
                                    </p:set>
                                  </p:childTnLst>
                                </p:cTn>
                              </p:par>
                            </p:childTnLst>
                          </p:cTn>
                        </p:par>
                        <p:par>
                          <p:cTn id="99" fill="hold">
                            <p:stCondLst>
                              <p:cond delay="2000"/>
                            </p:stCondLst>
                            <p:childTnLst>
                              <p:par>
                                <p:cTn id="100" presetID="10" presetClass="entr" presetSubtype="0" fill="hold" grpId="0" nodeType="afterEffect">
                                  <p:stCondLst>
                                    <p:cond delay="0"/>
                                  </p:stCondLst>
                                  <p:childTnLst>
                                    <p:set>
                                      <p:cBhvr>
                                        <p:cTn id="101" dur="1" fill="hold">
                                          <p:stCondLst>
                                            <p:cond delay="0"/>
                                          </p:stCondLst>
                                        </p:cTn>
                                        <p:tgtEl>
                                          <p:spTgt spid="13"/>
                                        </p:tgtEl>
                                        <p:attrNameLst>
                                          <p:attrName>style.visibility</p:attrName>
                                        </p:attrNameLst>
                                      </p:cBhvr>
                                      <p:to>
                                        <p:strVal val="visible"/>
                                      </p:to>
                                    </p:set>
                                    <p:animEffect transition="in" filter="fade">
                                      <p:cBhvr>
                                        <p:cTn id="102" dur="250"/>
                                        <p:tgtEl>
                                          <p:spTgt spid="13"/>
                                        </p:tgtEl>
                                      </p:cBhvr>
                                    </p:animEffect>
                                  </p:childTnLst>
                                </p:cTn>
                              </p:par>
                              <p:par>
                                <p:cTn id="103" presetID="10" presetClass="exit" presetSubtype="0" fill="hold" grpId="1" nodeType="withEffect">
                                  <p:stCondLst>
                                    <p:cond delay="0"/>
                                  </p:stCondLst>
                                  <p:childTnLst>
                                    <p:animEffect transition="out" filter="fade">
                                      <p:cBhvr>
                                        <p:cTn id="104" dur="500"/>
                                        <p:tgtEl>
                                          <p:spTgt spid="19"/>
                                        </p:tgtEl>
                                      </p:cBhvr>
                                    </p:animEffect>
                                    <p:set>
                                      <p:cBhvr>
                                        <p:cTn id="105" dur="1" fill="hold">
                                          <p:stCondLst>
                                            <p:cond delay="499"/>
                                          </p:stCondLst>
                                        </p:cTn>
                                        <p:tgtEl>
                                          <p:spTgt spid="19"/>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20"/>
                                        </p:tgtEl>
                                      </p:cBhvr>
                                    </p:animEffect>
                                    <p:set>
                                      <p:cBhvr>
                                        <p:cTn id="108" dur="1" fill="hold">
                                          <p:stCondLst>
                                            <p:cond delay="499"/>
                                          </p:stCondLst>
                                        </p:cTn>
                                        <p:tgtEl>
                                          <p:spTgt spid="20"/>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21"/>
                                        </p:tgtEl>
                                      </p:cBhvr>
                                    </p:animEffect>
                                    <p:set>
                                      <p:cBhvr>
                                        <p:cTn id="111" dur="1" fill="hold">
                                          <p:stCondLst>
                                            <p:cond delay="499"/>
                                          </p:stCondLst>
                                        </p:cTn>
                                        <p:tgtEl>
                                          <p:spTgt spid="21"/>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22"/>
                                        </p:tgtEl>
                                      </p:cBhvr>
                                    </p:animEffect>
                                    <p:set>
                                      <p:cBhvr>
                                        <p:cTn id="114" dur="1" fill="hold">
                                          <p:stCondLst>
                                            <p:cond delay="499"/>
                                          </p:stCondLst>
                                        </p:cTn>
                                        <p:tgtEl>
                                          <p:spTgt spid="22"/>
                                        </p:tgtEl>
                                        <p:attrNameLst>
                                          <p:attrName>style.visibility</p:attrName>
                                        </p:attrNameLst>
                                      </p:cBhvr>
                                      <p:to>
                                        <p:strVal val="hidden"/>
                                      </p:to>
                                    </p:set>
                                  </p:childTnLst>
                                </p:cTn>
                              </p:par>
                            </p:childTnLst>
                          </p:cTn>
                        </p:par>
                        <p:par>
                          <p:cTn id="115" fill="hold">
                            <p:stCondLst>
                              <p:cond delay="2500"/>
                            </p:stCondLst>
                            <p:childTnLst>
                              <p:par>
                                <p:cTn id="116" presetID="6" presetClass="emph" presetSubtype="0" fill="hold" grpId="2" nodeType="afterEffect">
                                  <p:stCondLst>
                                    <p:cond delay="0"/>
                                  </p:stCondLst>
                                  <p:childTnLst>
                                    <p:animScale>
                                      <p:cBhvr>
                                        <p:cTn id="117" dur="1500" fill="hold"/>
                                        <p:tgtEl>
                                          <p:spTgt spid="13"/>
                                        </p:tgtEl>
                                      </p:cBhvr>
                                      <p:by x="120000" y="120000"/>
                                    </p:animScale>
                                  </p:childTnLst>
                                </p:cTn>
                              </p:par>
                              <p:par>
                                <p:cTn id="118" presetID="42" presetClass="path" presetSubtype="0" accel="50000" decel="50000" fill="hold" grpId="3" nodeType="withEffect">
                                  <p:stCondLst>
                                    <p:cond delay="0"/>
                                  </p:stCondLst>
                                  <p:childTnLst>
                                    <p:animMotion origin="layout" path="M -1.38889E-6 -4.81481E-6 L -0.05746 0.13496 " pathEditMode="relative" rAng="0" ptsTypes="AA">
                                      <p:cBhvr>
                                        <p:cTn id="119" dur="1500" fill="hold"/>
                                        <p:tgtEl>
                                          <p:spTgt spid="13"/>
                                        </p:tgtEl>
                                        <p:attrNameLst>
                                          <p:attrName>ppt_x</p:attrName>
                                          <p:attrName>ppt_y</p:attrName>
                                        </p:attrNameLst>
                                      </p:cBhvr>
                                      <p:rCtr x="-2882" y="6736"/>
                                    </p:animMotion>
                                  </p:childTnLst>
                                </p:cTn>
                              </p:par>
                            </p:childTnLst>
                          </p:cTn>
                        </p:par>
                      </p:childTnLst>
                    </p:cTn>
                  </p:par>
                  <p:par>
                    <p:cTn id="120" fill="hold">
                      <p:stCondLst>
                        <p:cond delay="indefinite"/>
                      </p:stCondLst>
                      <p:childTnLst>
                        <p:par>
                          <p:cTn id="121" fill="hold">
                            <p:stCondLst>
                              <p:cond delay="0"/>
                            </p:stCondLst>
                            <p:childTnLst>
                              <p:par>
                                <p:cTn id="122" presetID="22" presetClass="entr" presetSubtype="8" fill="hold" grpId="1" nodeType="clickEffect">
                                  <p:stCondLst>
                                    <p:cond delay="0"/>
                                  </p:stCondLst>
                                  <p:childTnLst>
                                    <p:set>
                                      <p:cBhvr>
                                        <p:cTn id="123" dur="1" fill="hold">
                                          <p:stCondLst>
                                            <p:cond delay="0"/>
                                          </p:stCondLst>
                                        </p:cTn>
                                        <p:tgtEl>
                                          <p:spTgt spid="2"/>
                                        </p:tgtEl>
                                        <p:attrNameLst>
                                          <p:attrName>style.visibility</p:attrName>
                                        </p:attrNameLst>
                                      </p:cBhvr>
                                      <p:to>
                                        <p:strVal val="visible"/>
                                      </p:to>
                                    </p:set>
                                    <p:animEffect transition="in" filter="wipe(left)">
                                      <p:cBhvr>
                                        <p:cTn id="124" dur="1000"/>
                                        <p:tgtEl>
                                          <p:spTgt spid="2"/>
                                        </p:tgtEl>
                                      </p:cBhvr>
                                    </p:animEffect>
                                  </p:childTnLst>
                                </p:cTn>
                              </p:par>
                              <p:par>
                                <p:cTn id="125" presetID="42" presetClass="path" presetSubtype="0" fill="hold" grpId="0" nodeType="withEffect">
                                  <p:stCondLst>
                                    <p:cond delay="0"/>
                                  </p:stCondLst>
                                  <p:childTnLst>
                                    <p:animMotion origin="layout" path="M -1.94444E-6 0 L 1.0717 -2.13542 " pathEditMode="relative" rAng="0" ptsTypes="AA">
                                      <p:cBhvr>
                                        <p:cTn id="126" dur="4000" fill="hold"/>
                                        <p:tgtEl>
                                          <p:spTgt spid="2"/>
                                        </p:tgtEl>
                                        <p:attrNameLst>
                                          <p:attrName>ppt_x</p:attrName>
                                          <p:attrName>ppt_y</p:attrName>
                                        </p:attrNameLst>
                                      </p:cBhvr>
                                      <p:rCtr x="53576" y="-106782"/>
                                    </p:animMotion>
                                  </p:childTnLst>
                                </p:cTn>
                              </p:par>
                              <p:par>
                                <p:cTn id="127" presetID="22" presetClass="exit" presetSubtype="4" fill="hold" grpId="2" nodeType="withEffect">
                                  <p:stCondLst>
                                    <p:cond delay="2500"/>
                                  </p:stCondLst>
                                  <p:childTnLst>
                                    <p:animEffect transition="out" filter="wipe(down)">
                                      <p:cBhvr>
                                        <p:cTn id="128" dur="1500"/>
                                        <p:tgtEl>
                                          <p:spTgt spid="2"/>
                                        </p:tgtEl>
                                      </p:cBhvr>
                                    </p:animEffect>
                                    <p:set>
                                      <p:cBhvr>
                                        <p:cTn id="129" dur="1" fill="hold">
                                          <p:stCondLst>
                                            <p:cond delay="1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8" grpId="2"/>
      <p:bldP spid="15" grpId="0"/>
      <p:bldP spid="15" grpId="1"/>
      <p:bldP spid="15" grpId="2"/>
      <p:bldP spid="2" grpId="0" animBg="1"/>
      <p:bldP spid="2" grpId="1" animBg="1"/>
      <p:bldP spid="2" grpId="2" animBg="1"/>
      <p:bldP spid="3074" grpId="0"/>
      <p:bldP spid="3074" grpId="1"/>
      <p:bldP spid="4" grpId="0"/>
      <p:bldP spid="5" grpId="0"/>
      <p:bldP spid="5" grpId="2"/>
      <p:bldP spid="7" grpId="0"/>
      <p:bldP spid="7" grpId="2"/>
      <p:bldP spid="9" grpId="0"/>
      <p:bldP spid="9" grpId="2"/>
      <p:bldP spid="11" grpId="0"/>
      <p:bldP spid="11" grpId="2"/>
      <p:bldP spid="13" grpId="0"/>
      <p:bldP spid="13" grpId="2"/>
      <p:bldP spid="13" grpId="3"/>
      <p:bldP spid="16" grpId="0"/>
      <p:bldP spid="16" grpId="1"/>
      <p:bldP spid="17" grpId="0"/>
      <p:bldP spid="17" grpId="1"/>
      <p:bldP spid="14" grpId="0"/>
      <p:bldP spid="14" grpId="1"/>
      <p:bldP spid="14" grpId="2"/>
      <p:bldP spid="19" grpId="0"/>
      <p:bldP spid="19" grpId="1"/>
      <p:bldP spid="19" grpId="2"/>
      <p:bldP spid="20" grpId="0"/>
      <p:bldP spid="20" grpId="1"/>
      <p:bldP spid="20" grpId="2"/>
      <p:bldP spid="21" grpId="0"/>
      <p:bldP spid="21" grpId="1"/>
      <p:bldP spid="21" grpId="2"/>
      <p:bldP spid="22" grpId="0"/>
      <p:bldP spid="22" grpId="1"/>
      <p:bldP spid="22"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EAEBF-5567-44D0-8810-CD5EFBAC86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44000" cy="6858001"/>
          </a:xfrm>
          <a:prstGeom prst="rect">
            <a:avLst/>
          </a:prstGeom>
        </p:spPr>
      </p:pic>
      <p:sp>
        <p:nvSpPr>
          <p:cNvPr id="4" name="Title 1">
            <a:extLst>
              <a:ext uri="{FF2B5EF4-FFF2-40B4-BE49-F238E27FC236}">
                <a16:creationId xmlns:a16="http://schemas.microsoft.com/office/drawing/2014/main" id="{09C02887-3486-44A7-A75B-E5A365E84863}"/>
              </a:ext>
            </a:extLst>
          </p:cNvPr>
          <p:cNvSpPr txBox="1">
            <a:spLocks/>
          </p:cNvSpPr>
          <p:nvPr/>
        </p:nvSpPr>
        <p:spPr>
          <a:xfrm>
            <a:off x="388642" y="4067194"/>
            <a:ext cx="727425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r>
              <a:rPr lang="en-US" sz="42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know your works, your labor, your patience, and that you cannot bear those who are evil. And you have tested those who say they are apostles and are not, and have found them liars; and you have persevered and have patience, and have labored for My name's sake and have not become weary."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Revelation 2:2-3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6827611D-537F-4260-B67A-4EFBE06BBB75}"/>
              </a:ext>
            </a:extLst>
          </p:cNvPr>
          <p:cNvSpPr txBox="1">
            <a:spLocks noChangeArrowheads="1"/>
          </p:cNvSpPr>
          <p:nvPr/>
        </p:nvSpPr>
        <p:spPr bwMode="auto">
          <a:xfrm>
            <a:off x="470065" y="4013558"/>
            <a:ext cx="711048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persevered and have patience</a:t>
            </a:r>
            <a:endParaRPr lang="en-US" altLang="en-US" sz="42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3CBF01D5-4DBA-42CE-9C26-1C6FD2C26FA3}"/>
              </a:ext>
            </a:extLst>
          </p:cNvPr>
          <p:cNvSpPr txBox="1">
            <a:spLocks noChangeArrowheads="1"/>
          </p:cNvSpPr>
          <p:nvPr/>
        </p:nvSpPr>
        <p:spPr bwMode="auto">
          <a:xfrm>
            <a:off x="1942760" y="5294126"/>
            <a:ext cx="583883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have not become weary</a:t>
            </a:r>
            <a:endParaRPr lang="en-US" altLang="en-US" sz="4200" b="1" i="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7" name="Rounded Rectangle 6">
            <a:extLst>
              <a:ext uri="{FF2B5EF4-FFF2-40B4-BE49-F238E27FC236}">
                <a16:creationId xmlns:a16="http://schemas.microsoft.com/office/drawing/2014/main" id="{04937617-F4DB-46F8-8C16-F4A987E53BAA}"/>
              </a:ext>
            </a:extLst>
          </p:cNvPr>
          <p:cNvSpPr>
            <a:spLocks noChangeAspect="1"/>
          </p:cNvSpPr>
          <p:nvPr/>
        </p:nvSpPr>
        <p:spPr>
          <a:xfrm>
            <a:off x="1027355" y="5209390"/>
            <a:ext cx="7680960" cy="997773"/>
          </a:xfrm>
          <a:prstGeom prst="roundRect">
            <a:avLst>
              <a:gd name="adj" fmla="val 40909"/>
            </a:avLst>
          </a:prstGeom>
          <a:blipFill>
            <a:blip r:embed="rId4"/>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tience">
            <a:extLst>
              <a:ext uri="{FF2B5EF4-FFF2-40B4-BE49-F238E27FC236}">
                <a16:creationId xmlns:a16="http://schemas.microsoft.com/office/drawing/2014/main" id="{C274AC94-077B-4D63-8ADD-0D379EEF4934}"/>
              </a:ext>
            </a:extLst>
          </p:cNvPr>
          <p:cNvSpPr txBox="1">
            <a:spLocks noChangeArrowheads="1"/>
          </p:cNvSpPr>
          <p:nvPr/>
        </p:nvSpPr>
        <p:spPr bwMode="auto">
          <a:xfrm>
            <a:off x="1583403" y="776999"/>
            <a:ext cx="2380734" cy="82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patience</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605096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5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750"/>
                                        <p:tgtEl>
                                          <p:spTgt spid="4"/>
                                        </p:tgtEl>
                                      </p:cBhvr>
                                    </p:animEffect>
                                  </p:childTnLst>
                                </p:cTn>
                              </p:par>
                              <p:par>
                                <p:cTn id="17" presetID="18" presetClass="emph" presetSubtype="0" fill="hold" grpId="1" nodeType="withEffect">
                                  <p:stCondLst>
                                    <p:cond delay="0"/>
                                  </p:stCondLst>
                                  <p:childTnLst>
                                    <p:set>
                                      <p:cBhvr override="childStyle">
                                        <p:cTn id="18" dur="750" fill="hold"/>
                                        <p:tgtEl>
                                          <p:spTgt spid="4"/>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75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75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32"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ircle(out)">
                                      <p:cBhvr>
                                        <p:cTn id="3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5" grpId="0"/>
      <p:bldP spid="8" grpId="0"/>
      <p:bldP spid="7"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EAEBF-5567-44D0-8810-CD5EFBAC86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44000" cy="6858001"/>
          </a:xfrm>
          <a:prstGeom prst="rect">
            <a:avLst/>
          </a:prstGeom>
        </p:spPr>
      </p:pic>
      <p:sp>
        <p:nvSpPr>
          <p:cNvPr id="10" name="!!Patience">
            <a:extLst>
              <a:ext uri="{FF2B5EF4-FFF2-40B4-BE49-F238E27FC236}">
                <a16:creationId xmlns:a16="http://schemas.microsoft.com/office/drawing/2014/main" id="{97FD2DF7-1672-4C44-9B84-8E97D46F8493}"/>
              </a:ext>
            </a:extLst>
          </p:cNvPr>
          <p:cNvSpPr txBox="1">
            <a:spLocks noChangeArrowheads="1"/>
          </p:cNvSpPr>
          <p:nvPr/>
        </p:nvSpPr>
        <p:spPr bwMode="auto">
          <a:xfrm>
            <a:off x="2302329" y="2376975"/>
            <a:ext cx="3534230" cy="82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perseverance</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9382573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97BE7E-37D8-4E74-AEAF-447FE76DD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81EBE820-DF5D-4105-A215-FD52E79D8F34}"/>
              </a:ext>
            </a:extLst>
          </p:cNvPr>
          <p:cNvSpPr txBox="1">
            <a:spLocks/>
          </p:cNvSpPr>
          <p:nvPr/>
        </p:nvSpPr>
        <p:spPr>
          <a:xfrm>
            <a:off x="6129478" y="1129888"/>
            <a:ext cx="225910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blessed</a:t>
            </a:r>
          </a:p>
        </p:txBody>
      </p:sp>
      <p:sp>
        <p:nvSpPr>
          <p:cNvPr id="6" name="Title 1">
            <a:extLst>
              <a:ext uri="{FF2B5EF4-FFF2-40B4-BE49-F238E27FC236}">
                <a16:creationId xmlns:a16="http://schemas.microsoft.com/office/drawing/2014/main" id="{977E5918-2890-4D62-B421-86FA50128963}"/>
              </a:ext>
            </a:extLst>
          </p:cNvPr>
          <p:cNvSpPr txBox="1">
            <a:spLocks/>
          </p:cNvSpPr>
          <p:nvPr/>
        </p:nvSpPr>
        <p:spPr>
          <a:xfrm>
            <a:off x="986397" y="1803082"/>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who endure</a:t>
            </a:r>
          </a:p>
        </p:txBody>
      </p:sp>
      <p:sp>
        <p:nvSpPr>
          <p:cNvPr id="3074" name="Rectangle 2"/>
          <p:cNvSpPr>
            <a:spLocks noGrp="1" noChangeArrowheads="1"/>
          </p:cNvSpPr>
          <p:nvPr>
            <p:ph type="title"/>
          </p:nvPr>
        </p:nvSpPr>
        <p:spPr>
          <a:xfrm>
            <a:off x="457200" y="961004"/>
            <a:ext cx="8229600" cy="493599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Indeed we count them blessed who endure. You have heard            of the perseverance of Job and seen the end intended by the          Lord -- that the Lord is very compassionate and merciful.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James 5:11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5FEA247C-AB29-4BB0-8B81-2ABC08AB0AB5}"/>
              </a:ext>
            </a:extLst>
          </p:cNvPr>
          <p:cNvSpPr txBox="1">
            <a:spLocks noChangeArrowheads="1"/>
          </p:cNvSpPr>
          <p:nvPr/>
        </p:nvSpPr>
        <p:spPr bwMode="auto">
          <a:xfrm>
            <a:off x="1035831" y="1733787"/>
            <a:ext cx="317632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who endure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80D167EA-9970-4AF2-8028-71173AEDBA11}"/>
              </a:ext>
            </a:extLst>
          </p:cNvPr>
          <p:cNvSpPr txBox="1">
            <a:spLocks noChangeArrowheads="1"/>
          </p:cNvSpPr>
          <p:nvPr/>
        </p:nvSpPr>
        <p:spPr bwMode="auto">
          <a:xfrm>
            <a:off x="6176669" y="1064936"/>
            <a:ext cx="216779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blessed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49DCDF1D-9A13-4AE4-829D-AF00144A024E}"/>
              </a:ext>
            </a:extLst>
          </p:cNvPr>
          <p:cNvSpPr txBox="1">
            <a:spLocks noChangeArrowheads="1"/>
          </p:cNvSpPr>
          <p:nvPr/>
        </p:nvSpPr>
        <p:spPr bwMode="auto">
          <a:xfrm>
            <a:off x="2039965" y="1700317"/>
            <a:ext cx="2305262" cy="82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endure</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5667B66F-D0BC-4A26-81D7-8F799CCE35B3}"/>
              </a:ext>
            </a:extLst>
          </p:cNvPr>
          <p:cNvSpPr txBox="1">
            <a:spLocks noChangeArrowheads="1"/>
          </p:cNvSpPr>
          <p:nvPr/>
        </p:nvSpPr>
        <p:spPr bwMode="auto">
          <a:xfrm>
            <a:off x="2302329" y="2376975"/>
            <a:ext cx="3534230" cy="82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perseverance</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hidden="1">
            <a:extLst>
              <a:ext uri="{FF2B5EF4-FFF2-40B4-BE49-F238E27FC236}">
                <a16:creationId xmlns:a16="http://schemas.microsoft.com/office/drawing/2014/main" id="{DF9463C9-01B8-4F4C-9D04-CC0F53F6114C}"/>
              </a:ext>
            </a:extLst>
          </p:cNvPr>
          <p:cNvSpPr txBox="1">
            <a:spLocks noChangeArrowheads="1"/>
          </p:cNvSpPr>
          <p:nvPr/>
        </p:nvSpPr>
        <p:spPr bwMode="auto">
          <a:xfrm>
            <a:off x="276925" y="3382946"/>
            <a:ext cx="2305262" cy="82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endure</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996026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ox(in)">
                                      <p:cBhvr>
                                        <p:cTn id="7" dur="1000"/>
                                        <p:tgtEl>
                                          <p:spTgt spid="3074"/>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250"/>
                                        <p:tgtEl>
                                          <p:spTgt spid="10"/>
                                        </p:tgtEl>
                                      </p:cBhvr>
                                    </p:animEffect>
                                    <p:set>
                                      <p:cBhvr>
                                        <p:cTn id="11" dur="1" fill="hold">
                                          <p:stCondLst>
                                            <p:cond delay="249"/>
                                          </p:stCondLst>
                                        </p:cTn>
                                        <p:tgtEl>
                                          <p:spTgt spid="1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18" presetClass="emph" presetSubtype="0" fill="hold" grpId="1" nodeType="withEffect">
                                  <p:stCondLst>
                                    <p:cond delay="0"/>
                                  </p:stCondLst>
                                  <p:childTnLst>
                                    <p:set>
                                      <p:cBhvr override="childStyle">
                                        <p:cTn id="18" dur="500" fill="hold"/>
                                        <p:tgtEl>
                                          <p:spTgt spid="4"/>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par>
                                <p:cTn id="22" presetID="22" presetClass="entr" presetSubtype="8" fill="hold" grpId="0" nodeType="withEffect">
                                  <p:stCondLst>
                                    <p:cond delay="40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18" presetClass="emph" presetSubtype="0" fill="hold" grpId="1" nodeType="withEffect">
                                  <p:stCondLst>
                                    <p:cond delay="400"/>
                                  </p:stCondLst>
                                  <p:childTnLst>
                                    <p:set>
                                      <p:cBhvr override="childStyle">
                                        <p:cTn id="26" dur="500" fill="hold"/>
                                        <p:tgtEl>
                                          <p:spTgt spid="6"/>
                                        </p:tgtEl>
                                        <p:attrNameLst>
                                          <p:attrName>style.textDecorationUnderline</p:attrName>
                                        </p:attrNameLst>
                                      </p:cBhvr>
                                      <p:to>
                                        <p:strVal val="true"/>
                                      </p:to>
                                    </p:set>
                                  </p:childTnLst>
                                </p:cTn>
                              </p:par>
                              <p:par>
                                <p:cTn id="27" presetID="22" presetClass="entr" presetSubtype="8" fill="hold" grpId="0" nodeType="withEffect">
                                  <p:stCondLst>
                                    <p:cond delay="40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250"/>
                                        <p:tgtEl>
                                          <p:spTgt spid="9"/>
                                        </p:tgtEl>
                                      </p:cBhvr>
                                    </p:animEffect>
                                  </p:childTnLst>
                                </p:cTn>
                              </p:par>
                              <p:par>
                                <p:cTn id="35" presetID="42" presetClass="path" presetSubtype="0" accel="50000" decel="50000" fill="hold" grpId="2" nodeType="withEffect">
                                  <p:stCondLst>
                                    <p:cond delay="0"/>
                                  </p:stCondLst>
                                  <p:childTnLst>
                                    <p:animMotion origin="layout" path="M -1.94444E-6 -1.85185E-6 L -0.19271 0.24584 " pathEditMode="relative" rAng="0" ptsTypes="AA">
                                      <p:cBhvr>
                                        <p:cTn id="36" dur="2000" fill="hold"/>
                                        <p:tgtEl>
                                          <p:spTgt spid="9"/>
                                        </p:tgtEl>
                                        <p:attrNameLst>
                                          <p:attrName>ppt_x</p:attrName>
                                          <p:attrName>ppt_y</p:attrName>
                                        </p:attrNameLst>
                                      </p:cBhvr>
                                      <p:rCtr x="-9635" y="12292"/>
                                    </p:animMotion>
                                  </p:childTnLst>
                                </p:cTn>
                              </p:par>
                              <p:par>
                                <p:cTn id="37" presetID="10" presetClass="exit" presetSubtype="0" fill="hold" grpId="1" nodeType="withEffect">
                                  <p:stCondLst>
                                    <p:cond delay="0"/>
                                  </p:stCondLst>
                                  <p:childTnLst>
                                    <p:animEffect transition="out" filter="fade">
                                      <p:cBhvr>
                                        <p:cTn id="38" dur="1250"/>
                                        <p:tgtEl>
                                          <p:spTgt spid="3074"/>
                                        </p:tgtEl>
                                      </p:cBhvr>
                                    </p:animEffect>
                                    <p:set>
                                      <p:cBhvr>
                                        <p:cTn id="39" dur="1" fill="hold">
                                          <p:stCondLst>
                                            <p:cond delay="1249"/>
                                          </p:stCondLst>
                                        </p:cTn>
                                        <p:tgtEl>
                                          <p:spTgt spid="3074"/>
                                        </p:tgtEl>
                                        <p:attrNameLst>
                                          <p:attrName>style.visibility</p:attrName>
                                        </p:attrNameLst>
                                      </p:cBhvr>
                                      <p:to>
                                        <p:strVal val="hidden"/>
                                      </p:to>
                                    </p:set>
                                  </p:childTnLst>
                                </p:cTn>
                              </p:par>
                              <p:par>
                                <p:cTn id="40" presetID="10" presetClass="exit" presetSubtype="0" fill="hold" grpId="2" nodeType="withEffect">
                                  <p:stCondLst>
                                    <p:cond delay="0"/>
                                  </p:stCondLst>
                                  <p:childTnLst>
                                    <p:animEffect transition="out" filter="fade">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cTn>
                              </p:par>
                              <p:par>
                                <p:cTn id="46" presetID="10" presetClass="exit" presetSubtype="0" fill="hold" grpId="2" nodeType="withEffect">
                                  <p:stCondLst>
                                    <p:cond delay="0"/>
                                  </p:stCondLst>
                                  <p:childTnLst>
                                    <p:animEffect transition="out" filter="fade">
                                      <p:cBhvr>
                                        <p:cTn id="47" dur="500"/>
                                        <p:tgtEl>
                                          <p:spTgt spid="4"/>
                                        </p:tgtEl>
                                      </p:cBhvr>
                                    </p:animEffect>
                                    <p:set>
                                      <p:cBhvr>
                                        <p:cTn id="48" dur="1" fill="hold">
                                          <p:stCondLst>
                                            <p:cond delay="499"/>
                                          </p:stCondLst>
                                        </p:cTn>
                                        <p:tgtEl>
                                          <p:spTgt spid="4"/>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p:bldP spid="6" grpId="1"/>
      <p:bldP spid="6" grpId="2"/>
      <p:bldP spid="3074" grpId="0"/>
      <p:bldP spid="3074" grpId="1"/>
      <p:bldP spid="5" grpId="0"/>
      <p:bldP spid="5" grpId="1"/>
      <p:bldP spid="7" grpId="0"/>
      <p:bldP spid="7" grpId="1"/>
      <p:bldP spid="9" grpId="0"/>
      <p:bldP spid="9" grpId="2"/>
      <p:bldP spid="10"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64037D-49FC-4B89-96CE-89E1E9356F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7F789387-E17C-4A69-8292-32C37B15C014}"/>
              </a:ext>
            </a:extLst>
          </p:cNvPr>
          <p:cNvSpPr txBox="1">
            <a:spLocks/>
          </p:cNvSpPr>
          <p:nvPr/>
        </p:nvSpPr>
        <p:spPr>
          <a:xfrm>
            <a:off x="230856" y="3481067"/>
            <a:ext cx="827772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endures to the end will be saved</a:t>
            </a:r>
          </a:p>
        </p:txBody>
      </p:sp>
      <p:sp>
        <p:nvSpPr>
          <p:cNvPr id="3074" name="Rectangle 2"/>
          <p:cNvSpPr>
            <a:spLocks noGrp="1" noChangeArrowheads="1"/>
          </p:cNvSpPr>
          <p:nvPr>
            <p:ph type="title"/>
          </p:nvPr>
        </p:nvSpPr>
        <p:spPr>
          <a:xfrm>
            <a:off x="457200" y="1926204"/>
            <a:ext cx="8229600" cy="300559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you will be hated by all        for My name's sake. But he who endures to the end will be saved."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10:22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6B361FE2-E90E-4D48-8022-39E3E86391DD}"/>
              </a:ext>
            </a:extLst>
          </p:cNvPr>
          <p:cNvSpPr txBox="1">
            <a:spLocks noChangeArrowheads="1"/>
          </p:cNvSpPr>
          <p:nvPr/>
        </p:nvSpPr>
        <p:spPr bwMode="auto">
          <a:xfrm>
            <a:off x="315058" y="3419379"/>
            <a:ext cx="812271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endures to the end will be saved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2670F847-08E8-4DC0-9335-3632D97177A1}"/>
              </a:ext>
            </a:extLst>
          </p:cNvPr>
          <p:cNvSpPr txBox="1">
            <a:spLocks noChangeArrowheads="1"/>
          </p:cNvSpPr>
          <p:nvPr/>
        </p:nvSpPr>
        <p:spPr bwMode="auto">
          <a:xfrm>
            <a:off x="276925" y="3382946"/>
            <a:ext cx="2305262" cy="82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endure</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071360606"/>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par>
                          <p:cTn id="15" fill="hold">
                            <p:stCondLst>
                              <p:cond delay="1000"/>
                            </p:stCondLst>
                            <p:childTnLst>
                              <p:par>
                                <p:cTn id="16" presetID="10" presetClass="exit" presetSubtype="0" fill="hold" grpId="1" nodeType="afterEffect">
                                  <p:stCondLst>
                                    <p:cond delay="0"/>
                                  </p:stCondLst>
                                  <p:childTnLst>
                                    <p:animEffect transition="out" filter="fade">
                                      <p:cBhvr>
                                        <p:cTn id="17" dur="250"/>
                                        <p:tgtEl>
                                          <p:spTgt spid="6"/>
                                        </p:tgtEl>
                                      </p:cBhvr>
                                    </p:animEffect>
                                    <p:set>
                                      <p:cBhvr>
                                        <p:cTn id="18" dur="1" fill="hold">
                                          <p:stCondLst>
                                            <p:cond delay="24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750"/>
                                        <p:tgtEl>
                                          <p:spTgt spid="4"/>
                                        </p:tgtEl>
                                      </p:cBhvr>
                                    </p:animEffect>
                                  </p:childTnLst>
                                </p:cTn>
                              </p:par>
                              <p:par>
                                <p:cTn id="24" presetID="18" presetClass="emph" presetSubtype="0" fill="hold" grpId="1" nodeType="withEffect">
                                  <p:stCondLst>
                                    <p:cond delay="0"/>
                                  </p:stCondLst>
                                  <p:childTnLst>
                                    <p:set>
                                      <p:cBhvr override="childStyle">
                                        <p:cTn id="25" dur="750" fill="hold"/>
                                        <p:tgtEl>
                                          <p:spTgt spid="4"/>
                                        </p:tgtEl>
                                        <p:attrNameLst>
                                          <p:attrName>style.textDecorationUnderline</p:attrName>
                                        </p:attrNameLst>
                                      </p:cBhvr>
                                      <p:to>
                                        <p:strVal val="true"/>
                                      </p:to>
                                    </p:set>
                                  </p:childTnLst>
                                </p:cTn>
                              </p:par>
                              <p:par>
                                <p:cTn id="26" presetID="22" presetClass="entr" presetSubtype="8"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5" grpId="0"/>
      <p:bldP spid="6"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C0E9DD-5753-4C46-89A0-C92E22F8B5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6B1CDD52-F945-4D50-BB49-A2B2FCBE3A49}"/>
              </a:ext>
            </a:extLst>
          </p:cNvPr>
          <p:cNvSpPr txBox="1">
            <a:spLocks/>
          </p:cNvSpPr>
          <p:nvPr/>
        </p:nvSpPr>
        <p:spPr>
          <a:xfrm>
            <a:off x="2928560" y="1099065"/>
            <a:ext cx="431933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not grow weary</a:t>
            </a:r>
          </a:p>
        </p:txBody>
      </p:sp>
      <p:sp>
        <p:nvSpPr>
          <p:cNvPr id="6" name="Title 1">
            <a:extLst>
              <a:ext uri="{FF2B5EF4-FFF2-40B4-BE49-F238E27FC236}">
                <a16:creationId xmlns:a16="http://schemas.microsoft.com/office/drawing/2014/main" id="{31BA52BE-C1BB-499D-9C6A-39D6427D537D}"/>
              </a:ext>
            </a:extLst>
          </p:cNvPr>
          <p:cNvSpPr txBox="1">
            <a:spLocks/>
          </p:cNvSpPr>
          <p:nvPr/>
        </p:nvSpPr>
        <p:spPr>
          <a:xfrm>
            <a:off x="4160419" y="2436700"/>
            <a:ext cx="431933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do not lose heart</a:t>
            </a:r>
          </a:p>
        </p:txBody>
      </p:sp>
      <p:sp>
        <p:nvSpPr>
          <p:cNvPr id="8" name="Title 1">
            <a:extLst>
              <a:ext uri="{FF2B5EF4-FFF2-40B4-BE49-F238E27FC236}">
                <a16:creationId xmlns:a16="http://schemas.microsoft.com/office/drawing/2014/main" id="{61303331-9BB2-4163-978B-C8C522F9F9CB}"/>
              </a:ext>
            </a:extLst>
          </p:cNvPr>
          <p:cNvSpPr txBox="1">
            <a:spLocks/>
          </p:cNvSpPr>
          <p:nvPr/>
        </p:nvSpPr>
        <p:spPr>
          <a:xfrm>
            <a:off x="4928185" y="3784237"/>
            <a:ext cx="22860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do good</a:t>
            </a:r>
          </a:p>
        </p:txBody>
      </p:sp>
      <p:sp>
        <p:nvSpPr>
          <p:cNvPr id="3074" name="Rectangle 2"/>
          <p:cNvSpPr>
            <a:spLocks noGrp="1" noChangeArrowheads="1"/>
          </p:cNvSpPr>
          <p:nvPr>
            <p:ph type="title"/>
          </p:nvPr>
        </p:nvSpPr>
        <p:spPr>
          <a:xfrm>
            <a:off x="457200" y="873919"/>
            <a:ext cx="8229600" cy="5110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let us not grow weary while doing good, for in due season we shall reap if we do not lose heart. Therefore, as we have opportunity, let us do good to all, especially to those who are of the household of faith.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Galatians 6:9-10 </a:t>
            </a:r>
          </a:p>
        </p:txBody>
      </p:sp>
      <p:sp>
        <p:nvSpPr>
          <p:cNvPr id="5" name="Rectangle 2">
            <a:extLst>
              <a:ext uri="{FF2B5EF4-FFF2-40B4-BE49-F238E27FC236}">
                <a16:creationId xmlns:a16="http://schemas.microsoft.com/office/drawing/2014/main" id="{2B064C14-43EA-4829-AA87-6669632352DE}"/>
              </a:ext>
            </a:extLst>
          </p:cNvPr>
          <p:cNvSpPr txBox="1">
            <a:spLocks noChangeArrowheads="1"/>
          </p:cNvSpPr>
          <p:nvPr/>
        </p:nvSpPr>
        <p:spPr bwMode="auto">
          <a:xfrm>
            <a:off x="2962291" y="1031217"/>
            <a:ext cx="427260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not grow weary</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00D0F84C-2703-41A3-807C-CD873EC070D3}"/>
              </a:ext>
            </a:extLst>
          </p:cNvPr>
          <p:cNvSpPr txBox="1">
            <a:spLocks noChangeArrowheads="1"/>
          </p:cNvSpPr>
          <p:nvPr/>
        </p:nvSpPr>
        <p:spPr bwMode="auto">
          <a:xfrm>
            <a:off x="4134284" y="2377347"/>
            <a:ext cx="437949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do not lose heart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F5A40C02-CB56-46CA-97C8-AC7552A1B732}"/>
              </a:ext>
            </a:extLst>
          </p:cNvPr>
          <p:cNvSpPr txBox="1">
            <a:spLocks noChangeArrowheads="1"/>
          </p:cNvSpPr>
          <p:nvPr/>
        </p:nvSpPr>
        <p:spPr bwMode="auto">
          <a:xfrm>
            <a:off x="4834679" y="3720294"/>
            <a:ext cx="249193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do good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0A58D4FB-6904-41F8-A1C0-2F709C81E87A}"/>
              </a:ext>
            </a:extLst>
          </p:cNvPr>
          <p:cNvSpPr txBox="1">
            <a:spLocks noChangeArrowheads="1"/>
          </p:cNvSpPr>
          <p:nvPr/>
        </p:nvSpPr>
        <p:spPr bwMode="auto">
          <a:xfrm>
            <a:off x="4020679" y="2342435"/>
            <a:ext cx="4598339" cy="82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 not lose heart</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hidden="1">
            <a:extLst>
              <a:ext uri="{FF2B5EF4-FFF2-40B4-BE49-F238E27FC236}">
                <a16:creationId xmlns:a16="http://schemas.microsoft.com/office/drawing/2014/main" id="{6AEFABD4-DC1C-4892-AAD6-EE623A35A02D}"/>
              </a:ext>
            </a:extLst>
          </p:cNvPr>
          <p:cNvSpPr txBox="1">
            <a:spLocks noChangeArrowheads="1"/>
          </p:cNvSpPr>
          <p:nvPr/>
        </p:nvSpPr>
        <p:spPr bwMode="auto">
          <a:xfrm>
            <a:off x="3604058" y="3381913"/>
            <a:ext cx="4310340" cy="82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do not lose heart</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713976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strVal val="4*#ppt_w"/>
                                          </p:val>
                                        </p:tav>
                                        <p:tav tm="100000">
                                          <p:val>
                                            <p:strVal val="#ppt_w"/>
                                          </p:val>
                                        </p:tav>
                                      </p:tavLst>
                                    </p:anim>
                                    <p:anim calcmode="lin" valueType="num">
                                      <p:cBhvr>
                                        <p:cTn id="8" dur="500" fill="hold"/>
                                        <p:tgtEl>
                                          <p:spTgt spid="3074"/>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8" presetClass="emph" presetSubtype="0" fill="hold" grpId="1" nodeType="withEffect">
                                  <p:stCondLst>
                                    <p:cond delay="0"/>
                                  </p:stCondLst>
                                  <p:childTnLst>
                                    <p:set>
                                      <p:cBhvr override="childStyle">
                                        <p:cTn id="15" dur="500" fill="hold"/>
                                        <p:tgtEl>
                                          <p:spTgt spid="4"/>
                                        </p:tgtEl>
                                        <p:attrNameLst>
                                          <p:attrName>style.textDecorationUnderline</p:attrName>
                                        </p:attrNameLst>
                                      </p:cBhvr>
                                      <p:to>
                                        <p:strVal val="true"/>
                                      </p:to>
                                    </p:set>
                                  </p:childTnLst>
                                </p:cTn>
                              </p:par>
                              <p:par>
                                <p:cTn id="16" presetID="2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25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18" presetClass="emph" presetSubtype="0" fill="hold" grpId="1" nodeType="withEffect">
                                  <p:stCondLst>
                                    <p:cond delay="250"/>
                                  </p:stCondLst>
                                  <p:childTnLst>
                                    <p:set>
                                      <p:cBhvr override="childStyle">
                                        <p:cTn id="25" dur="500" fill="hold"/>
                                        <p:tgtEl>
                                          <p:spTgt spid="6"/>
                                        </p:tgtEl>
                                        <p:attrNameLst>
                                          <p:attrName>style.textDecorationUnderline</p:attrName>
                                        </p:attrNameLst>
                                      </p:cBhvr>
                                      <p:to>
                                        <p:strVal val="true"/>
                                      </p:to>
                                    </p:set>
                                  </p:childTnLst>
                                </p:cTn>
                              </p:par>
                              <p:par>
                                <p:cTn id="26" presetID="22" presetClass="entr" presetSubtype="8" fill="hold" grpId="0" nodeType="withEffect">
                                  <p:stCondLst>
                                    <p:cond delay="25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16" presetClass="exit" presetSubtype="21" fill="hold" grpId="2" nodeType="withEffect">
                                  <p:stCondLst>
                                    <p:cond delay="0"/>
                                  </p:stCondLst>
                                  <p:childTnLst>
                                    <p:animEffect transition="out" filter="barn(inVertical)">
                                      <p:cBhvr>
                                        <p:cTn id="30" dur="500"/>
                                        <p:tgtEl>
                                          <p:spTgt spid="4"/>
                                        </p:tgtEl>
                                      </p:cBhvr>
                                    </p:animEffect>
                                    <p:set>
                                      <p:cBhvr>
                                        <p:cTn id="31" dur="1" fill="hold">
                                          <p:stCondLst>
                                            <p:cond delay="499"/>
                                          </p:stCondLst>
                                        </p:cTn>
                                        <p:tgtEl>
                                          <p:spTgt spid="4"/>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25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par>
                                <p:cTn id="40" presetID="18" presetClass="emph" presetSubtype="0" fill="hold" grpId="1" nodeType="withEffect">
                                  <p:stCondLst>
                                    <p:cond delay="250"/>
                                  </p:stCondLst>
                                  <p:childTnLst>
                                    <p:set>
                                      <p:cBhvr override="childStyle">
                                        <p:cTn id="41" dur="500" fill="hold"/>
                                        <p:tgtEl>
                                          <p:spTgt spid="8"/>
                                        </p:tgtEl>
                                        <p:attrNameLst>
                                          <p:attrName>style.textDecorationUnderline</p:attrName>
                                        </p:attrNameLst>
                                      </p:cBhvr>
                                      <p:to>
                                        <p:strVal val="true"/>
                                      </p:to>
                                    </p:set>
                                  </p:childTnLst>
                                </p:cTn>
                              </p:par>
                              <p:par>
                                <p:cTn id="42" presetID="22" presetClass="entr" presetSubtype="8" fill="hold" grpId="0" nodeType="withEffect">
                                  <p:stCondLst>
                                    <p:cond delay="25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par>
                                <p:cTn id="45" presetID="16" presetClass="exit" presetSubtype="21" fill="hold" grpId="2" nodeType="withEffect">
                                  <p:stCondLst>
                                    <p:cond delay="0"/>
                                  </p:stCondLst>
                                  <p:childTnLst>
                                    <p:animEffect transition="out" filter="barn(inVertical)">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250"/>
                                        <p:tgtEl>
                                          <p:spTgt spid="10"/>
                                        </p:tgtEl>
                                      </p:cBhvr>
                                    </p:animEffect>
                                  </p:childTnLst>
                                </p:cTn>
                              </p:par>
                              <p:par>
                                <p:cTn id="56" presetID="42" presetClass="path" presetSubtype="0" accel="50000" decel="50000" fill="hold" grpId="2" nodeType="withEffect">
                                  <p:stCondLst>
                                    <p:cond delay="0"/>
                                  </p:stCondLst>
                                  <p:childTnLst>
                                    <p:animMotion origin="layout" path="M 4.16667E-6 -1.85185E-6 L -0.06112 0.15162 " pathEditMode="relative" rAng="0" ptsTypes="AA">
                                      <p:cBhvr>
                                        <p:cTn id="57" dur="2000" fill="hold"/>
                                        <p:tgtEl>
                                          <p:spTgt spid="10"/>
                                        </p:tgtEl>
                                        <p:attrNameLst>
                                          <p:attrName>ppt_x</p:attrName>
                                          <p:attrName>ppt_y</p:attrName>
                                        </p:attrNameLst>
                                      </p:cBhvr>
                                      <p:rCtr x="-3056" y="7569"/>
                                    </p:animMotion>
                                  </p:childTnLst>
                                </p:cTn>
                              </p:par>
                              <p:par>
                                <p:cTn id="58" presetID="10" presetClass="exit" presetSubtype="0" fill="hold" grpId="1" nodeType="withEffect">
                                  <p:stCondLst>
                                    <p:cond delay="0"/>
                                  </p:stCondLst>
                                  <p:childTnLst>
                                    <p:animEffect transition="out" filter="fade">
                                      <p:cBhvr>
                                        <p:cTn id="59" dur="1250"/>
                                        <p:tgtEl>
                                          <p:spTgt spid="3074"/>
                                        </p:tgtEl>
                                      </p:cBhvr>
                                    </p:animEffect>
                                    <p:set>
                                      <p:cBhvr>
                                        <p:cTn id="60" dur="1" fill="hold">
                                          <p:stCondLst>
                                            <p:cond delay="1249"/>
                                          </p:stCondLst>
                                        </p:cTn>
                                        <p:tgtEl>
                                          <p:spTgt spid="3074"/>
                                        </p:tgtEl>
                                        <p:attrNameLst>
                                          <p:attrName>style.visibility</p:attrName>
                                        </p:attrNameLst>
                                      </p:cBhvr>
                                      <p:to>
                                        <p:strVal val="hidden"/>
                                      </p:to>
                                    </p:set>
                                  </p:childTnLst>
                                </p:cTn>
                              </p:par>
                              <p:par>
                                <p:cTn id="61" presetID="10" presetClass="exit" presetSubtype="0" fill="hold" grpId="2" nodeType="withEffect">
                                  <p:stCondLst>
                                    <p:cond delay="0"/>
                                  </p:stCondLst>
                                  <p:childTnLst>
                                    <p:animEffect transition="out" filter="fade">
                                      <p:cBhvr>
                                        <p:cTn id="62" dur="500"/>
                                        <p:tgtEl>
                                          <p:spTgt spid="8"/>
                                        </p:tgtEl>
                                      </p:cBhvr>
                                    </p:animEffect>
                                    <p:set>
                                      <p:cBhvr>
                                        <p:cTn id="63" dur="1" fill="hold">
                                          <p:stCondLst>
                                            <p:cond delay="499"/>
                                          </p:stCondLst>
                                        </p:cTn>
                                        <p:tgtEl>
                                          <p:spTgt spid="8"/>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9"/>
                                        </p:tgtEl>
                                      </p:cBhvr>
                                    </p:animEffect>
                                    <p:set>
                                      <p:cBhvr>
                                        <p:cTn id="6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p:bldP spid="6" grpId="1"/>
      <p:bldP spid="6" grpId="2"/>
      <p:bldP spid="8" grpId="0"/>
      <p:bldP spid="8" grpId="1"/>
      <p:bldP spid="8" grpId="2"/>
      <p:bldP spid="3074" grpId="0"/>
      <p:bldP spid="3074" grpId="1"/>
      <p:bldP spid="5" grpId="0"/>
      <p:bldP spid="5" grpId="1"/>
      <p:bldP spid="7" grpId="0"/>
      <p:bldP spid="7" grpId="1"/>
      <p:bldP spid="9" grpId="0"/>
      <p:bldP spid="9" grpId="1"/>
      <p:bldP spid="10" grpId="0"/>
      <p:bldP spid="10" grpId="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C00FC-B36D-46FD-B313-6372120EF4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3074" name="Rectangle 2"/>
          <p:cNvSpPr>
            <a:spLocks noGrp="1" noChangeArrowheads="1"/>
          </p:cNvSpPr>
          <p:nvPr>
            <p:ph type="title"/>
          </p:nvPr>
        </p:nvSpPr>
        <p:spPr>
          <a:xfrm>
            <a:off x="656771" y="1851819"/>
            <a:ext cx="7830457" cy="3154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since we have this ministry, as we have received mercy, we do not lose heart.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4:1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E3AEDA41-E548-49AC-B348-E4B19758102C}"/>
              </a:ext>
            </a:extLst>
          </p:cNvPr>
          <p:cNvSpPr txBox="1">
            <a:spLocks noChangeArrowheads="1"/>
          </p:cNvSpPr>
          <p:nvPr/>
        </p:nvSpPr>
        <p:spPr bwMode="auto">
          <a:xfrm>
            <a:off x="3604058" y="3381913"/>
            <a:ext cx="4310340" cy="82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 not lose heart</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6395605C-9D9A-4700-92BD-D0D761420CA1}"/>
              </a:ext>
            </a:extLst>
          </p:cNvPr>
          <p:cNvSpPr txBox="1">
            <a:spLocks noChangeArrowheads="1"/>
          </p:cNvSpPr>
          <p:nvPr/>
        </p:nvSpPr>
        <p:spPr bwMode="auto">
          <a:xfrm>
            <a:off x="3493267" y="3032747"/>
            <a:ext cx="5260834" cy="82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do not lose heart</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6078190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50"/>
                                        <p:tgtEl>
                                          <p:spTgt spid="4"/>
                                        </p:tgtEl>
                                      </p:cBhvr>
                                    </p:animEffect>
                                  </p:childTnLst>
                                </p:cTn>
                              </p:par>
                              <p:par>
                                <p:cTn id="20" presetID="42" presetClass="path" presetSubtype="0" accel="50000" decel="50000" fill="hold" grpId="2" nodeType="withEffect">
                                  <p:stCondLst>
                                    <p:cond delay="0"/>
                                  </p:stCondLst>
                                  <p:childTnLst>
                                    <p:animMotion origin="layout" path="M 2.5E-6 -7.40741E-7 L 0.0401 -0.05046 " pathEditMode="relative" rAng="0" ptsTypes="AA">
                                      <p:cBhvr>
                                        <p:cTn id="21" dur="2000" fill="hold"/>
                                        <p:tgtEl>
                                          <p:spTgt spid="4"/>
                                        </p:tgtEl>
                                        <p:attrNameLst>
                                          <p:attrName>ppt_x</p:attrName>
                                          <p:attrName>ppt_y</p:attrName>
                                        </p:attrNameLst>
                                      </p:cBhvr>
                                      <p:rCtr x="1997" y="-2523"/>
                                    </p:animMotion>
                                  </p:childTnLst>
                                </p:cTn>
                              </p:par>
                              <p:par>
                                <p:cTn id="22" presetID="10" presetClass="exit" presetSubtype="0" fill="hold" grpId="1" nodeType="withEffect">
                                  <p:stCondLst>
                                    <p:cond delay="0"/>
                                  </p:stCondLst>
                                  <p:childTnLst>
                                    <p:animEffect transition="out" filter="fade">
                                      <p:cBhvr>
                                        <p:cTn id="23" dur="1250"/>
                                        <p:tgtEl>
                                          <p:spTgt spid="3074"/>
                                        </p:tgtEl>
                                      </p:cBhvr>
                                    </p:animEffect>
                                    <p:set>
                                      <p:cBhvr>
                                        <p:cTn id="24"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3DB668-8297-482D-B7CF-BF7B767CAA9E}"/>
              </a:ext>
            </a:extLst>
          </p:cNvPr>
          <p:cNvPicPr>
            <a:picLocks noChangeAspect="1"/>
          </p:cNvPicPr>
          <p:nvPr/>
        </p:nvPicPr>
        <p:blipFill rotWithShape="1">
          <a:blip r:embed="rId4">
            <a:extLst>
              <a:ext uri="{28A0092B-C50C-407E-A947-70E740481C1C}">
                <a14:useLocalDpi xmlns:a14="http://schemas.microsoft.com/office/drawing/2010/main" val="0"/>
              </a:ext>
            </a:extLst>
          </a:blip>
          <a:srcRect b="42429"/>
          <a:stretch/>
        </p:blipFill>
        <p:spPr>
          <a:xfrm>
            <a:off x="0" y="0"/>
            <a:ext cx="9144000" cy="6858000"/>
          </a:xfrm>
          <a:prstGeom prst="rect">
            <a:avLst/>
          </a:prstGeom>
        </p:spPr>
      </p:pic>
      <p:sp>
        <p:nvSpPr>
          <p:cNvPr id="5" name="Title 1">
            <a:extLst>
              <a:ext uri="{FF2B5EF4-FFF2-40B4-BE49-F238E27FC236}">
                <a16:creationId xmlns:a16="http://schemas.microsoft.com/office/drawing/2014/main" id="{1AD3FCE4-6B03-4487-9612-F6F44BB66CB0}"/>
              </a:ext>
            </a:extLst>
          </p:cNvPr>
          <p:cNvSpPr txBox="1">
            <a:spLocks/>
          </p:cNvSpPr>
          <p:nvPr/>
        </p:nvSpPr>
        <p:spPr>
          <a:xfrm>
            <a:off x="466724" y="1113595"/>
            <a:ext cx="269396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p>
        </p:txBody>
      </p:sp>
      <p:sp>
        <p:nvSpPr>
          <p:cNvPr id="7" name="Title 1">
            <a:extLst>
              <a:ext uri="{FF2B5EF4-FFF2-40B4-BE49-F238E27FC236}">
                <a16:creationId xmlns:a16="http://schemas.microsoft.com/office/drawing/2014/main" id="{33A2CEBF-4FA9-49D5-A432-80D26A541D41}"/>
              </a:ext>
            </a:extLst>
          </p:cNvPr>
          <p:cNvSpPr txBox="1">
            <a:spLocks/>
          </p:cNvSpPr>
          <p:nvPr/>
        </p:nvSpPr>
        <p:spPr>
          <a:xfrm>
            <a:off x="3934750" y="1784564"/>
            <a:ext cx="488551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all things are for your sakes, that grace, having spread through the many, may cause thanksgiving to abound to the glory of God. Therefore we do not lose heart. Even though our outward man is perishing, yet the inward man is being renewed day by day.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4:15-16</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30C8D16C-AB0C-4D68-A0E4-0554171F1593}"/>
              </a:ext>
            </a:extLst>
          </p:cNvPr>
          <p:cNvSpPr txBox="1">
            <a:spLocks noChangeArrowheads="1"/>
          </p:cNvSpPr>
          <p:nvPr/>
        </p:nvSpPr>
        <p:spPr bwMode="auto">
          <a:xfrm>
            <a:off x="3493267" y="3032747"/>
            <a:ext cx="5260834" cy="82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 not lose heart</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CAA953C7-2D1D-44DD-AEE1-3BC58294432F}"/>
              </a:ext>
            </a:extLst>
          </p:cNvPr>
          <p:cNvSpPr txBox="1">
            <a:spLocks noChangeArrowheads="1"/>
          </p:cNvSpPr>
          <p:nvPr/>
        </p:nvSpPr>
        <p:spPr bwMode="auto">
          <a:xfrm>
            <a:off x="429870" y="1054054"/>
            <a:ext cx="278481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that grace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63AE43BC-02E5-4CDA-97A7-2088A183A130}"/>
              </a:ext>
            </a:extLst>
          </p:cNvPr>
          <p:cNvSpPr txBox="1">
            <a:spLocks noChangeArrowheads="1"/>
          </p:cNvSpPr>
          <p:nvPr/>
        </p:nvSpPr>
        <p:spPr bwMode="auto">
          <a:xfrm>
            <a:off x="3921239" y="1722845"/>
            <a:ext cx="489857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cause thanksgiving</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D47A7CDD-16FB-4B82-B2BD-A602FA975C7F}"/>
              </a:ext>
            </a:extLst>
          </p:cNvPr>
          <p:cNvSpPr txBox="1">
            <a:spLocks noChangeArrowheads="1"/>
          </p:cNvSpPr>
          <p:nvPr/>
        </p:nvSpPr>
        <p:spPr bwMode="auto">
          <a:xfrm>
            <a:off x="4903334" y="4405765"/>
            <a:ext cx="305235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inward man</a:t>
            </a:r>
            <a:endParaRPr lang="en-US" altLang="en-US" b="1" i="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10" name="!!For">
            <a:extLst>
              <a:ext uri="{FF2B5EF4-FFF2-40B4-BE49-F238E27FC236}">
                <a16:creationId xmlns:a16="http://schemas.microsoft.com/office/drawing/2014/main" id="{82EC32D0-0935-4FDB-8261-A7CFAA920673}"/>
              </a:ext>
            </a:extLst>
          </p:cNvPr>
          <p:cNvSpPr txBox="1">
            <a:spLocks noChangeArrowheads="1"/>
          </p:cNvSpPr>
          <p:nvPr/>
        </p:nvSpPr>
        <p:spPr bwMode="auto">
          <a:xfrm>
            <a:off x="405607" y="345324"/>
            <a:ext cx="8191499" cy="82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all things are for your sakes</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381607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1000"/>
                                        <p:tgtEl>
                                          <p:spTgt spid="3074"/>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18" presetClass="emph" presetSubtype="0" fill="hold" grpId="1" nodeType="withEffect">
                                  <p:stCondLst>
                                    <p:cond delay="0"/>
                                  </p:stCondLst>
                                  <p:childTnLst>
                                    <p:set>
                                      <p:cBhvr override="childStyle">
                                        <p:cTn id="18" dur="500" fill="hold"/>
                                        <p:tgtEl>
                                          <p:spTgt spid="5"/>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22" presetClass="entr" presetSubtype="8" fill="hold" grpId="0" nodeType="withEffect">
                                  <p:stCondLst>
                                    <p:cond delay="40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600"/>
                                        <p:tgtEl>
                                          <p:spTgt spid="7"/>
                                        </p:tgtEl>
                                      </p:cBhvr>
                                    </p:animEffect>
                                  </p:childTnLst>
                                </p:cTn>
                              </p:par>
                              <p:par>
                                <p:cTn id="25" presetID="18" presetClass="emph" presetSubtype="0" fill="hold" grpId="1" nodeType="withEffect">
                                  <p:stCondLst>
                                    <p:cond delay="400"/>
                                  </p:stCondLst>
                                  <p:childTnLst>
                                    <p:set>
                                      <p:cBhvr override="childStyle">
                                        <p:cTn id="26" dur="600" fill="hold"/>
                                        <p:tgtEl>
                                          <p:spTgt spid="7"/>
                                        </p:tgtEl>
                                        <p:attrNameLst>
                                          <p:attrName>style.textDecorationUnderline</p:attrName>
                                        </p:attrNameLst>
                                      </p:cBhvr>
                                      <p:to>
                                        <p:strVal val="true"/>
                                      </p:to>
                                    </p:set>
                                  </p:childTnLst>
                                </p:cTn>
                              </p:par>
                              <p:par>
                                <p:cTn id="27" presetID="22" presetClass="entr" presetSubtype="8" fill="hold" grpId="0" nodeType="withEffect">
                                  <p:stCondLst>
                                    <p:cond delay="40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6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250"/>
                                        <p:tgtEl>
                                          <p:spTgt spid="10"/>
                                        </p:tgtEl>
                                      </p:cBhvr>
                                    </p:animEffect>
                                  </p:childTnLst>
                                </p:cTn>
                              </p:par>
                              <p:par>
                                <p:cTn id="40" presetID="10" presetClass="entr" presetSubtype="0" fill="hold" grpId="2"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50"/>
                                        <p:tgtEl>
                                          <p:spTgt spid="4"/>
                                        </p:tgtEl>
                                      </p:cBhvr>
                                    </p:animEffect>
                                  </p:childTnLst>
                                </p:cTn>
                              </p:par>
                              <p:par>
                                <p:cTn id="43" presetID="10" presetClass="exit" presetSubtype="0" fill="hold" grpId="1" nodeType="withEffect">
                                  <p:stCondLst>
                                    <p:cond delay="0"/>
                                  </p:stCondLst>
                                  <p:childTnLst>
                                    <p:animEffect transition="out" filter="fade">
                                      <p:cBhvr>
                                        <p:cTn id="44" dur="1250"/>
                                        <p:tgtEl>
                                          <p:spTgt spid="3074"/>
                                        </p:tgtEl>
                                      </p:cBhvr>
                                    </p:animEffect>
                                    <p:set>
                                      <p:cBhvr>
                                        <p:cTn id="45" dur="1" fill="hold">
                                          <p:stCondLst>
                                            <p:cond delay="1249"/>
                                          </p:stCondLst>
                                        </p:cTn>
                                        <p:tgtEl>
                                          <p:spTgt spid="3074"/>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6"/>
                                        </p:tgtEl>
                                      </p:cBhvr>
                                    </p:animEffect>
                                    <p:set>
                                      <p:cBhvr>
                                        <p:cTn id="57" dur="1" fill="hold">
                                          <p:stCondLst>
                                            <p:cond delay="499"/>
                                          </p:stCondLst>
                                        </p:cTn>
                                        <p:tgtEl>
                                          <p:spTgt spid="6"/>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500"/>
                                        <p:tgtEl>
                                          <p:spTgt spid="5"/>
                                        </p:tgtEl>
                                      </p:cBhvr>
                                    </p:animEffect>
                                    <p:set>
                                      <p:cBhvr>
                                        <p:cTn id="60" dur="1" fill="hold">
                                          <p:stCondLst>
                                            <p:cond delay="499"/>
                                          </p:stCondLst>
                                        </p:cTn>
                                        <p:tgtEl>
                                          <p:spTgt spid="5"/>
                                        </p:tgtEl>
                                        <p:attrNameLst>
                                          <p:attrName>style.visibility</p:attrName>
                                        </p:attrNameLst>
                                      </p:cBhvr>
                                      <p:to>
                                        <p:strVal val="hidden"/>
                                      </p:to>
                                    </p:set>
                                  </p:childTnLst>
                                </p:cTn>
                              </p:par>
                              <p:par>
                                <p:cTn id="61" presetID="50" presetClass="exit" presetSubtype="0" accel="100000" fill="hold" grpId="3" nodeType="withEffect">
                                  <p:stCondLst>
                                    <p:cond delay="250"/>
                                  </p:stCondLst>
                                  <p:childTnLst>
                                    <p:anim calcmode="lin" valueType="num">
                                      <p:cBhvr>
                                        <p:cTn id="62" dur="1500"/>
                                        <p:tgtEl>
                                          <p:spTgt spid="4"/>
                                        </p:tgtEl>
                                        <p:attrNameLst>
                                          <p:attrName>ppt_w</p:attrName>
                                        </p:attrNameLst>
                                      </p:cBhvr>
                                      <p:tavLst>
                                        <p:tav tm="0">
                                          <p:val>
                                            <p:strVal val="ppt_w"/>
                                          </p:val>
                                        </p:tav>
                                        <p:tav tm="100000">
                                          <p:val>
                                            <p:strVal val="ppt_w+.3"/>
                                          </p:val>
                                        </p:tav>
                                      </p:tavLst>
                                    </p:anim>
                                    <p:anim calcmode="lin" valueType="num">
                                      <p:cBhvr>
                                        <p:cTn id="63" dur="1500"/>
                                        <p:tgtEl>
                                          <p:spTgt spid="4"/>
                                        </p:tgtEl>
                                        <p:attrNameLst>
                                          <p:attrName>ppt_h</p:attrName>
                                        </p:attrNameLst>
                                      </p:cBhvr>
                                      <p:tavLst>
                                        <p:tav tm="0">
                                          <p:val>
                                            <p:strVal val="ppt_h"/>
                                          </p:val>
                                        </p:tav>
                                        <p:tav tm="100000">
                                          <p:val>
                                            <p:strVal val="ppt_h"/>
                                          </p:val>
                                        </p:tav>
                                      </p:tavLst>
                                    </p:anim>
                                    <p:animEffect transition="out" filter="fade">
                                      <p:cBhvr>
                                        <p:cTn id="64" dur="1500"/>
                                        <p:tgtEl>
                                          <p:spTgt spid="4"/>
                                        </p:tgtEl>
                                      </p:cBhvr>
                                    </p:animEffect>
                                    <p:set>
                                      <p:cBhvr>
                                        <p:cTn id="65" dur="1" fill="hold">
                                          <p:stCondLst>
                                            <p:cond delay="1499"/>
                                          </p:stCondLst>
                                        </p:cTn>
                                        <p:tgtEl>
                                          <p:spTgt spid="4"/>
                                        </p:tgtEl>
                                        <p:attrNameLst>
                                          <p:attrName>style.visibility</p:attrName>
                                        </p:attrNameLst>
                                      </p:cBhvr>
                                      <p:to>
                                        <p:strVal val="hidden"/>
                                      </p:to>
                                    </p:set>
                                  </p:childTnLst>
                                </p:cTn>
                              </p:par>
                              <p:par>
                                <p:cTn id="66" presetID="42" presetClass="path" presetSubtype="0" accel="50000" decel="50000" fill="hold" grpId="4" nodeType="withEffect">
                                  <p:stCondLst>
                                    <p:cond delay="250"/>
                                  </p:stCondLst>
                                  <p:childTnLst>
                                    <p:animMotion origin="layout" path="M 1.94444E-6 -4.81481E-6 L -0.19983 0.06088 " pathEditMode="relative" rAng="0" ptsTypes="AA">
                                      <p:cBhvr>
                                        <p:cTn id="67" dur="1500" fill="hold"/>
                                        <p:tgtEl>
                                          <p:spTgt spid="4"/>
                                        </p:tgtEl>
                                        <p:attrNameLst>
                                          <p:attrName>ppt_x</p:attrName>
                                          <p:attrName>ppt_y</p:attrName>
                                        </p:attrNameLst>
                                      </p:cBhvr>
                                      <p:rCtr x="-10000" y="30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7" grpId="0"/>
      <p:bldP spid="7" grpId="1"/>
      <p:bldP spid="7" grpId="2"/>
      <p:bldP spid="3074" grpId="0"/>
      <p:bldP spid="3074" grpId="1"/>
      <p:bldP spid="4" grpId="1"/>
      <p:bldP spid="4" grpId="2"/>
      <p:bldP spid="4" grpId="3"/>
      <p:bldP spid="4" grpId="4"/>
      <p:bldP spid="6" grpId="0"/>
      <p:bldP spid="6" grpId="1"/>
      <p:bldP spid="8" grpId="0"/>
      <p:bldP spid="8" grpId="1"/>
      <p:bldP spid="9" grpId="0"/>
      <p:bldP spid="9" grpId="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26949A-556A-446E-A9B1-CD755DEBFB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BC8A69E2-452C-4DBA-B90E-7894F453CD44}"/>
              </a:ext>
            </a:extLst>
          </p:cNvPr>
          <p:cNvSpPr txBox="1">
            <a:spLocks/>
          </p:cNvSpPr>
          <p:nvPr/>
        </p:nvSpPr>
        <p:spPr>
          <a:xfrm>
            <a:off x="800100" y="2503542"/>
            <a:ext cx="14903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glory</a:t>
            </a:r>
          </a:p>
        </p:txBody>
      </p:sp>
      <p:sp>
        <p:nvSpPr>
          <p:cNvPr id="4" name="Title 1">
            <a:extLst>
              <a:ext uri="{FF2B5EF4-FFF2-40B4-BE49-F238E27FC236}">
                <a16:creationId xmlns:a16="http://schemas.microsoft.com/office/drawing/2014/main" id="{A577BAF4-EB61-4A72-AAF8-16FF730A2949}"/>
              </a:ext>
            </a:extLst>
          </p:cNvPr>
          <p:cNvSpPr txBox="1">
            <a:spLocks/>
          </p:cNvSpPr>
          <p:nvPr/>
        </p:nvSpPr>
        <p:spPr>
          <a:xfrm>
            <a:off x="4644232" y="1895529"/>
            <a:ext cx="42418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r>
              <a:rPr lang="en-US" sz="40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457200" y="547347"/>
            <a:ext cx="8229600" cy="5763305"/>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our light affliction, which is but for a moment, is working for us a far more exceeding and eternal weight of glory, while we do not look at the things which are seen, but at the things which are not seen. For the things which are seen are temporary, but the things which are not seen   are eternal.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4:17-18 </a:t>
            </a:r>
          </a:p>
        </p:txBody>
      </p:sp>
      <p:sp>
        <p:nvSpPr>
          <p:cNvPr id="5" name="Rectangle 2">
            <a:extLst>
              <a:ext uri="{FF2B5EF4-FFF2-40B4-BE49-F238E27FC236}">
                <a16:creationId xmlns:a16="http://schemas.microsoft.com/office/drawing/2014/main" id="{4745D7C2-2641-4471-AE25-AD10B121A90D}"/>
              </a:ext>
            </a:extLst>
          </p:cNvPr>
          <p:cNvSpPr txBox="1">
            <a:spLocks noChangeArrowheads="1"/>
          </p:cNvSpPr>
          <p:nvPr/>
        </p:nvSpPr>
        <p:spPr bwMode="auto">
          <a:xfrm>
            <a:off x="4842669" y="1826282"/>
            <a:ext cx="38481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eternal weight of</a:t>
            </a:r>
            <a:endParaRPr lang="en-US" altLang="en-US" sz="40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4B4E25D1-77B4-464E-ADF7-27B12483854D}"/>
              </a:ext>
            </a:extLst>
          </p:cNvPr>
          <p:cNvSpPr txBox="1">
            <a:spLocks noChangeArrowheads="1"/>
          </p:cNvSpPr>
          <p:nvPr/>
        </p:nvSpPr>
        <p:spPr bwMode="auto">
          <a:xfrm>
            <a:off x="840895" y="2442231"/>
            <a:ext cx="142446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glory</a:t>
            </a:r>
            <a:endParaRPr lang="en-US" altLang="en-US" sz="40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For">
            <a:extLst>
              <a:ext uri="{FF2B5EF4-FFF2-40B4-BE49-F238E27FC236}">
                <a16:creationId xmlns:a16="http://schemas.microsoft.com/office/drawing/2014/main" id="{FE6267E4-4DFF-462D-B818-805AD9C5CE81}"/>
              </a:ext>
            </a:extLst>
          </p:cNvPr>
          <p:cNvSpPr txBox="1">
            <a:spLocks noChangeArrowheads="1"/>
          </p:cNvSpPr>
          <p:nvPr/>
        </p:nvSpPr>
        <p:spPr bwMode="auto">
          <a:xfrm>
            <a:off x="653813" y="572791"/>
            <a:ext cx="5042929" cy="82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our light affliction</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38D6A9A9-753D-4D6C-A94B-0896AE4CF872}"/>
              </a:ext>
            </a:extLst>
          </p:cNvPr>
          <p:cNvSpPr txBox="1">
            <a:spLocks noChangeArrowheads="1"/>
          </p:cNvSpPr>
          <p:nvPr/>
        </p:nvSpPr>
        <p:spPr bwMode="auto">
          <a:xfrm>
            <a:off x="2321441" y="3106402"/>
            <a:ext cx="3576413" cy="64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which are seen</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hidden="1">
            <a:extLst>
              <a:ext uri="{FF2B5EF4-FFF2-40B4-BE49-F238E27FC236}">
                <a16:creationId xmlns:a16="http://schemas.microsoft.com/office/drawing/2014/main" id="{A1434B84-1745-41F9-B837-FBE582C04599}"/>
              </a:ext>
            </a:extLst>
          </p:cNvPr>
          <p:cNvSpPr txBox="1">
            <a:spLocks noChangeArrowheads="1"/>
          </p:cNvSpPr>
          <p:nvPr/>
        </p:nvSpPr>
        <p:spPr bwMode="auto">
          <a:xfrm rot="21420000">
            <a:off x="2259657" y="2982834"/>
            <a:ext cx="3576413" cy="64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which are seen</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517090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8"/>
                                        </p:tgtEl>
                                      </p:cBhvr>
                                    </p:animEffect>
                                    <p:set>
                                      <p:cBhvr>
                                        <p:cTn id="14" dur="1" fill="hold">
                                          <p:stCondLst>
                                            <p:cond delay="24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600"/>
                                        <p:tgtEl>
                                          <p:spTgt spid="4"/>
                                        </p:tgtEl>
                                      </p:cBhvr>
                                    </p:animEffect>
                                  </p:childTnLst>
                                </p:cTn>
                              </p:par>
                              <p:par>
                                <p:cTn id="20" presetID="18" presetClass="emph" presetSubtype="0" fill="hold" grpId="1" nodeType="withEffect">
                                  <p:stCondLst>
                                    <p:cond delay="0"/>
                                  </p:stCondLst>
                                  <p:childTnLst>
                                    <p:set>
                                      <p:cBhvr override="childStyle">
                                        <p:cTn id="21" dur="60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600"/>
                                        <p:tgtEl>
                                          <p:spTgt spid="5"/>
                                        </p:tgtEl>
                                      </p:cBhvr>
                                    </p:animEffect>
                                  </p:childTnLst>
                                </p:cTn>
                              </p:par>
                              <p:par>
                                <p:cTn id="25" presetID="22" presetClass="entr" presetSubtype="8" fill="hold" grpId="0" nodeType="withEffect">
                                  <p:stCondLst>
                                    <p:cond delay="5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par>
                                <p:cTn id="28" presetID="18" presetClass="emph" presetSubtype="0" fill="hold" grpId="1" nodeType="withEffect">
                                  <p:stCondLst>
                                    <p:cond delay="500"/>
                                  </p:stCondLst>
                                  <p:childTnLst>
                                    <p:set>
                                      <p:cBhvr override="childStyle">
                                        <p:cTn id="29" dur="500" fill="hold"/>
                                        <p:tgtEl>
                                          <p:spTgt spid="6"/>
                                        </p:tgtEl>
                                        <p:attrNameLst>
                                          <p:attrName>style.textDecorationUnderline</p:attrName>
                                        </p:attrNameLst>
                                      </p:cBhvr>
                                      <p:to>
                                        <p:strVal val="true"/>
                                      </p:to>
                                    </p:set>
                                  </p:childTnLst>
                                </p:cTn>
                              </p:par>
                              <p:par>
                                <p:cTn id="30" presetID="22" presetClass="entr" presetSubtype="8" fill="hold" grpId="0" nodeType="withEffect">
                                  <p:stCondLst>
                                    <p:cond delay="50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250"/>
                                        <p:tgtEl>
                                          <p:spTgt spid="9"/>
                                        </p:tgtEl>
                                      </p:cBhvr>
                                    </p:animEffect>
                                  </p:childTnLst>
                                </p:cTn>
                              </p:par>
                              <p:par>
                                <p:cTn id="38" presetID="42" presetClass="path" presetSubtype="0" accel="50000" decel="50000" fill="hold" grpId="2" nodeType="withEffect">
                                  <p:stCondLst>
                                    <p:cond delay="0"/>
                                  </p:stCondLst>
                                  <p:childTnLst>
                                    <p:animMotion origin="layout" path="M 4.44444E-6 1.48148E-6 L -0.00678 -0.01713 " pathEditMode="relative" rAng="0" ptsTypes="AA">
                                      <p:cBhvr>
                                        <p:cTn id="39" dur="2000" fill="hold"/>
                                        <p:tgtEl>
                                          <p:spTgt spid="9"/>
                                        </p:tgtEl>
                                        <p:attrNameLst>
                                          <p:attrName>ppt_x</p:attrName>
                                          <p:attrName>ppt_y</p:attrName>
                                        </p:attrNameLst>
                                      </p:cBhvr>
                                      <p:rCtr x="-34700" y="-85600"/>
                                    </p:animMotion>
                                  </p:childTnLst>
                                </p:cTn>
                              </p:par>
                              <p:par>
                                <p:cTn id="40" presetID="8" presetClass="emph" presetSubtype="0" fill="hold" grpId="3" nodeType="withEffect">
                                  <p:stCondLst>
                                    <p:cond delay="0"/>
                                  </p:stCondLst>
                                  <p:childTnLst>
                                    <p:animRot by="-180000">
                                      <p:cBhvr>
                                        <p:cTn id="41" dur="2000" fill="hold"/>
                                        <p:tgtEl>
                                          <p:spTgt spid="9"/>
                                        </p:tgtEl>
                                        <p:attrNameLst>
                                          <p:attrName>r</p:attrName>
                                        </p:attrNameLst>
                                      </p:cBhvr>
                                    </p:animRot>
                                  </p:childTnLst>
                                </p:cTn>
                              </p:par>
                              <p:par>
                                <p:cTn id="42" presetID="10" presetClass="exit" presetSubtype="0" fill="hold" grpId="1" nodeType="withEffect">
                                  <p:stCondLst>
                                    <p:cond delay="0"/>
                                  </p:stCondLst>
                                  <p:childTnLst>
                                    <p:animEffect transition="out" filter="fade">
                                      <p:cBhvr>
                                        <p:cTn id="43" dur="1250"/>
                                        <p:tgtEl>
                                          <p:spTgt spid="3074"/>
                                        </p:tgtEl>
                                      </p:cBhvr>
                                    </p:animEffect>
                                    <p:set>
                                      <p:cBhvr>
                                        <p:cTn id="44" dur="1" fill="hold">
                                          <p:stCondLst>
                                            <p:cond delay="1249"/>
                                          </p:stCondLst>
                                        </p:cTn>
                                        <p:tgtEl>
                                          <p:spTgt spid="3074"/>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500"/>
                                        <p:tgtEl>
                                          <p:spTgt spid="4"/>
                                        </p:tgtEl>
                                      </p:cBhvr>
                                    </p:animEffect>
                                    <p:set>
                                      <p:cBhvr>
                                        <p:cTn id="53" dur="1" fill="hold">
                                          <p:stCondLst>
                                            <p:cond delay="499"/>
                                          </p:stCondLst>
                                        </p:cTn>
                                        <p:tgtEl>
                                          <p:spTgt spid="4"/>
                                        </p:tgtEl>
                                        <p:attrNameLst>
                                          <p:attrName>style.visibility</p:attrName>
                                        </p:attrNameLst>
                                      </p:cBhvr>
                                      <p:to>
                                        <p:strVal val="hidden"/>
                                      </p:to>
                                    </p:set>
                                  </p:childTnLst>
                                </p:cTn>
                              </p:par>
                              <p:par>
                                <p:cTn id="54" presetID="10" presetClass="exit" presetSubtype="0" fill="hold" grpId="2" nodeType="withEffect">
                                  <p:stCondLst>
                                    <p:cond delay="0"/>
                                  </p:stCondLst>
                                  <p:childTnLst>
                                    <p:animEffect transition="out" filter="fade">
                                      <p:cBhvr>
                                        <p:cTn id="55" dur="500"/>
                                        <p:tgtEl>
                                          <p:spTgt spid="6"/>
                                        </p:tgtEl>
                                      </p:cBhvr>
                                    </p:animEffect>
                                    <p:set>
                                      <p:cBhvr>
                                        <p:cTn id="56"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4" grpId="0"/>
      <p:bldP spid="4" grpId="1"/>
      <p:bldP spid="4" grpId="2"/>
      <p:bldP spid="3074" grpId="0"/>
      <p:bldP spid="3074" grpId="1"/>
      <p:bldP spid="5" grpId="0"/>
      <p:bldP spid="5" grpId="1"/>
      <p:bldP spid="7" grpId="0"/>
      <p:bldP spid="7" grpId="1"/>
      <p:bldP spid="8" grpId="0"/>
      <p:bldP spid="9" grpId="0"/>
      <p:bldP spid="9" grpId="2"/>
      <p:bldP spid="9" grpId="3"/>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088761-617C-4302-BE0F-6EABCBE5E2E0}"/>
              </a:ext>
            </a:extLst>
          </p:cNvPr>
          <p:cNvPicPr>
            <a:picLocks noChangeAspect="1"/>
          </p:cNvPicPr>
          <p:nvPr/>
        </p:nvPicPr>
        <p:blipFill rotWithShape="1">
          <a:blip r:embed="rId3">
            <a:extLst>
              <a:ext uri="{28A0092B-C50C-407E-A947-70E740481C1C}">
                <a14:useLocalDpi xmlns:a14="http://schemas.microsoft.com/office/drawing/2010/main" val="0"/>
              </a:ext>
            </a:extLst>
          </a:blip>
          <a:srcRect r="1473"/>
          <a:stretch/>
        </p:blipFill>
        <p:spPr>
          <a:xfrm>
            <a:off x="0" y="0"/>
            <a:ext cx="9144000" cy="6858000"/>
          </a:xfrm>
          <a:prstGeom prst="rect">
            <a:avLst/>
          </a:prstGeom>
        </p:spPr>
      </p:pic>
      <p:sp>
        <p:nvSpPr>
          <p:cNvPr id="5" name="Title 1">
            <a:extLst>
              <a:ext uri="{FF2B5EF4-FFF2-40B4-BE49-F238E27FC236}">
                <a16:creationId xmlns:a16="http://schemas.microsoft.com/office/drawing/2014/main" id="{9AC77695-7479-4A30-B95F-772B21A0D362}"/>
              </a:ext>
            </a:extLst>
          </p:cNvPr>
          <p:cNvSpPr txBox="1">
            <a:spLocks/>
          </p:cNvSpPr>
          <p:nvPr/>
        </p:nvSpPr>
        <p:spPr>
          <a:xfrm>
            <a:off x="1647256" y="1128802"/>
            <a:ext cx="672834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consider Him who endured</a:t>
            </a:r>
          </a:p>
        </p:txBody>
      </p:sp>
      <p:sp>
        <p:nvSpPr>
          <p:cNvPr id="8" name="Title 1">
            <a:extLst>
              <a:ext uri="{FF2B5EF4-FFF2-40B4-BE49-F238E27FC236}">
                <a16:creationId xmlns:a16="http://schemas.microsoft.com/office/drawing/2014/main" id="{2B3CF1D5-2FBA-40F9-8096-F1467F772092}"/>
              </a:ext>
            </a:extLst>
          </p:cNvPr>
          <p:cNvSpPr txBox="1">
            <a:spLocks/>
          </p:cNvSpPr>
          <p:nvPr/>
        </p:nvSpPr>
        <p:spPr>
          <a:xfrm>
            <a:off x="3412205" y="4486204"/>
            <a:ext cx="48768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striving against sin</a:t>
            </a:r>
          </a:p>
        </p:txBody>
      </p:sp>
      <p:sp>
        <p:nvSpPr>
          <p:cNvPr id="3074" name="Rectangle 2"/>
          <p:cNvSpPr>
            <a:spLocks noGrp="1" noChangeArrowheads="1"/>
          </p:cNvSpPr>
          <p:nvPr>
            <p:ph type="title"/>
          </p:nvPr>
        </p:nvSpPr>
        <p:spPr>
          <a:xfrm>
            <a:off x="484414" y="982776"/>
            <a:ext cx="8175172" cy="489244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consider Him who endured such hostility from sinners against Himself, lest you become weary and discouraged in your souls. You have not yet resisted to bloodshed, striving against sin.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12:3-4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7A9918C6-2DAD-4C60-8600-E86B98FD2C14}"/>
              </a:ext>
            </a:extLst>
          </p:cNvPr>
          <p:cNvSpPr txBox="1">
            <a:spLocks noChangeArrowheads="1"/>
          </p:cNvSpPr>
          <p:nvPr/>
        </p:nvSpPr>
        <p:spPr bwMode="auto">
          <a:xfrm rot="21420000">
            <a:off x="2259657" y="2982834"/>
            <a:ext cx="3576413" cy="64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which are seen</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8F9F9DA4-0F05-4587-ABC0-EBC15E6C9DE4}"/>
              </a:ext>
            </a:extLst>
          </p:cNvPr>
          <p:cNvSpPr txBox="1">
            <a:spLocks noChangeArrowheads="1"/>
          </p:cNvSpPr>
          <p:nvPr/>
        </p:nvSpPr>
        <p:spPr bwMode="auto">
          <a:xfrm>
            <a:off x="1693111" y="1065538"/>
            <a:ext cx="664265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consider Him who endured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7" name="Title 1">
            <a:extLst>
              <a:ext uri="{FF2B5EF4-FFF2-40B4-BE49-F238E27FC236}">
                <a16:creationId xmlns:a16="http://schemas.microsoft.com/office/drawing/2014/main" id="{F4EE2E88-D474-4E8C-BDAD-DB5072DC18CE}"/>
              </a:ext>
            </a:extLst>
          </p:cNvPr>
          <p:cNvSpPr txBox="1">
            <a:spLocks/>
          </p:cNvSpPr>
          <p:nvPr/>
        </p:nvSpPr>
        <p:spPr>
          <a:xfrm>
            <a:off x="1734686" y="1640119"/>
            <a:ext cx="1985976"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0000"/>
                  </a:solidFill>
                  <a:prstDash val="solid"/>
                  <a:miter lim="800000"/>
                </a:ln>
                <a:effectLst>
                  <a:glow rad="63500">
                    <a:srgbClr val="FFFF00"/>
                  </a:glow>
                  <a:outerShdw blurRad="50800" algn="tl" rotWithShape="0">
                    <a:srgbClr val="000000"/>
                  </a:outerShdw>
                </a:effectLst>
                <a:latin typeface="Calibri" panose="020F0502020204030204" pitchFamily="34" charset="0"/>
              </a:rPr>
              <a:t>HATE</a:t>
            </a:r>
          </a:p>
        </p:txBody>
      </p:sp>
      <p:sp>
        <p:nvSpPr>
          <p:cNvPr id="9" name="Rectangle 2">
            <a:extLst>
              <a:ext uri="{FF2B5EF4-FFF2-40B4-BE49-F238E27FC236}">
                <a16:creationId xmlns:a16="http://schemas.microsoft.com/office/drawing/2014/main" id="{B8AA41E0-2896-4BFB-8848-5E6CDF629C6A}"/>
              </a:ext>
            </a:extLst>
          </p:cNvPr>
          <p:cNvSpPr txBox="1">
            <a:spLocks noChangeArrowheads="1"/>
          </p:cNvSpPr>
          <p:nvPr/>
        </p:nvSpPr>
        <p:spPr bwMode="auto">
          <a:xfrm>
            <a:off x="3368717" y="4416997"/>
            <a:ext cx="497166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striving against sin</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828332337"/>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50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par>
                                <p:cTn id="10" presetID="50" presetClass="exit" presetSubtype="0" accel="100000" fill="hold" grpId="1" nodeType="withEffect">
                                  <p:stCondLst>
                                    <p:cond delay="0"/>
                                  </p:stCondLst>
                                  <p:childTnLst>
                                    <p:anim calcmode="lin" valueType="num">
                                      <p:cBhvr>
                                        <p:cTn id="11" dur="1000"/>
                                        <p:tgtEl>
                                          <p:spTgt spid="4"/>
                                        </p:tgtEl>
                                        <p:attrNameLst>
                                          <p:attrName>ppt_w</p:attrName>
                                        </p:attrNameLst>
                                      </p:cBhvr>
                                      <p:tavLst>
                                        <p:tav tm="0">
                                          <p:val>
                                            <p:strVal val="ppt_w"/>
                                          </p:val>
                                        </p:tav>
                                        <p:tav tm="100000">
                                          <p:val>
                                            <p:strVal val="ppt_w+.3"/>
                                          </p:val>
                                        </p:tav>
                                      </p:tavLst>
                                    </p:anim>
                                    <p:anim calcmode="lin" valueType="num">
                                      <p:cBhvr>
                                        <p:cTn id="12" dur="1000"/>
                                        <p:tgtEl>
                                          <p:spTgt spid="4"/>
                                        </p:tgtEl>
                                        <p:attrNameLst>
                                          <p:attrName>ppt_h</p:attrName>
                                        </p:attrNameLst>
                                      </p:cBhvr>
                                      <p:tavLst>
                                        <p:tav tm="0">
                                          <p:val>
                                            <p:strVal val="ppt_h"/>
                                          </p:val>
                                        </p:tav>
                                        <p:tav tm="100000">
                                          <p:val>
                                            <p:strVal val="ppt_h"/>
                                          </p:val>
                                        </p:tav>
                                      </p:tavLst>
                                    </p:anim>
                                    <p:animEffect transition="out" filter="fade">
                                      <p:cBhvr>
                                        <p:cTn id="13" dur="1000"/>
                                        <p:tgtEl>
                                          <p:spTgt spid="4"/>
                                        </p:tgtEl>
                                      </p:cBhvr>
                                    </p:animEffect>
                                    <p:set>
                                      <p:cBhvr>
                                        <p:cTn id="14" dur="1" fill="hold">
                                          <p:stCondLst>
                                            <p:cond delay="9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dissolve">
                                      <p:cBhvr>
                                        <p:cTn id="29" dur="500">
                                          <p:stCondLst>
                                            <p:cond delay="0"/>
                                          </p:stCondLst>
                                        </p:cTn>
                                        <p:tgtEl>
                                          <p:spTgt spid="7"/>
                                        </p:tgtEl>
                                      </p:cBhvr>
                                    </p:animEffect>
                                    <p:anim to="" calcmode="lin" valueType="num">
                                      <p:cBhvr>
                                        <p:cTn id="30"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250"/>
                                  </p:stCondLst>
                                  <p:childTnLst>
                                    <p:animEffect transition="out" filter="fade">
                                      <p:cBhvr>
                                        <p:cTn id="35" dur="1500"/>
                                        <p:tgtEl>
                                          <p:spTgt spid="3074"/>
                                        </p:tgtEl>
                                      </p:cBhvr>
                                    </p:animEffect>
                                    <p:set>
                                      <p:cBhvr>
                                        <p:cTn id="36" dur="1" fill="hold">
                                          <p:stCondLst>
                                            <p:cond delay="1499"/>
                                          </p:stCondLst>
                                        </p:cTn>
                                        <p:tgtEl>
                                          <p:spTgt spid="3074"/>
                                        </p:tgtEl>
                                        <p:attrNameLst>
                                          <p:attrName>style.visibility</p:attrName>
                                        </p:attrNameLst>
                                      </p:cBhvr>
                                      <p:to>
                                        <p:strVal val="hidden"/>
                                      </p:to>
                                    </p:set>
                                  </p:childTnLst>
                                </p:cTn>
                              </p:par>
                              <p:par>
                                <p:cTn id="37" presetID="10" presetClass="exit" presetSubtype="0" fill="hold" grpId="1" nodeType="withEffect">
                                  <p:stCondLst>
                                    <p:cond delay="25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par>
                                <p:cTn id="40" presetID="10" presetClass="exit" presetSubtype="0" fill="hold" grpId="2" nodeType="withEffect">
                                  <p:stCondLst>
                                    <p:cond delay="250"/>
                                  </p:stCondLst>
                                  <p:childTnLst>
                                    <p:animEffect transition="out" filter="fad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par>
                                <p:cTn id="43" presetID="0" presetClass="exit" presetSubtype="0" fill="hold" grpId="1" nodeType="withEffect">
                                  <p:stCondLst>
                                    <p:cond delay="0"/>
                                  </p:stCondLst>
                                  <p:childTnLst>
                                    <p:set>
                                      <p:cBhvr>
                                        <p:cTn id="44" dur="1" fill="hold">
                                          <p:stCondLst>
                                            <p:cond delay="999"/>
                                          </p:stCondLst>
                                        </p:cTn>
                                        <p:tgtEl>
                                          <p:spTgt spid="7"/>
                                        </p:tgtEl>
                                        <p:attrNameLst>
                                          <p:attrName>style.visibility</p:attrName>
                                        </p:attrNameLst>
                                      </p:cBhvr>
                                      <p:to>
                                        <p:strVal val="hidden"/>
                                      </p:to>
                                    </p:set>
                                    <p:animEffect transition="out" filter="dissolve">
                                      <p:cBhvr>
                                        <p:cTn id="45" dur="1000">
                                          <p:stCondLst>
                                            <p:cond delay="0"/>
                                          </p:stCondLst>
                                        </p:cTn>
                                        <p:tgtEl>
                                          <p:spTgt spid="7"/>
                                        </p:tgtEl>
                                      </p:cBhvr>
                                    </p:animEffect>
                                    <p:anim to="" calcmode="lin" valueType="num">
                                      <p:cBhvr>
                                        <p:cTn id="46"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47" dur="1000" fill="hold">
                                          <p:stCondLst>
                                            <p:cond delay="0"/>
                                          </p:stCondLst>
                                        </p:cTn>
                                        <p:tgtEl>
                                          <p:spTgt spid="7"/>
                                        </p:tgtEl>
                                        <p:attrNameLst>
                                          <p:attrName>ppt_h</p:attrName>
                                        </p:attrNameLst>
                                      </p:cBhvr>
                                      <p:tavLst>
                                        <p:tav tm="0">
                                          <p:val>
                                            <p:strVal val="#ppt_h"/>
                                          </p:val>
                                        </p:tav>
                                        <p:tav tm="100000">
                                          <p:val>
                                            <p:strVal val="#ppt_h*4"/>
                                          </p:val>
                                        </p:tav>
                                      </p:tavLst>
                                    </p:anim>
                                  </p:childTnLst>
                                </p:cTn>
                              </p:par>
                              <p:par>
                                <p:cTn id="48" presetID="42" presetClass="path" presetSubtype="0" accel="50000" decel="50000" fill="hold" grpId="2" nodeType="withEffect">
                                  <p:stCondLst>
                                    <p:cond delay="0"/>
                                  </p:stCondLst>
                                  <p:childTnLst>
                                    <p:animMotion origin="layout" path="M -3.88889E-6 0 L 0.28768 0.24977 " pathEditMode="relative" rAng="0" ptsTypes="AA">
                                      <p:cBhvr>
                                        <p:cTn id="49" dur="1000" fill="hold"/>
                                        <p:tgtEl>
                                          <p:spTgt spid="7"/>
                                        </p:tgtEl>
                                        <p:attrNameLst>
                                          <p:attrName>ppt_x</p:attrName>
                                          <p:attrName>ppt_y</p:attrName>
                                        </p:attrNameLst>
                                      </p:cBhvr>
                                      <p:rCtr x="14375" y="12477"/>
                                    </p:animMotion>
                                  </p:childTnLst>
                                </p:cTn>
                              </p:par>
                              <p:par>
                                <p:cTn id="50" presetID="22" presetClass="entr" presetSubtype="8"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left)">
                                      <p:cBhvr>
                                        <p:cTn id="52" dur="500"/>
                                        <p:tgtEl>
                                          <p:spTgt spid="8"/>
                                        </p:tgtEl>
                                      </p:cBhvr>
                                    </p:animEffect>
                                  </p:childTnLst>
                                </p:cTn>
                              </p:par>
                              <p:par>
                                <p:cTn id="53" presetID="18" presetClass="emph" presetSubtype="0" fill="hold" grpId="1" nodeType="withEffect">
                                  <p:stCondLst>
                                    <p:cond delay="0"/>
                                  </p:stCondLst>
                                  <p:childTnLst>
                                    <p:set>
                                      <p:cBhvr override="childStyle">
                                        <p:cTn id="54" dur="500" fill="hold"/>
                                        <p:tgtEl>
                                          <p:spTgt spid="8"/>
                                        </p:tgtEl>
                                        <p:attrNameLst>
                                          <p:attrName>style.textDecorationUnderline</p:attrName>
                                        </p:attrNameLst>
                                      </p:cBhvr>
                                      <p:to>
                                        <p:strVal val="true"/>
                                      </p:to>
                                    </p:set>
                                  </p:childTnLst>
                                </p:cTn>
                              </p:par>
                              <p:par>
                                <p:cTn id="55" presetID="22" presetClass="entr" presetSubtype="8"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left)">
                                      <p:cBhvr>
                                        <p:cTn id="57" dur="500"/>
                                        <p:tgtEl>
                                          <p:spTgt spid="9"/>
                                        </p:tgtEl>
                                      </p:cBhvr>
                                    </p:animEffect>
                                  </p:childTnLst>
                                </p:cTn>
                              </p:par>
                              <p:par>
                                <p:cTn id="58" presetID="10" presetClass="exit" presetSubtype="0" fill="hold" grpId="2" nodeType="withEffect">
                                  <p:stCondLst>
                                    <p:cond delay="150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par>
                                <p:cTn id="61" presetID="10" presetClass="exit" presetSubtype="0" fill="hold" grpId="1" nodeType="withEffect">
                                  <p:stCondLst>
                                    <p:cond delay="1500"/>
                                  </p:stCondLst>
                                  <p:childTnLst>
                                    <p:animEffect transition="out" filter="fade">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8" grpId="0"/>
      <p:bldP spid="8" grpId="1"/>
      <p:bldP spid="8" grpId="2"/>
      <p:bldP spid="3074" grpId="0"/>
      <p:bldP spid="3074" grpId="1"/>
      <p:bldP spid="4" grpId="1"/>
      <p:bldP spid="6" grpId="0"/>
      <p:bldP spid="6" grpId="1"/>
      <p:bldP spid="7" grpId="0"/>
      <p:bldP spid="7" grpId="1"/>
      <p:bldP spid="7" grpId="2"/>
      <p:bldP spid="9" grpId="0"/>
      <p:bldP spid="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230ACF-42F6-4939-9D1D-DEE6C51AFD61}"/>
              </a:ext>
            </a:extLst>
          </p:cNvPr>
          <p:cNvPicPr>
            <a:picLocks noChangeAspect="1"/>
          </p:cNvPicPr>
          <p:nvPr/>
        </p:nvPicPr>
        <p:blipFill rotWithShape="1">
          <a:blip r:embed="rId3">
            <a:extLst>
              <a:ext uri="{28A0092B-C50C-407E-A947-70E740481C1C}">
                <a14:useLocalDpi xmlns:a14="http://schemas.microsoft.com/office/drawing/2010/main" val="0"/>
              </a:ext>
            </a:extLst>
          </a:blip>
          <a:srcRect r="10881"/>
          <a:stretch/>
        </p:blipFill>
        <p:spPr>
          <a:xfrm>
            <a:off x="-1" y="0"/>
            <a:ext cx="9144001" cy="6858000"/>
          </a:xfrm>
          <a:prstGeom prst="rect">
            <a:avLst/>
          </a:prstGeom>
        </p:spPr>
      </p:pic>
      <p:sp>
        <p:nvSpPr>
          <p:cNvPr id="4" name="Rectangle 4"/>
          <p:cNvSpPr>
            <a:spLocks noChangeArrowheads="1"/>
          </p:cNvSpPr>
          <p:nvPr/>
        </p:nvSpPr>
        <p:spPr bwMode="auto">
          <a:xfrm>
            <a:off x="510109" y="295814"/>
            <a:ext cx="8098971" cy="320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8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27000">
                    <a:schemeClr val="tx1"/>
                  </a:glow>
                  <a:outerShdw blurRad="76200" dist="50800" dir="5400000" algn="tl" rotWithShape="0">
                    <a:srgbClr val="000000">
                      <a:alpha val="65000"/>
                    </a:srgbClr>
                  </a:outerShdw>
                </a:effectLst>
                <a:latin typeface="Calibri" panose="020F0502020204030204" pitchFamily="34" charset="0"/>
              </a:rPr>
              <a:t>Do Not Become Weary</a:t>
            </a:r>
            <a:endParaRPr lang="en-US" sz="88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270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09600" y="3899048"/>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54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27000">
                    <a:schemeClr val="tx1"/>
                  </a:glow>
                  <a:outerShdw blurRad="76200" dist="50800" dir="5400000" algn="tl" rotWithShape="0">
                    <a:srgbClr val="000000">
                      <a:alpha val="65000"/>
                    </a:srgbClr>
                  </a:outerShdw>
                </a:effectLst>
                <a:latin typeface="Calibri" panose="020F0502020204030204" pitchFamily="34" charset="0"/>
              </a:rPr>
              <a:t>Ron Bert</a:t>
            </a:r>
            <a:endParaRPr lang="en-US" altLang="en-US" sz="54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270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6" name="Rectangle 12"/>
          <p:cNvSpPr>
            <a:spLocks noChangeArrowheads="1"/>
          </p:cNvSpPr>
          <p:nvPr/>
        </p:nvSpPr>
        <p:spPr bwMode="auto">
          <a:xfrm>
            <a:off x="2971800" y="48441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27000">
                    <a:schemeClr val="tx1"/>
                  </a:glow>
                  <a:outerShdw blurRad="76200" dist="50800" dir="5400000" algn="tl" rotWithShape="0">
                    <a:srgbClr val="000000">
                      <a:alpha val="65000"/>
                    </a:srgbClr>
                  </a:outerShdw>
                </a:effectLst>
                <a:latin typeface="Calibri" panose="020F0502020204030204" pitchFamily="34" charset="0"/>
              </a:rPr>
              <a:t>March 8, </a:t>
            </a:r>
            <a:r>
              <a:rPr lang="en-US" altLang="en-US" sz="44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27000">
                    <a:schemeClr val="tx1"/>
                  </a:glow>
                  <a:outerShdw blurRad="76200" dist="50800" dir="5400000" algn="tl" rotWithShape="0">
                    <a:srgbClr val="000000">
                      <a:alpha val="65000"/>
                    </a:srgbClr>
                  </a:outerShdw>
                </a:effectLst>
                <a:latin typeface="Calibri" panose="020F0502020204030204" pitchFamily="34" charset="0"/>
              </a:rPr>
              <a:t>2020</a:t>
            </a:r>
            <a:endParaRPr lang="en-US" altLang="en-US" sz="44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270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39" presetClass="entr" presetSubtype="0" accel="100000"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3"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4"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childTnLst>
                                </p:cTn>
                              </p:par>
                              <p:par>
                                <p:cTn id="16" presetID="39" presetClass="entr" presetSubtype="0" accel="100000" fill="hold" grpId="0" nodeType="withEffect">
                                  <p:stCondLst>
                                    <p:cond delay="75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19"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0"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0" presetClass="exit" presetSubtype="0" fill="hold" grpId="1" nodeType="clickEffect">
                                  <p:stCondLst>
                                    <p:cond delay="0"/>
                                  </p:stCondLst>
                                  <p:childTnLst>
                                    <p:set>
                                      <p:cBhvr>
                                        <p:cTn id="25" dur="1" fill="hold">
                                          <p:stCondLst>
                                            <p:cond delay="999"/>
                                          </p:stCondLst>
                                        </p:cTn>
                                        <p:tgtEl>
                                          <p:spTgt spid="4"/>
                                        </p:tgtEl>
                                        <p:attrNameLst>
                                          <p:attrName>style.visibility</p:attrName>
                                        </p:attrNameLst>
                                      </p:cBhvr>
                                      <p:to>
                                        <p:strVal val="hidden"/>
                                      </p:to>
                                    </p:set>
                                    <p:animEffect transition="out" filter="dissolve">
                                      <p:cBhvr>
                                        <p:cTn id="26" dur="1000">
                                          <p:stCondLst>
                                            <p:cond delay="0"/>
                                          </p:stCondLst>
                                        </p:cTn>
                                        <p:tgtEl>
                                          <p:spTgt spid="4"/>
                                        </p:tgtEl>
                                      </p:cBhvr>
                                    </p:animEffect>
                                    <p:anim to="" calcmode="lin" valueType="num">
                                      <p:cBhvr>
                                        <p:cTn id="27"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28"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29" presetID="42" presetClass="path" presetSubtype="0" accel="50000" decel="50000" fill="hold" grpId="2" nodeType="withEffect">
                                  <p:stCondLst>
                                    <p:cond delay="0"/>
                                  </p:stCondLst>
                                  <p:childTnLst>
                                    <p:animMotion origin="layout" path="M -1.11111E-6 -1.85185E-6 L -1.11111E-6 0.25 " pathEditMode="relative" rAng="0" ptsTypes="AA">
                                      <p:cBhvr>
                                        <p:cTn id="30" dur="1000" fill="hold"/>
                                        <p:tgtEl>
                                          <p:spTgt spid="4"/>
                                        </p:tgtEl>
                                        <p:attrNameLst>
                                          <p:attrName>ppt_x</p:attrName>
                                          <p:attrName>ppt_y</p:attrName>
                                        </p:attrNameLst>
                                      </p:cBhvr>
                                      <p:rCtr x="0" y="12500"/>
                                    </p:animMotion>
                                  </p:childTnLst>
                                </p:cTn>
                              </p:par>
                              <p:par>
                                <p:cTn id="31" presetID="9" presetClass="exit" presetSubtype="0" fill="hold" grpId="1" nodeType="withEffect">
                                  <p:stCondLst>
                                    <p:cond delay="400"/>
                                  </p:stCondLst>
                                  <p:childTnLst>
                                    <p:animEffect transition="out" filter="dissolve">
                                      <p:cBhvr>
                                        <p:cTn id="32" dur="1500"/>
                                        <p:tgtEl>
                                          <p:spTgt spid="5"/>
                                        </p:tgtEl>
                                      </p:cBhvr>
                                    </p:animEffect>
                                    <p:set>
                                      <p:cBhvr>
                                        <p:cTn id="33" dur="1" fill="hold">
                                          <p:stCondLst>
                                            <p:cond delay="1499"/>
                                          </p:stCondLst>
                                        </p:cTn>
                                        <p:tgtEl>
                                          <p:spTgt spid="5"/>
                                        </p:tgtEl>
                                        <p:attrNameLst>
                                          <p:attrName>style.visibility</p:attrName>
                                        </p:attrNameLst>
                                      </p:cBhvr>
                                      <p:to>
                                        <p:strVal val="hidden"/>
                                      </p:to>
                                    </p:set>
                                  </p:childTnLst>
                                </p:cTn>
                              </p:par>
                              <p:par>
                                <p:cTn id="34" presetID="0" presetClass="path" presetSubtype="0" accel="50000" decel="50000" fill="hold" grpId="2" nodeType="withEffect">
                                  <p:stCondLst>
                                    <p:cond delay="400"/>
                                  </p:stCondLst>
                                  <p:childTnLst>
                                    <p:animMotion origin="layout" path="M 3.33333E-6 3.13599E-6 L 3.33333E-6 0.23034 " pathEditMode="relative" rAng="0" ptsTypes="AA">
                                      <p:cBhvr>
                                        <p:cTn id="35" dur="1500" fill="hold"/>
                                        <p:tgtEl>
                                          <p:spTgt spid="5"/>
                                        </p:tgtEl>
                                        <p:attrNameLst>
                                          <p:attrName>ppt_x</p:attrName>
                                          <p:attrName>ppt_y</p:attrName>
                                        </p:attrNameLst>
                                      </p:cBhvr>
                                      <p:rCtr x="0" y="11517"/>
                                    </p:animMotion>
                                  </p:childTnLst>
                                </p:cTn>
                              </p:par>
                              <p:par>
                                <p:cTn id="36" presetID="31" presetClass="exit" presetSubtype="0" fill="hold" grpId="1" nodeType="withEffect">
                                  <p:stCondLst>
                                    <p:cond delay="1100"/>
                                  </p:stCondLst>
                                  <p:childTnLst>
                                    <p:anim calcmode="lin" valueType="num">
                                      <p:cBhvr>
                                        <p:cTn id="37" dur="1000"/>
                                        <p:tgtEl>
                                          <p:spTgt spid="6"/>
                                        </p:tgtEl>
                                        <p:attrNameLst>
                                          <p:attrName>ppt_w</p:attrName>
                                        </p:attrNameLst>
                                      </p:cBhvr>
                                      <p:tavLst>
                                        <p:tav tm="0">
                                          <p:val>
                                            <p:strVal val="ppt_w"/>
                                          </p:val>
                                        </p:tav>
                                        <p:tav tm="100000">
                                          <p:val>
                                            <p:fltVal val="0"/>
                                          </p:val>
                                        </p:tav>
                                      </p:tavLst>
                                    </p:anim>
                                    <p:anim calcmode="lin" valueType="num">
                                      <p:cBhvr>
                                        <p:cTn id="38" dur="1000"/>
                                        <p:tgtEl>
                                          <p:spTgt spid="6"/>
                                        </p:tgtEl>
                                        <p:attrNameLst>
                                          <p:attrName>ppt_h</p:attrName>
                                        </p:attrNameLst>
                                      </p:cBhvr>
                                      <p:tavLst>
                                        <p:tav tm="0">
                                          <p:val>
                                            <p:strVal val="ppt_h"/>
                                          </p:val>
                                        </p:tav>
                                        <p:tav tm="100000">
                                          <p:val>
                                            <p:fltVal val="0"/>
                                          </p:val>
                                        </p:tav>
                                      </p:tavLst>
                                    </p:anim>
                                    <p:anim calcmode="lin" valueType="num">
                                      <p:cBhvr>
                                        <p:cTn id="39" dur="1000"/>
                                        <p:tgtEl>
                                          <p:spTgt spid="6"/>
                                        </p:tgtEl>
                                        <p:attrNameLst>
                                          <p:attrName>style.rotation</p:attrName>
                                        </p:attrNameLst>
                                      </p:cBhvr>
                                      <p:tavLst>
                                        <p:tav tm="0">
                                          <p:val>
                                            <p:fltVal val="0"/>
                                          </p:val>
                                        </p:tav>
                                        <p:tav tm="100000">
                                          <p:val>
                                            <p:fltVal val="90"/>
                                          </p:val>
                                        </p:tav>
                                      </p:tavLst>
                                    </p:anim>
                                    <p:animEffect transition="out" filter="fade">
                                      <p:cBhvr>
                                        <p:cTn id="40" dur="1000"/>
                                        <p:tgtEl>
                                          <p:spTgt spid="6"/>
                                        </p:tgtEl>
                                      </p:cBhvr>
                                    </p:animEffect>
                                    <p:set>
                                      <p:cBhvr>
                                        <p:cTn id="41" dur="1" fill="hold">
                                          <p:stCondLst>
                                            <p:cond delay="999"/>
                                          </p:stCondLst>
                                        </p:cTn>
                                        <p:tgtEl>
                                          <p:spTgt spid="6"/>
                                        </p:tgtEl>
                                        <p:attrNameLst>
                                          <p:attrName>style.visibility</p:attrName>
                                        </p:attrNameLst>
                                      </p:cBhvr>
                                      <p:to>
                                        <p:strVal val="hidden"/>
                                      </p:to>
                                    </p:set>
                                  </p:childTnLst>
                                </p:cTn>
                              </p:par>
                              <p:par>
                                <p:cTn id="42" presetID="42" presetClass="path" presetSubtype="0" accel="50000" decel="50000" fill="hold" grpId="2" nodeType="withEffect">
                                  <p:stCondLst>
                                    <p:cond delay="1100"/>
                                  </p:stCondLst>
                                  <p:childTnLst>
                                    <p:animMotion origin="layout" path="M 3.33333E-6 2.22222E-6 L -0.14167 -0.30903 " pathEditMode="relative" rAng="0" ptsTypes="AA">
                                      <p:cBhvr>
                                        <p:cTn id="43" dur="1000" fill="hold"/>
                                        <p:tgtEl>
                                          <p:spTgt spid="6"/>
                                        </p:tgtEl>
                                        <p:attrNameLst>
                                          <p:attrName>ppt_x</p:attrName>
                                          <p:attrName>ppt_y</p:attrName>
                                        </p:attrNameLst>
                                      </p:cBhvr>
                                      <p:rCtr x="-7083" y="-15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2A6D3B-F975-4DC7-A557-52DEB1BFCA9C}"/>
              </a:ext>
            </a:extLst>
          </p:cNvPr>
          <p:cNvPicPr>
            <a:picLocks noChangeAspect="1"/>
          </p:cNvPicPr>
          <p:nvPr/>
        </p:nvPicPr>
        <p:blipFill rotWithShape="1">
          <a:blip r:embed="rId3">
            <a:extLst>
              <a:ext uri="{28A0092B-C50C-407E-A947-70E740481C1C}">
                <a14:useLocalDpi xmlns:a14="http://schemas.microsoft.com/office/drawing/2010/main" val="0"/>
              </a:ext>
            </a:extLst>
          </a:blip>
          <a:srcRect l="2713" t="2325" r="2403" b="32403"/>
          <a:stretch/>
        </p:blipFill>
        <p:spPr>
          <a:xfrm>
            <a:off x="0" y="0"/>
            <a:ext cx="9144000" cy="6858000"/>
          </a:xfrm>
          <a:prstGeom prst="rect">
            <a:avLst/>
          </a:prstGeom>
        </p:spPr>
      </p:pic>
      <p:sp>
        <p:nvSpPr>
          <p:cNvPr id="10" name="Title 1">
            <a:extLst>
              <a:ext uri="{FF2B5EF4-FFF2-40B4-BE49-F238E27FC236}">
                <a16:creationId xmlns:a16="http://schemas.microsoft.com/office/drawing/2014/main" id="{0F1EDDB8-3E84-4C9F-9CA7-803C1A3DD40D}"/>
              </a:ext>
            </a:extLst>
          </p:cNvPr>
          <p:cNvSpPr txBox="1">
            <a:spLocks/>
          </p:cNvSpPr>
          <p:nvPr/>
        </p:nvSpPr>
        <p:spPr>
          <a:xfrm>
            <a:off x="2659062" y="4297417"/>
            <a:ext cx="23031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find rest</a:t>
            </a:r>
          </a:p>
        </p:txBody>
      </p:sp>
      <p:sp>
        <p:nvSpPr>
          <p:cNvPr id="4" name="Title 1">
            <a:extLst>
              <a:ext uri="{FF2B5EF4-FFF2-40B4-BE49-F238E27FC236}">
                <a16:creationId xmlns:a16="http://schemas.microsoft.com/office/drawing/2014/main" id="{57C36437-F263-4B71-BA1A-14BA8DC82974}"/>
              </a:ext>
            </a:extLst>
          </p:cNvPr>
          <p:cNvSpPr txBox="1">
            <a:spLocks/>
          </p:cNvSpPr>
          <p:nvPr/>
        </p:nvSpPr>
        <p:spPr>
          <a:xfrm>
            <a:off x="914276" y="954184"/>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Come to Me</a:t>
            </a:r>
          </a:p>
        </p:txBody>
      </p:sp>
      <p:sp>
        <p:nvSpPr>
          <p:cNvPr id="6" name="Title 1">
            <a:extLst>
              <a:ext uri="{FF2B5EF4-FFF2-40B4-BE49-F238E27FC236}">
                <a16:creationId xmlns:a16="http://schemas.microsoft.com/office/drawing/2014/main" id="{BE517DFE-2B0F-4995-88A5-6175F2FF8ED8}"/>
              </a:ext>
            </a:extLst>
          </p:cNvPr>
          <p:cNvSpPr txBox="1">
            <a:spLocks/>
          </p:cNvSpPr>
          <p:nvPr/>
        </p:nvSpPr>
        <p:spPr>
          <a:xfrm>
            <a:off x="2622883" y="2956690"/>
            <a:ext cx="380197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learn from Me</a:t>
            </a:r>
          </a:p>
        </p:txBody>
      </p:sp>
      <p:sp>
        <p:nvSpPr>
          <p:cNvPr id="3074" name="Rectangle 2"/>
          <p:cNvSpPr>
            <a:spLocks noGrp="1" noChangeArrowheads="1"/>
          </p:cNvSpPr>
          <p:nvPr>
            <p:ph type="title"/>
          </p:nvPr>
        </p:nvSpPr>
        <p:spPr>
          <a:xfrm>
            <a:off x="555171" y="871870"/>
            <a:ext cx="8033657" cy="547506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"Come to Me, all you who labor and are heavy laden, and I will give you rest. Take My yoke upon you and learn from Me, for I am gentle and lowly in heart, and you will find rest for your souls. For My yoke is easy and My burden is light."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11:28-30 </a:t>
            </a:r>
          </a:p>
        </p:txBody>
      </p:sp>
      <p:sp>
        <p:nvSpPr>
          <p:cNvPr id="5" name="Rectangle 2">
            <a:extLst>
              <a:ext uri="{FF2B5EF4-FFF2-40B4-BE49-F238E27FC236}">
                <a16:creationId xmlns:a16="http://schemas.microsoft.com/office/drawing/2014/main" id="{3F12537E-5087-4500-AFE1-AD914D2C6AC0}"/>
              </a:ext>
            </a:extLst>
          </p:cNvPr>
          <p:cNvSpPr txBox="1">
            <a:spLocks noChangeArrowheads="1"/>
          </p:cNvSpPr>
          <p:nvPr/>
        </p:nvSpPr>
        <p:spPr bwMode="auto">
          <a:xfrm>
            <a:off x="883925" y="882848"/>
            <a:ext cx="333414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Come to Me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91C2AE8B-FDA1-44E7-8C67-5DC7C3A64E1E}"/>
              </a:ext>
            </a:extLst>
          </p:cNvPr>
          <p:cNvSpPr txBox="1">
            <a:spLocks noChangeArrowheads="1"/>
          </p:cNvSpPr>
          <p:nvPr/>
        </p:nvSpPr>
        <p:spPr bwMode="auto">
          <a:xfrm>
            <a:off x="2719994" y="2897008"/>
            <a:ext cx="362290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learn from Me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0B443CE5-072F-4E43-92FF-0F590C922224}"/>
              </a:ext>
            </a:extLst>
          </p:cNvPr>
          <p:cNvSpPr txBox="1">
            <a:spLocks noChangeArrowheads="1"/>
          </p:cNvSpPr>
          <p:nvPr/>
        </p:nvSpPr>
        <p:spPr bwMode="auto">
          <a:xfrm>
            <a:off x="4955195" y="3570108"/>
            <a:ext cx="205520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in heart</a:t>
            </a:r>
            <a:endParaRPr lang="en-US" altLang="en-US" b="1" i="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8E8B2DE0-7178-4923-8567-6E18398BCF7B}"/>
              </a:ext>
            </a:extLst>
          </p:cNvPr>
          <p:cNvSpPr txBox="1">
            <a:spLocks noChangeArrowheads="1"/>
          </p:cNvSpPr>
          <p:nvPr/>
        </p:nvSpPr>
        <p:spPr bwMode="auto">
          <a:xfrm>
            <a:off x="2646677" y="4233725"/>
            <a:ext cx="235156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find rest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6">
            <a:extLst>
              <a:ext uri="{FF2B5EF4-FFF2-40B4-BE49-F238E27FC236}">
                <a16:creationId xmlns:a16="http://schemas.microsoft.com/office/drawing/2014/main" id="{3082FDFC-DDFD-4A88-95F3-684635432324}"/>
              </a:ext>
            </a:extLst>
          </p:cNvPr>
          <p:cNvSpPr>
            <a:spLocks noChangeArrowheads="1"/>
          </p:cNvSpPr>
          <p:nvPr/>
        </p:nvSpPr>
        <p:spPr bwMode="auto">
          <a:xfrm>
            <a:off x="4896529" y="3468124"/>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2" name="Rectangle 2">
            <a:extLst>
              <a:ext uri="{FF2B5EF4-FFF2-40B4-BE49-F238E27FC236}">
                <a16:creationId xmlns:a16="http://schemas.microsoft.com/office/drawing/2014/main" id="{319674B3-6589-47AD-B56C-20FA4F5687EF}"/>
              </a:ext>
            </a:extLst>
          </p:cNvPr>
          <p:cNvSpPr txBox="1">
            <a:spLocks noChangeArrowheads="1"/>
          </p:cNvSpPr>
          <p:nvPr/>
        </p:nvSpPr>
        <p:spPr bwMode="auto">
          <a:xfrm>
            <a:off x="5361140" y="3531901"/>
            <a:ext cx="1808826" cy="82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heart</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hidden="1">
            <a:extLst>
              <a:ext uri="{FF2B5EF4-FFF2-40B4-BE49-F238E27FC236}">
                <a16:creationId xmlns:a16="http://schemas.microsoft.com/office/drawing/2014/main" id="{165CD97A-DC02-4572-ACC3-8C55541B17B0}"/>
              </a:ext>
            </a:extLst>
          </p:cNvPr>
          <p:cNvSpPr txBox="1">
            <a:spLocks noChangeArrowheads="1"/>
          </p:cNvSpPr>
          <p:nvPr/>
        </p:nvSpPr>
        <p:spPr bwMode="auto">
          <a:xfrm>
            <a:off x="3772716" y="3685834"/>
            <a:ext cx="1733670" cy="82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heart</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373022331"/>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650"/>
                                        <p:tgtEl>
                                          <p:spTgt spid="4"/>
                                        </p:tgtEl>
                                      </p:cBhvr>
                                    </p:animEffect>
                                  </p:childTnLst>
                                </p:cTn>
                              </p:par>
                              <p:par>
                                <p:cTn id="15" presetID="18" presetClass="emph" presetSubtype="0" fill="hold" grpId="1" nodeType="withEffect">
                                  <p:stCondLst>
                                    <p:cond delay="0"/>
                                  </p:stCondLst>
                                  <p:childTnLst>
                                    <p:set>
                                      <p:cBhvr override="childStyle">
                                        <p:cTn id="16" dur="650" fill="hold"/>
                                        <p:tgtEl>
                                          <p:spTgt spid="4"/>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65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650"/>
                                        <p:tgtEl>
                                          <p:spTgt spid="6"/>
                                        </p:tgtEl>
                                      </p:cBhvr>
                                    </p:animEffect>
                                  </p:childTnLst>
                                </p:cTn>
                              </p:par>
                              <p:par>
                                <p:cTn id="25" presetID="18" presetClass="emph" presetSubtype="0" fill="hold" grpId="1" nodeType="withEffect">
                                  <p:stCondLst>
                                    <p:cond delay="0"/>
                                  </p:stCondLst>
                                  <p:childTnLst>
                                    <p:set>
                                      <p:cBhvr override="childStyle">
                                        <p:cTn id="26" dur="650" fill="hold"/>
                                        <p:tgtEl>
                                          <p:spTgt spid="6"/>
                                        </p:tgtEl>
                                        <p:attrNameLst>
                                          <p:attrName>style.textDecorationUnderline</p:attrName>
                                        </p:attrNameLst>
                                      </p:cBhvr>
                                      <p:to>
                                        <p:strVal val="true"/>
                                      </p:to>
                                    </p:set>
                                  </p:childTnLst>
                                </p:cTn>
                              </p:par>
                              <p:par>
                                <p:cTn id="27" presetID="22" presetClass="entr" presetSubtype="8"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65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25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650"/>
                                        <p:tgtEl>
                                          <p:spTgt spid="9"/>
                                        </p:tgtEl>
                                      </p:cBhvr>
                                    </p:animEffect>
                                  </p:childTnLst>
                                </p:cTn>
                              </p:par>
                              <p:par>
                                <p:cTn id="35" presetID="16" presetClass="exit" presetSubtype="21" fill="hold" grpId="2" nodeType="withEffect">
                                  <p:stCondLst>
                                    <p:cond delay="0"/>
                                  </p:stCondLst>
                                  <p:childTnLst>
                                    <p:animEffect transition="out" filter="barn(inVertical)">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5"/>
                                        </p:tgtEl>
                                      </p:cBhvr>
                                    </p:animEffect>
                                    <p:set>
                                      <p:cBhvr>
                                        <p:cTn id="43" dur="1" fill="hold">
                                          <p:stCondLst>
                                            <p:cond delay="499"/>
                                          </p:stCondLst>
                                        </p:cTn>
                                        <p:tgtEl>
                                          <p:spTgt spid="5"/>
                                        </p:tgtEl>
                                        <p:attrNameLst>
                                          <p:attrName>style.visibility</p:attrName>
                                        </p:attrNameLst>
                                      </p:cBhvr>
                                      <p:to>
                                        <p:strVal val="hidden"/>
                                      </p:to>
                                    </p:set>
                                  </p:childTnLst>
                                </p:cTn>
                              </p:par>
                              <p:par>
                                <p:cTn id="44" presetID="16" presetClass="exit" presetSubtype="21" fill="hold" grpId="2" nodeType="withEffect">
                                  <p:stCondLst>
                                    <p:cond delay="0"/>
                                  </p:stCondLst>
                                  <p:childTnLst>
                                    <p:animEffect transition="out" filter="barn(inVertical)">
                                      <p:cBhvr>
                                        <p:cTn id="45" dur="500"/>
                                        <p:tgtEl>
                                          <p:spTgt spid="4"/>
                                        </p:tgtEl>
                                      </p:cBhvr>
                                    </p:animEffect>
                                    <p:set>
                                      <p:cBhvr>
                                        <p:cTn id="46" dur="1" fill="hold">
                                          <p:stCondLst>
                                            <p:cond delay="499"/>
                                          </p:stCondLst>
                                        </p:cTn>
                                        <p:tgtEl>
                                          <p:spTgt spid="4"/>
                                        </p:tgtEl>
                                        <p:attrNameLst>
                                          <p:attrName>style.visibility</p:attrName>
                                        </p:attrNameLst>
                                      </p:cBhvr>
                                      <p:to>
                                        <p:strVal val="hidden"/>
                                      </p:to>
                                    </p:set>
                                  </p:childTnLst>
                                </p:cTn>
                              </p:par>
                            </p:childTnLst>
                          </p:cTn>
                        </p:par>
                        <p:par>
                          <p:cTn id="47" fill="hold">
                            <p:stCondLst>
                              <p:cond delay="900"/>
                            </p:stCondLst>
                            <p:childTnLst>
                              <p:par>
                                <p:cTn id="48" presetID="0" presetClass="entr" presetSubtype="0"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dissolve">
                                      <p:cBhvr>
                                        <p:cTn id="50" dur="500">
                                          <p:stCondLst>
                                            <p:cond delay="0"/>
                                          </p:stCondLst>
                                        </p:cTn>
                                        <p:tgtEl>
                                          <p:spTgt spid="8"/>
                                        </p:tgtEl>
                                      </p:cBhvr>
                                    </p:animEffect>
                                    <p:anim to="" calcmode="lin" valueType="num">
                                      <p:cBhvr>
                                        <p:cTn id="51"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52"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wipe(left)">
                                      <p:cBhvr>
                                        <p:cTn id="57" dur="500"/>
                                        <p:tgtEl>
                                          <p:spTgt spid="10"/>
                                        </p:tgtEl>
                                      </p:cBhvr>
                                    </p:animEffect>
                                  </p:childTnLst>
                                </p:cTn>
                              </p:par>
                              <p:par>
                                <p:cTn id="58" presetID="18" presetClass="emph" presetSubtype="0" fill="hold" grpId="1" nodeType="withEffect">
                                  <p:stCondLst>
                                    <p:cond delay="0"/>
                                  </p:stCondLst>
                                  <p:childTnLst>
                                    <p:set>
                                      <p:cBhvr override="childStyle">
                                        <p:cTn id="59" dur="500" fill="hold"/>
                                        <p:tgtEl>
                                          <p:spTgt spid="10"/>
                                        </p:tgtEl>
                                        <p:attrNameLst>
                                          <p:attrName>style.textDecorationUnderline</p:attrName>
                                        </p:attrNameLst>
                                      </p:cBhvr>
                                      <p:to>
                                        <p:strVal val="true"/>
                                      </p:to>
                                    </p:set>
                                  </p:childTnLst>
                                </p:cTn>
                              </p:par>
                              <p:par>
                                <p:cTn id="60" presetID="22" presetClass="entr" presetSubtype="8" fill="hold" grpId="0" nodeType="with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left)">
                                      <p:cBhvr>
                                        <p:cTn id="62" dur="5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250"/>
                                        <p:tgtEl>
                                          <p:spTgt spid="12"/>
                                        </p:tgtEl>
                                      </p:cBhvr>
                                    </p:animEffect>
                                  </p:childTnLst>
                                </p:cTn>
                              </p:par>
                              <p:par>
                                <p:cTn id="68" presetID="42" presetClass="path" presetSubtype="0" accel="50000" decel="50000" fill="hold" grpId="2" nodeType="withEffect">
                                  <p:stCondLst>
                                    <p:cond delay="0"/>
                                  </p:stCondLst>
                                  <p:childTnLst>
                                    <p:animMotion origin="layout" path="M -3.05556E-6 -1.48148E-6 L -0.17795 0.02269 " pathEditMode="relative" rAng="0" ptsTypes="AA">
                                      <p:cBhvr>
                                        <p:cTn id="69" dur="2000" fill="hold"/>
                                        <p:tgtEl>
                                          <p:spTgt spid="12"/>
                                        </p:tgtEl>
                                        <p:attrNameLst>
                                          <p:attrName>ppt_x</p:attrName>
                                          <p:attrName>ppt_y</p:attrName>
                                        </p:attrNameLst>
                                      </p:cBhvr>
                                      <p:rCtr x="-8906" y="1134"/>
                                    </p:animMotion>
                                  </p:childTnLst>
                                </p:cTn>
                              </p:par>
                              <p:par>
                                <p:cTn id="70" presetID="10" presetClass="exit" presetSubtype="0" fill="hold" grpId="1" nodeType="withEffect">
                                  <p:stCondLst>
                                    <p:cond delay="0"/>
                                  </p:stCondLst>
                                  <p:childTnLst>
                                    <p:animEffect transition="out" filter="fade">
                                      <p:cBhvr>
                                        <p:cTn id="71" dur="1250"/>
                                        <p:tgtEl>
                                          <p:spTgt spid="3074"/>
                                        </p:tgtEl>
                                      </p:cBhvr>
                                    </p:animEffect>
                                    <p:set>
                                      <p:cBhvr>
                                        <p:cTn id="72" dur="1" fill="hold">
                                          <p:stCondLst>
                                            <p:cond delay="1249"/>
                                          </p:stCondLst>
                                        </p:cTn>
                                        <p:tgtEl>
                                          <p:spTgt spid="3074"/>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9"/>
                                        </p:tgtEl>
                                      </p:cBhvr>
                                    </p:animEffect>
                                    <p:set>
                                      <p:cBhvr>
                                        <p:cTn id="75" dur="1" fill="hold">
                                          <p:stCondLst>
                                            <p:cond delay="499"/>
                                          </p:stCondLst>
                                        </p:cTn>
                                        <p:tgtEl>
                                          <p:spTgt spid="9"/>
                                        </p:tgtEl>
                                        <p:attrNameLst>
                                          <p:attrName>style.visibility</p:attrName>
                                        </p:attrNameLst>
                                      </p:cBhvr>
                                      <p:to>
                                        <p:strVal val="hidden"/>
                                      </p:to>
                                    </p:set>
                                  </p:childTnLst>
                                </p:cTn>
                              </p:par>
                              <p:par>
                                <p:cTn id="76" presetID="10" presetClass="exit" presetSubtype="0" fill="hold" grpId="2" nodeType="withEffect">
                                  <p:stCondLst>
                                    <p:cond delay="0"/>
                                  </p:stCondLst>
                                  <p:childTnLst>
                                    <p:animEffect transition="out" filter="fade">
                                      <p:cBhvr>
                                        <p:cTn id="77" dur="500"/>
                                        <p:tgtEl>
                                          <p:spTgt spid="10"/>
                                        </p:tgtEl>
                                      </p:cBhvr>
                                    </p:animEffect>
                                    <p:set>
                                      <p:cBhvr>
                                        <p:cTn id="78" dur="1" fill="hold">
                                          <p:stCondLst>
                                            <p:cond delay="499"/>
                                          </p:stCondLst>
                                        </p:cTn>
                                        <p:tgtEl>
                                          <p:spTgt spid="10"/>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11"/>
                                        </p:tgtEl>
                                      </p:cBhvr>
                                    </p:animEffect>
                                    <p:set>
                                      <p:cBhvr>
                                        <p:cTn id="81" dur="1" fill="hold">
                                          <p:stCondLst>
                                            <p:cond delay="499"/>
                                          </p:stCondLst>
                                        </p:cTn>
                                        <p:tgtEl>
                                          <p:spTgt spid="11"/>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8"/>
                                        </p:tgtEl>
                                      </p:cBhvr>
                                    </p:animEffect>
                                    <p:set>
                                      <p:cBhvr>
                                        <p:cTn id="84"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4" grpId="0"/>
      <p:bldP spid="4" grpId="1"/>
      <p:bldP spid="4" grpId="2"/>
      <p:bldP spid="6" grpId="0"/>
      <p:bldP spid="6" grpId="1"/>
      <p:bldP spid="6" grpId="2"/>
      <p:bldP spid="3074" grpId="0"/>
      <p:bldP spid="3074" grpId="1"/>
      <p:bldP spid="5" grpId="0"/>
      <p:bldP spid="5" grpId="1"/>
      <p:bldP spid="7" grpId="0"/>
      <p:bldP spid="7" grpId="1"/>
      <p:bldP spid="9" grpId="0"/>
      <p:bldP spid="9" grpId="1"/>
      <p:bldP spid="11" grpId="0"/>
      <p:bldP spid="11" grpId="1"/>
      <p:bldP spid="8" grpId="0"/>
      <p:bldP spid="8" grpId="1"/>
      <p:bldP spid="12" grpId="0"/>
      <p:bldP spid="12" grpId="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71DCF3-A37C-4E9B-BB77-70F25EE022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4" name="Title 1">
            <a:extLst>
              <a:ext uri="{FF2B5EF4-FFF2-40B4-BE49-F238E27FC236}">
                <a16:creationId xmlns:a16="http://schemas.microsoft.com/office/drawing/2014/main" id="{D428B1E3-44E6-4F11-99D4-E8D72F9DAE68}"/>
              </a:ext>
            </a:extLst>
          </p:cNvPr>
          <p:cNvSpPr txBox="1">
            <a:spLocks/>
          </p:cNvSpPr>
          <p:nvPr/>
        </p:nvSpPr>
        <p:spPr>
          <a:xfrm>
            <a:off x="1694329" y="3780499"/>
            <a:ext cx="38862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not lose heart</a:t>
            </a:r>
          </a:p>
        </p:txBody>
      </p:sp>
      <p:sp>
        <p:nvSpPr>
          <p:cNvPr id="3074" name="Rectangle 2"/>
          <p:cNvSpPr>
            <a:spLocks noGrp="1" noChangeArrowheads="1"/>
          </p:cNvSpPr>
          <p:nvPr>
            <p:ph type="title"/>
          </p:nvPr>
        </p:nvSpPr>
        <p:spPr>
          <a:xfrm>
            <a:off x="457200" y="2245519"/>
            <a:ext cx="8229600" cy="2366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He spoke a parable to them, that men always ought to pray and not lose heart,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Luke 18:1 </a:t>
            </a:r>
          </a:p>
        </p:txBody>
      </p:sp>
      <p:sp>
        <p:nvSpPr>
          <p:cNvPr id="5" name="Rectangle 2">
            <a:extLst>
              <a:ext uri="{FF2B5EF4-FFF2-40B4-BE49-F238E27FC236}">
                <a16:creationId xmlns:a16="http://schemas.microsoft.com/office/drawing/2014/main" id="{B468F96C-1363-40FD-AF68-B216ECB203BD}"/>
              </a:ext>
            </a:extLst>
          </p:cNvPr>
          <p:cNvSpPr txBox="1">
            <a:spLocks noChangeArrowheads="1"/>
          </p:cNvSpPr>
          <p:nvPr/>
        </p:nvSpPr>
        <p:spPr bwMode="auto">
          <a:xfrm>
            <a:off x="1719248" y="3719050"/>
            <a:ext cx="384867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not lose heart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020C7FAD-FC71-4D92-B79C-50D319B99EE5}"/>
              </a:ext>
            </a:extLst>
          </p:cNvPr>
          <p:cNvSpPr txBox="1">
            <a:spLocks noChangeArrowheads="1"/>
          </p:cNvSpPr>
          <p:nvPr/>
        </p:nvSpPr>
        <p:spPr bwMode="auto">
          <a:xfrm>
            <a:off x="3772716" y="3685834"/>
            <a:ext cx="1733670" cy="82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heart</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EBD8A59C-D892-4E87-958F-29DD56C21709}"/>
              </a:ext>
            </a:extLst>
          </p:cNvPr>
          <p:cNvSpPr txBox="1">
            <a:spLocks noChangeArrowheads="1"/>
          </p:cNvSpPr>
          <p:nvPr/>
        </p:nvSpPr>
        <p:spPr bwMode="auto">
          <a:xfrm>
            <a:off x="6940560" y="3051876"/>
            <a:ext cx="134873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pray</a:t>
            </a:r>
            <a:endParaRPr lang="en-US" altLang="en-US" b="1" i="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pic>
        <p:nvPicPr>
          <p:cNvPr id="6" name="SpotlightShape1_rendered">
            <a:extLst>
              <a:ext uri="{FF2B5EF4-FFF2-40B4-BE49-F238E27FC236}">
                <a16:creationId xmlns:a16="http://schemas.microsoft.com/office/drawing/2014/main" id="{625315B5-F84C-456D-8250-0F6A9B0B0A49}"/>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Tree>
    <p:extLst>
      <p:ext uri="{BB962C8B-B14F-4D97-AF65-F5344CB8AC3E}">
        <p14:creationId xmlns:p14="http://schemas.microsoft.com/office/powerpoint/2010/main" val="3054142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250"/>
                                        <p:tgtEl>
                                          <p:spTgt spid="7"/>
                                        </p:tgtEl>
                                      </p:cBhvr>
                                    </p:animEffect>
                                    <p:set>
                                      <p:cBhvr>
                                        <p:cTn id="13" dur="1" fill="hold">
                                          <p:stCondLst>
                                            <p:cond delay="249"/>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8" presetClass="emph" presetSubtype="0" fill="hold" grpId="1" nodeType="withEffect">
                                  <p:stCondLst>
                                    <p:cond delay="0"/>
                                  </p:stCondLst>
                                  <p:childTnLst>
                                    <p:set>
                                      <p:cBhvr override="childStyle">
                                        <p:cTn id="20" dur="500" fill="hold"/>
                                        <p:tgtEl>
                                          <p:spTgt spid="4"/>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5" grpId="0"/>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C4E5FE-EFBB-45A5-B427-64FC39A59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4" name="Title 1">
            <a:extLst>
              <a:ext uri="{FF2B5EF4-FFF2-40B4-BE49-F238E27FC236}">
                <a16:creationId xmlns:a16="http://schemas.microsoft.com/office/drawing/2014/main" id="{14327E90-BDB9-4880-A13B-34D334612EC1}"/>
              </a:ext>
            </a:extLst>
          </p:cNvPr>
          <p:cNvSpPr txBox="1">
            <a:spLocks/>
          </p:cNvSpPr>
          <p:nvPr/>
        </p:nvSpPr>
        <p:spPr>
          <a:xfrm>
            <a:off x="451737" y="3140644"/>
            <a:ext cx="808168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do not grow weary in doing good</a:t>
            </a:r>
          </a:p>
        </p:txBody>
      </p:sp>
      <p:sp>
        <p:nvSpPr>
          <p:cNvPr id="3074" name="Rectangle 2"/>
          <p:cNvSpPr>
            <a:spLocks noGrp="1" noChangeArrowheads="1"/>
          </p:cNvSpPr>
          <p:nvPr>
            <p:ph type="title"/>
          </p:nvPr>
        </p:nvSpPr>
        <p:spPr>
          <a:xfrm>
            <a:off x="492524" y="2267290"/>
            <a:ext cx="8158950" cy="232341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as for you, brethren,              do not grow weary in doing good.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Thessalonians 3:13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FB9CEAC0-331B-4AAA-876B-9F540967C9BB}"/>
              </a:ext>
            </a:extLst>
          </p:cNvPr>
          <p:cNvSpPr txBox="1">
            <a:spLocks noChangeArrowheads="1"/>
          </p:cNvSpPr>
          <p:nvPr/>
        </p:nvSpPr>
        <p:spPr bwMode="auto">
          <a:xfrm>
            <a:off x="446134" y="3080313"/>
            <a:ext cx="810857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do not grow weary in doing good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87245715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750"/>
                                        <p:tgtEl>
                                          <p:spTgt spid="4"/>
                                        </p:tgtEl>
                                      </p:cBhvr>
                                    </p:animEffect>
                                  </p:childTnLst>
                                </p:cTn>
                              </p:par>
                              <p:par>
                                <p:cTn id="16" presetID="18" presetClass="emph" presetSubtype="0" fill="hold" grpId="1" nodeType="withEffect">
                                  <p:stCondLst>
                                    <p:cond delay="0"/>
                                  </p:stCondLst>
                                  <p:childTnLst>
                                    <p:set>
                                      <p:cBhvr override="childStyle">
                                        <p:cTn id="17" dur="75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78A907-685C-4CFF-999B-FD098F3D3F91}"/>
              </a:ext>
            </a:extLst>
          </p:cNvPr>
          <p:cNvPicPr>
            <a:picLocks noChangeAspect="1"/>
          </p:cNvPicPr>
          <p:nvPr/>
        </p:nvPicPr>
        <p:blipFill rotWithShape="1">
          <a:blip r:embed="rId3">
            <a:extLst>
              <a:ext uri="{28A0092B-C50C-407E-A947-70E740481C1C}">
                <a14:useLocalDpi xmlns:a14="http://schemas.microsoft.com/office/drawing/2010/main" val="0"/>
              </a:ext>
            </a:extLst>
          </a:blip>
          <a:srcRect l="15814" r="9139"/>
          <a:stretch/>
        </p:blipFill>
        <p:spPr>
          <a:xfrm>
            <a:off x="0" y="0"/>
            <a:ext cx="9144000" cy="6858000"/>
          </a:xfrm>
          <a:prstGeom prst="rect">
            <a:avLst/>
          </a:prstGeom>
        </p:spPr>
      </p:pic>
      <p:sp>
        <p:nvSpPr>
          <p:cNvPr id="4" name="Title 1">
            <a:extLst>
              <a:ext uri="{FF2B5EF4-FFF2-40B4-BE49-F238E27FC236}">
                <a16:creationId xmlns:a16="http://schemas.microsoft.com/office/drawing/2014/main" id="{98A56D30-8B69-402A-9E1A-6075F9C9D143}"/>
              </a:ext>
            </a:extLst>
          </p:cNvPr>
          <p:cNvSpPr txBox="1">
            <a:spLocks/>
          </p:cNvSpPr>
          <p:nvPr/>
        </p:nvSpPr>
        <p:spPr>
          <a:xfrm>
            <a:off x="2247877" y="2804331"/>
            <a:ext cx="405644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LORD your God</a:t>
            </a:r>
          </a:p>
        </p:txBody>
      </p:sp>
      <p:sp>
        <p:nvSpPr>
          <p:cNvPr id="3074" name="Rectangle 2"/>
          <p:cNvSpPr>
            <a:spLocks noGrp="1" noChangeArrowheads="1"/>
          </p:cNvSpPr>
          <p:nvPr>
            <p:ph type="title"/>
          </p:nvPr>
        </p:nvSpPr>
        <p:spPr>
          <a:xfrm>
            <a:off x="457200" y="1287576"/>
            <a:ext cx="8229600" cy="428284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 strong and of good courage, do not fear nor be afraid of them; for the LORD your God, He is the One who goes with you. He will not leave you nor forsake you."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Deuteronomy 31:6</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31F2860A-FABF-46F1-A52B-4F4CD692304F}"/>
              </a:ext>
            </a:extLst>
          </p:cNvPr>
          <p:cNvSpPr txBox="1">
            <a:spLocks noChangeArrowheads="1"/>
          </p:cNvSpPr>
          <p:nvPr/>
        </p:nvSpPr>
        <p:spPr bwMode="auto">
          <a:xfrm>
            <a:off x="2251389" y="2743857"/>
            <a:ext cx="405474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LORD your God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B4292B66-675A-487F-A93D-230C4B6FBDEA}"/>
              </a:ext>
            </a:extLst>
          </p:cNvPr>
          <p:cNvSpPr txBox="1">
            <a:spLocks noChangeArrowheads="1"/>
          </p:cNvSpPr>
          <p:nvPr/>
        </p:nvSpPr>
        <p:spPr bwMode="auto">
          <a:xfrm>
            <a:off x="559337" y="4088298"/>
            <a:ext cx="762411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not leave you nor forsake you</a:t>
            </a:r>
            <a:endParaRPr lang="en-US" altLang="en-US" b="1" i="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DF01BD7B-DCCA-4968-82C6-CE5ADB12F1A6}"/>
              </a:ext>
            </a:extLst>
          </p:cNvPr>
          <p:cNvSpPr txBox="1">
            <a:spLocks noChangeArrowheads="1"/>
          </p:cNvSpPr>
          <p:nvPr/>
        </p:nvSpPr>
        <p:spPr bwMode="auto">
          <a:xfrm>
            <a:off x="2395217" y="2709286"/>
            <a:ext cx="1491048" cy="82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Heart 10">
            <a:extLst>
              <a:ext uri="{FF2B5EF4-FFF2-40B4-BE49-F238E27FC236}">
                <a16:creationId xmlns:a16="http://schemas.microsoft.com/office/drawing/2014/main" id="{7E528FD1-7746-418A-A05A-8D3B2045B986}"/>
              </a:ext>
            </a:extLst>
          </p:cNvPr>
          <p:cNvSpPr/>
          <p:nvPr/>
        </p:nvSpPr>
        <p:spPr bwMode="auto">
          <a:xfrm>
            <a:off x="4282512" y="3064397"/>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
        <p:nvSpPr>
          <p:cNvPr id="11" name="Title 1">
            <a:extLst>
              <a:ext uri="{FF2B5EF4-FFF2-40B4-BE49-F238E27FC236}">
                <a16:creationId xmlns:a16="http://schemas.microsoft.com/office/drawing/2014/main" id="{B4D2F245-6868-429E-9E10-B48DCE8D0587}"/>
              </a:ext>
            </a:extLst>
          </p:cNvPr>
          <p:cNvSpPr txBox="1">
            <a:spLocks/>
          </p:cNvSpPr>
          <p:nvPr/>
        </p:nvSpPr>
        <p:spPr>
          <a:xfrm>
            <a:off x="4648278" y="1399537"/>
            <a:ext cx="268860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rise again</a:t>
            </a:r>
          </a:p>
        </p:txBody>
      </p:sp>
      <p:sp>
        <p:nvSpPr>
          <p:cNvPr id="9" name="Rectangle 2">
            <a:extLst>
              <a:ext uri="{FF2B5EF4-FFF2-40B4-BE49-F238E27FC236}">
                <a16:creationId xmlns:a16="http://schemas.microsoft.com/office/drawing/2014/main" id="{DB8A80EE-A7BC-4291-A87E-80C932C0C60C}"/>
              </a:ext>
            </a:extLst>
          </p:cNvPr>
          <p:cNvSpPr txBox="1">
            <a:spLocks noChangeArrowheads="1"/>
          </p:cNvSpPr>
          <p:nvPr/>
        </p:nvSpPr>
        <p:spPr bwMode="auto">
          <a:xfrm>
            <a:off x="445827" y="593814"/>
            <a:ext cx="8229600" cy="2845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a righteous man may fall seven times And rise again, But the wicked shall fall by calamity.    </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24:16</a:t>
            </a:r>
            <a:r>
              <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2" name="Rectangle 2">
            <a:extLst>
              <a:ext uri="{FF2B5EF4-FFF2-40B4-BE49-F238E27FC236}">
                <a16:creationId xmlns:a16="http://schemas.microsoft.com/office/drawing/2014/main" id="{99074D9E-6C6D-48B2-8FAC-BB8A910959C4}"/>
              </a:ext>
            </a:extLst>
          </p:cNvPr>
          <p:cNvSpPr txBox="1">
            <a:spLocks noChangeArrowheads="1"/>
          </p:cNvSpPr>
          <p:nvPr/>
        </p:nvSpPr>
        <p:spPr bwMode="auto">
          <a:xfrm>
            <a:off x="4617339" y="1329526"/>
            <a:ext cx="276668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rise again</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hidden="1">
            <a:extLst>
              <a:ext uri="{FF2B5EF4-FFF2-40B4-BE49-F238E27FC236}">
                <a16:creationId xmlns:a16="http://schemas.microsoft.com/office/drawing/2014/main" id="{CFC7B08C-E85C-48A7-9373-54A481C96F26}"/>
              </a:ext>
            </a:extLst>
          </p:cNvPr>
          <p:cNvSpPr txBox="1">
            <a:spLocks noChangeArrowheads="1"/>
          </p:cNvSpPr>
          <p:nvPr/>
        </p:nvSpPr>
        <p:spPr bwMode="auto">
          <a:xfrm>
            <a:off x="4561381" y="5047224"/>
            <a:ext cx="1713470" cy="82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LORD</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2577744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600"/>
                                        <p:tgtEl>
                                          <p:spTgt spid="4"/>
                                        </p:tgtEl>
                                      </p:cBhvr>
                                    </p:animEffect>
                                  </p:childTnLst>
                                </p:cTn>
                              </p:par>
                              <p:par>
                                <p:cTn id="14" presetID="18" presetClass="emph" presetSubtype="0" fill="hold" grpId="1" nodeType="withEffect">
                                  <p:stCondLst>
                                    <p:cond delay="0"/>
                                  </p:stCondLst>
                                  <p:childTnLst>
                                    <p:set>
                                      <p:cBhvr override="childStyle">
                                        <p:cTn id="15" dur="600" fill="hold"/>
                                        <p:tgtEl>
                                          <p:spTgt spid="4"/>
                                        </p:tgtEl>
                                        <p:attrNameLst>
                                          <p:attrName>style.textDecorationUnderline</p:attrName>
                                        </p:attrNameLst>
                                      </p:cBhvr>
                                      <p:to>
                                        <p:strVal val="true"/>
                                      </p:to>
                                    </p:set>
                                  </p:childTnLst>
                                </p:cTn>
                              </p:par>
                              <p:par>
                                <p:cTn id="16" presetID="2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6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6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250"/>
                                        <p:tgtEl>
                                          <p:spTgt spid="7"/>
                                        </p:tgtEl>
                                      </p:cBhvr>
                                    </p:animEffect>
                                  </p:childTnLst>
                                </p:cTn>
                              </p:par>
                              <p:par>
                                <p:cTn id="29" presetID="42" presetClass="path" presetSubtype="0" accel="50000" decel="50000" fill="hold" grpId="2" nodeType="withEffect">
                                  <p:stCondLst>
                                    <p:cond delay="0"/>
                                  </p:stCondLst>
                                  <p:childTnLst>
                                    <p:animMotion origin="layout" path="M -2.77778E-6 -4.07407E-6 L 0.24931 0.34074 " pathEditMode="relative" rAng="0" ptsTypes="AA">
                                      <p:cBhvr>
                                        <p:cTn id="30" dur="2000" fill="hold"/>
                                        <p:tgtEl>
                                          <p:spTgt spid="7"/>
                                        </p:tgtEl>
                                        <p:attrNameLst>
                                          <p:attrName>ppt_x</p:attrName>
                                          <p:attrName>ppt_y</p:attrName>
                                        </p:attrNameLst>
                                      </p:cBhvr>
                                      <p:rCtr x="12465" y="17037"/>
                                    </p:animMotion>
                                  </p:childTnLst>
                                </p:cTn>
                              </p:par>
                              <p:par>
                                <p:cTn id="31" presetID="10" presetClass="exit" presetSubtype="0" fill="hold" grpId="1" nodeType="withEffect">
                                  <p:stCondLst>
                                    <p:cond delay="0"/>
                                  </p:stCondLst>
                                  <p:childTnLst>
                                    <p:animEffect transition="out" filter="fade">
                                      <p:cBhvr>
                                        <p:cTn id="32" dur="1250"/>
                                        <p:tgtEl>
                                          <p:spTgt spid="3074"/>
                                        </p:tgtEl>
                                      </p:cBhvr>
                                    </p:animEffect>
                                    <p:set>
                                      <p:cBhvr>
                                        <p:cTn id="33" dur="1" fill="hold">
                                          <p:stCondLst>
                                            <p:cond delay="1249"/>
                                          </p:stCondLst>
                                        </p:cTn>
                                        <p:tgtEl>
                                          <p:spTgt spid="3074"/>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par>
                                <p:cTn id="37" presetID="10" presetClass="exit" presetSubtype="0" fill="hold" grpId="2" nodeType="withEffect">
                                  <p:stCondLst>
                                    <p:cond delay="0"/>
                                  </p:stCondLst>
                                  <p:childTnLst>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par>
                                <p:cTn id="40" presetID="47" presetClass="exit" presetSubtype="0" fill="hold" grpId="1" nodeType="withEffect">
                                  <p:stCondLst>
                                    <p:cond delay="0"/>
                                  </p:stCondLst>
                                  <p:childTnLst>
                                    <p:animEffect transition="out" filter="fade">
                                      <p:cBhvr>
                                        <p:cTn id="41" dur="1000"/>
                                        <p:tgtEl>
                                          <p:spTgt spid="6"/>
                                        </p:tgtEl>
                                      </p:cBhvr>
                                    </p:animEffect>
                                    <p:anim calcmode="lin" valueType="num">
                                      <p:cBhvr>
                                        <p:cTn id="42" dur="1000"/>
                                        <p:tgtEl>
                                          <p:spTgt spid="6"/>
                                        </p:tgtEl>
                                        <p:attrNameLst>
                                          <p:attrName>ppt_x</p:attrName>
                                        </p:attrNameLst>
                                      </p:cBhvr>
                                      <p:tavLst>
                                        <p:tav tm="0">
                                          <p:val>
                                            <p:strVal val="ppt_x"/>
                                          </p:val>
                                        </p:tav>
                                        <p:tav tm="100000">
                                          <p:val>
                                            <p:strVal val="ppt_x"/>
                                          </p:val>
                                        </p:tav>
                                      </p:tavLst>
                                    </p:anim>
                                    <p:anim calcmode="lin" valueType="num">
                                      <p:cBhvr>
                                        <p:cTn id="43" dur="1000"/>
                                        <p:tgtEl>
                                          <p:spTgt spid="6"/>
                                        </p:tgtEl>
                                        <p:attrNameLst>
                                          <p:attrName>ppt_y</p:attrName>
                                        </p:attrNameLst>
                                      </p:cBhvr>
                                      <p:tavLst>
                                        <p:tav tm="0">
                                          <p:val>
                                            <p:strVal val="ppt_y"/>
                                          </p:val>
                                        </p:tav>
                                        <p:tav tm="100000">
                                          <p:val>
                                            <p:strVal val="ppt_y-.1"/>
                                          </p:val>
                                        </p:tav>
                                      </p:tavLst>
                                    </p:anim>
                                    <p:set>
                                      <p:cBhvr>
                                        <p:cTn id="44" dur="1" fill="hold">
                                          <p:stCondLst>
                                            <p:cond delay="999"/>
                                          </p:stCondLst>
                                        </p:cTn>
                                        <p:tgtEl>
                                          <p:spTgt spid="6"/>
                                        </p:tgtEl>
                                        <p:attrNameLst>
                                          <p:attrName>style.visibility</p:attrName>
                                        </p:attrNameLst>
                                      </p:cBhvr>
                                      <p:to>
                                        <p:strVal val="hidden"/>
                                      </p:to>
                                    </p:set>
                                  </p:childTnLst>
                                </p:cTn>
                              </p:par>
                              <p:par>
                                <p:cTn id="45" presetID="55" presetClass="entr" presetSubtype="0" fill="hold" grpId="0" nodeType="withEffect">
                                  <p:stCondLst>
                                    <p:cond delay="1000"/>
                                  </p:stCondLst>
                                  <p:childTnLst>
                                    <p:set>
                                      <p:cBhvr>
                                        <p:cTn id="46" dur="1" fill="hold">
                                          <p:stCondLst>
                                            <p:cond delay="0"/>
                                          </p:stCondLst>
                                        </p:cTn>
                                        <p:tgtEl>
                                          <p:spTgt spid="9"/>
                                        </p:tgtEl>
                                        <p:attrNameLst>
                                          <p:attrName>style.visibility</p:attrName>
                                        </p:attrNameLst>
                                      </p:cBhvr>
                                      <p:to>
                                        <p:strVal val="visible"/>
                                      </p:to>
                                    </p:set>
                                    <p:anim calcmode="lin" valueType="num">
                                      <p:cBhvr>
                                        <p:cTn id="47" dur="1000" fill="hold"/>
                                        <p:tgtEl>
                                          <p:spTgt spid="9"/>
                                        </p:tgtEl>
                                        <p:attrNameLst>
                                          <p:attrName>ppt_w</p:attrName>
                                        </p:attrNameLst>
                                      </p:cBhvr>
                                      <p:tavLst>
                                        <p:tav tm="0">
                                          <p:val>
                                            <p:strVal val="#ppt_w*0.70"/>
                                          </p:val>
                                        </p:tav>
                                        <p:tav tm="100000">
                                          <p:val>
                                            <p:strVal val="#ppt_w"/>
                                          </p:val>
                                        </p:tav>
                                      </p:tavLst>
                                    </p:anim>
                                    <p:anim calcmode="lin" valueType="num">
                                      <p:cBhvr>
                                        <p:cTn id="48" dur="1000" fill="hold"/>
                                        <p:tgtEl>
                                          <p:spTgt spid="9"/>
                                        </p:tgtEl>
                                        <p:attrNameLst>
                                          <p:attrName>ppt_h</p:attrName>
                                        </p:attrNameLst>
                                      </p:cBhvr>
                                      <p:tavLst>
                                        <p:tav tm="0">
                                          <p:val>
                                            <p:strVal val="#ppt_h"/>
                                          </p:val>
                                        </p:tav>
                                        <p:tav tm="100000">
                                          <p:val>
                                            <p:strVal val="#ppt_h"/>
                                          </p:val>
                                        </p:tav>
                                      </p:tavLst>
                                    </p:anim>
                                    <p:animEffect transition="in" filter="fade">
                                      <p:cBhvr>
                                        <p:cTn id="49" dur="10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left)">
                                      <p:cBhvr>
                                        <p:cTn id="54" dur="500"/>
                                        <p:tgtEl>
                                          <p:spTgt spid="11"/>
                                        </p:tgtEl>
                                      </p:cBhvr>
                                    </p:animEffect>
                                  </p:childTnLst>
                                </p:cTn>
                              </p:par>
                              <p:par>
                                <p:cTn id="55" presetID="18" presetClass="emph" presetSubtype="0" fill="hold" grpId="1" nodeType="withEffect">
                                  <p:stCondLst>
                                    <p:cond delay="0"/>
                                  </p:stCondLst>
                                  <p:childTnLst>
                                    <p:set>
                                      <p:cBhvr override="childStyle">
                                        <p:cTn id="56" dur="500" fill="hold"/>
                                        <p:tgtEl>
                                          <p:spTgt spid="11"/>
                                        </p:tgtEl>
                                        <p:attrNameLst>
                                          <p:attrName>style.textDecorationUnderline</p:attrName>
                                        </p:attrNameLst>
                                      </p:cBhvr>
                                      <p:to>
                                        <p:strVal val="true"/>
                                      </p:to>
                                    </p:set>
                                  </p:childTnLst>
                                </p:cTn>
                              </p:par>
                              <p:par>
                                <p:cTn id="57" presetID="22" presetClass="entr" presetSubtype="8"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left)">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xit" presetSubtype="32" fill="hold" grpId="1" nodeType="clickEffect">
                                  <p:stCondLst>
                                    <p:cond delay="250"/>
                                  </p:stCondLst>
                                  <p:childTnLst>
                                    <p:anim calcmode="lin" valueType="num">
                                      <p:cBhvr>
                                        <p:cTn id="63" dur="1250"/>
                                        <p:tgtEl>
                                          <p:spTgt spid="9"/>
                                        </p:tgtEl>
                                        <p:attrNameLst>
                                          <p:attrName>ppt_w</p:attrName>
                                        </p:attrNameLst>
                                      </p:cBhvr>
                                      <p:tavLst>
                                        <p:tav tm="0">
                                          <p:val>
                                            <p:strVal val="ppt_w"/>
                                          </p:val>
                                        </p:tav>
                                        <p:tav tm="100000">
                                          <p:val>
                                            <p:fltVal val="0"/>
                                          </p:val>
                                        </p:tav>
                                      </p:tavLst>
                                    </p:anim>
                                    <p:anim calcmode="lin" valueType="num">
                                      <p:cBhvr>
                                        <p:cTn id="64" dur="1250"/>
                                        <p:tgtEl>
                                          <p:spTgt spid="9"/>
                                        </p:tgtEl>
                                        <p:attrNameLst>
                                          <p:attrName>ppt_h</p:attrName>
                                        </p:attrNameLst>
                                      </p:cBhvr>
                                      <p:tavLst>
                                        <p:tav tm="0">
                                          <p:val>
                                            <p:strVal val="ppt_h"/>
                                          </p:val>
                                        </p:tav>
                                        <p:tav tm="100000">
                                          <p:val>
                                            <p:fltVal val="0"/>
                                          </p:val>
                                        </p:tav>
                                      </p:tavLst>
                                    </p:anim>
                                    <p:animEffect transition="out" filter="fade">
                                      <p:cBhvr>
                                        <p:cTn id="65" dur="1250"/>
                                        <p:tgtEl>
                                          <p:spTgt spid="9"/>
                                        </p:tgtEl>
                                      </p:cBhvr>
                                    </p:animEffect>
                                    <p:set>
                                      <p:cBhvr>
                                        <p:cTn id="66" dur="1" fill="hold">
                                          <p:stCondLst>
                                            <p:cond delay="1249"/>
                                          </p:stCondLst>
                                        </p:cTn>
                                        <p:tgtEl>
                                          <p:spTgt spid="9"/>
                                        </p:tgtEl>
                                        <p:attrNameLst>
                                          <p:attrName>style.visibility</p:attrName>
                                        </p:attrNameLst>
                                      </p:cBhvr>
                                      <p:to>
                                        <p:strVal val="hidden"/>
                                      </p:to>
                                    </p:set>
                                  </p:childTnLst>
                                </p:cTn>
                              </p:par>
                              <p:par>
                                <p:cTn id="67" presetID="10" presetClass="exit" presetSubtype="0" fill="hold" grpId="2" nodeType="withEffect">
                                  <p:stCondLst>
                                    <p:cond delay="0"/>
                                  </p:stCondLst>
                                  <p:childTnLst>
                                    <p:animEffect transition="out" filter="fade">
                                      <p:cBhvr>
                                        <p:cTn id="68" dur="250"/>
                                        <p:tgtEl>
                                          <p:spTgt spid="11"/>
                                        </p:tgtEl>
                                      </p:cBhvr>
                                    </p:animEffect>
                                    <p:set>
                                      <p:cBhvr>
                                        <p:cTn id="69" dur="1" fill="hold">
                                          <p:stCondLst>
                                            <p:cond delay="249"/>
                                          </p:stCondLst>
                                        </p:cTn>
                                        <p:tgtEl>
                                          <p:spTgt spid="11"/>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250"/>
                                        <p:tgtEl>
                                          <p:spTgt spid="12"/>
                                        </p:tgtEl>
                                      </p:cBhvr>
                                    </p:animEffect>
                                    <p:set>
                                      <p:cBhvr>
                                        <p:cTn id="72" dur="1" fill="hold">
                                          <p:stCondLst>
                                            <p:cond delay="249"/>
                                          </p:stCondLst>
                                        </p:cTn>
                                        <p:tgtEl>
                                          <p:spTgt spid="12"/>
                                        </p:tgtEl>
                                        <p:attrNameLst>
                                          <p:attrName>style.visibility</p:attrName>
                                        </p:attrNameLst>
                                      </p:cBhvr>
                                      <p:to>
                                        <p:strVal val="hidden"/>
                                      </p:to>
                                    </p:set>
                                  </p:childTnLst>
                                </p:cTn>
                              </p:par>
                              <p:par>
                                <p:cTn id="73" presetID="42" presetClass="path" presetSubtype="0" accel="50000" decel="50000" fill="hold" grpId="2" nodeType="withEffect">
                                  <p:stCondLst>
                                    <p:cond delay="250"/>
                                  </p:stCondLst>
                                  <p:childTnLst>
                                    <p:animMotion origin="layout" path="M -4.72222E-6 -1.48148E-6 L 0.00278 0.20533 " pathEditMode="relative" rAng="0" ptsTypes="AA">
                                      <p:cBhvr>
                                        <p:cTn id="74" dur="1250" fill="hold"/>
                                        <p:tgtEl>
                                          <p:spTgt spid="9"/>
                                        </p:tgtEl>
                                        <p:attrNameLst>
                                          <p:attrName>ppt_x</p:attrName>
                                          <p:attrName>ppt_y</p:attrName>
                                        </p:attrNameLst>
                                      </p:cBhvr>
                                      <p:rCtr x="139" y="10255"/>
                                    </p:animMotion>
                                  </p:childTnLst>
                                </p:cTn>
                              </p:par>
                              <p:par>
                                <p:cTn id="75" presetID="23" presetClass="entr" presetSubtype="16" fill="hold" grpId="0" nodeType="withEffect">
                                  <p:stCondLst>
                                    <p:cond delay="1000"/>
                                  </p:stCondLst>
                                  <p:childTnLst>
                                    <p:set>
                                      <p:cBhvr>
                                        <p:cTn id="76" dur="1" fill="hold">
                                          <p:stCondLst>
                                            <p:cond delay="0"/>
                                          </p:stCondLst>
                                        </p:cTn>
                                        <p:tgtEl>
                                          <p:spTgt spid="10"/>
                                        </p:tgtEl>
                                        <p:attrNameLst>
                                          <p:attrName>style.visibility</p:attrName>
                                        </p:attrNameLst>
                                      </p:cBhvr>
                                      <p:to>
                                        <p:strVal val="visible"/>
                                      </p:to>
                                    </p:set>
                                    <p:anim calcmode="lin" valueType="num">
                                      <p:cBhvr>
                                        <p:cTn id="77" dur="500" fill="hold"/>
                                        <p:tgtEl>
                                          <p:spTgt spid="10"/>
                                        </p:tgtEl>
                                        <p:attrNameLst>
                                          <p:attrName>ppt_w</p:attrName>
                                        </p:attrNameLst>
                                      </p:cBhvr>
                                      <p:tavLst>
                                        <p:tav tm="0">
                                          <p:val>
                                            <p:fltVal val="0"/>
                                          </p:val>
                                        </p:tav>
                                        <p:tav tm="100000">
                                          <p:val>
                                            <p:strVal val="#ppt_w"/>
                                          </p:val>
                                        </p:tav>
                                      </p:tavLst>
                                    </p:anim>
                                    <p:anim calcmode="lin" valueType="num">
                                      <p:cBhvr>
                                        <p:cTn id="78" dur="500" fill="hold"/>
                                        <p:tgtEl>
                                          <p:spTgt spid="10"/>
                                        </p:tgtEl>
                                        <p:attrNameLst>
                                          <p:attrName>ppt_h</p:attrName>
                                        </p:attrNameLst>
                                      </p:cBhvr>
                                      <p:tavLst>
                                        <p:tav tm="0">
                                          <p:val>
                                            <p:fltVal val="0"/>
                                          </p:val>
                                        </p:tav>
                                        <p:tav tm="100000">
                                          <p:val>
                                            <p:strVal val="#ppt_h"/>
                                          </p:val>
                                        </p:tav>
                                      </p:tavLst>
                                    </p:anim>
                                  </p:childTnLst>
                                </p:cTn>
                              </p:par>
                              <p:par>
                                <p:cTn id="79" presetID="23" presetClass="exit" presetSubtype="272" fill="hold" grpId="1" nodeType="withEffect">
                                  <p:stCondLst>
                                    <p:cond delay="1400"/>
                                  </p:stCondLst>
                                  <p:childTnLst>
                                    <p:anim calcmode="lin" valueType="num">
                                      <p:cBhvr>
                                        <p:cTn id="80" dur="500"/>
                                        <p:tgtEl>
                                          <p:spTgt spid="10"/>
                                        </p:tgtEl>
                                        <p:attrNameLst>
                                          <p:attrName>ppt_w</p:attrName>
                                        </p:attrNameLst>
                                      </p:cBhvr>
                                      <p:tavLst>
                                        <p:tav tm="0">
                                          <p:val>
                                            <p:strVal val="ppt_w"/>
                                          </p:val>
                                        </p:tav>
                                        <p:tav tm="100000">
                                          <p:val>
                                            <p:strVal val="4/3*ppt_w"/>
                                          </p:val>
                                        </p:tav>
                                      </p:tavLst>
                                    </p:anim>
                                    <p:anim calcmode="lin" valueType="num">
                                      <p:cBhvr>
                                        <p:cTn id="81" dur="500"/>
                                        <p:tgtEl>
                                          <p:spTgt spid="10"/>
                                        </p:tgtEl>
                                        <p:attrNameLst>
                                          <p:attrName>ppt_h</p:attrName>
                                        </p:attrNameLst>
                                      </p:cBhvr>
                                      <p:tavLst>
                                        <p:tav tm="0">
                                          <p:val>
                                            <p:strVal val="ppt_h"/>
                                          </p:val>
                                        </p:tav>
                                        <p:tav tm="100000">
                                          <p:val>
                                            <p:strVal val="4/3*ppt_h"/>
                                          </p:val>
                                        </p:tav>
                                      </p:tavLst>
                                    </p:anim>
                                    <p:set>
                                      <p:cBhvr>
                                        <p:cTn id="82" dur="1" fill="hold">
                                          <p:stCondLst>
                                            <p:cond delay="499"/>
                                          </p:stCondLst>
                                        </p:cTn>
                                        <p:tgtEl>
                                          <p:spTgt spid="10"/>
                                        </p:tgtEl>
                                        <p:attrNameLst>
                                          <p:attrName>style.visibility</p:attrName>
                                        </p:attrNameLst>
                                      </p:cBhvr>
                                      <p:to>
                                        <p:strVal val="hidden"/>
                                      </p:to>
                                    </p:set>
                                  </p:childTnLst>
                                </p:cTn>
                              </p:par>
                              <p:par>
                                <p:cTn id="83" presetID="10" presetClass="exit" presetSubtype="0" fill="hold" grpId="2" nodeType="withEffect">
                                  <p:stCondLst>
                                    <p:cond delay="1400"/>
                                  </p:stCondLst>
                                  <p:childTnLst>
                                    <p:animEffect transition="out" filter="fade">
                                      <p:cBhvr>
                                        <p:cTn id="84" dur="500"/>
                                        <p:tgtEl>
                                          <p:spTgt spid="10"/>
                                        </p:tgtEl>
                                      </p:cBhvr>
                                    </p:animEffect>
                                    <p:set>
                                      <p:cBhvr>
                                        <p:cTn id="8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0"/>
      <p:bldP spid="5" grpId="1"/>
      <p:bldP spid="6" grpId="0"/>
      <p:bldP spid="6" grpId="1"/>
      <p:bldP spid="7" grpId="0"/>
      <p:bldP spid="7" grpId="2"/>
      <p:bldP spid="10" grpId="0" animBg="1"/>
      <p:bldP spid="10" grpId="1" animBg="1"/>
      <p:bldP spid="10" grpId="2" animBg="1"/>
      <p:bldP spid="11" grpId="0"/>
      <p:bldP spid="11" grpId="1"/>
      <p:bldP spid="11" grpId="2"/>
      <p:bldP spid="9" grpId="0"/>
      <p:bldP spid="9" grpId="1"/>
      <p:bldP spid="9" grpId="2"/>
      <p:bldP spid="12" grpId="0"/>
      <p:bldP spid="12"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6E047C-1488-4660-B40E-A243D6AB7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EFD36AB8-7A41-4530-9934-F8E0885DF38D}"/>
              </a:ext>
            </a:extLst>
          </p:cNvPr>
          <p:cNvSpPr txBox="1">
            <a:spLocks/>
          </p:cNvSpPr>
          <p:nvPr/>
        </p:nvSpPr>
        <p:spPr>
          <a:xfrm>
            <a:off x="3182144" y="445349"/>
            <a:ext cx="27222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p>
        </p:txBody>
      </p:sp>
      <p:sp>
        <p:nvSpPr>
          <p:cNvPr id="6" name="Title 1">
            <a:extLst>
              <a:ext uri="{FF2B5EF4-FFF2-40B4-BE49-F238E27FC236}">
                <a16:creationId xmlns:a16="http://schemas.microsoft.com/office/drawing/2014/main" id="{383623F8-403D-4B3E-819E-6897EFD45A74}"/>
              </a:ext>
            </a:extLst>
          </p:cNvPr>
          <p:cNvSpPr txBox="1">
            <a:spLocks/>
          </p:cNvSpPr>
          <p:nvPr/>
        </p:nvSpPr>
        <p:spPr>
          <a:xfrm>
            <a:off x="2441918" y="4468867"/>
            <a:ext cx="52705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be patient, brethren, until the coming of the LORD. See how the farmer waits for the precious fruit of the earth, waiting patiently for it until it receives the early and latter rain. You also be patient. Establish your hearts, for the coming of the LORD is at hand.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James 5:7-8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94FF57FB-22FA-453C-A2FF-4B86D0E73E05}"/>
              </a:ext>
            </a:extLst>
          </p:cNvPr>
          <p:cNvSpPr txBox="1">
            <a:spLocks noChangeArrowheads="1"/>
          </p:cNvSpPr>
          <p:nvPr/>
        </p:nvSpPr>
        <p:spPr bwMode="auto">
          <a:xfrm>
            <a:off x="3204368" y="379276"/>
            <a:ext cx="269239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be patient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BB46A8C3-BBB6-4A8B-AE62-0206358EEBE4}"/>
              </a:ext>
            </a:extLst>
          </p:cNvPr>
          <p:cNvSpPr txBox="1">
            <a:spLocks noChangeArrowheads="1"/>
          </p:cNvSpPr>
          <p:nvPr/>
        </p:nvSpPr>
        <p:spPr bwMode="auto">
          <a:xfrm>
            <a:off x="2401887" y="4409937"/>
            <a:ext cx="53594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Establish your hearts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4F831EBC-C170-4E2D-9310-61373D2506F9}"/>
              </a:ext>
            </a:extLst>
          </p:cNvPr>
          <p:cNvSpPr txBox="1">
            <a:spLocks noChangeArrowheads="1"/>
          </p:cNvSpPr>
          <p:nvPr/>
        </p:nvSpPr>
        <p:spPr bwMode="auto">
          <a:xfrm>
            <a:off x="4561381" y="5047224"/>
            <a:ext cx="1713470" cy="82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Lord">
            <a:extLst>
              <a:ext uri="{FF2B5EF4-FFF2-40B4-BE49-F238E27FC236}">
                <a16:creationId xmlns:a16="http://schemas.microsoft.com/office/drawing/2014/main" id="{06D1BAD0-19D4-4744-8368-A35146B6B311}"/>
              </a:ext>
            </a:extLst>
          </p:cNvPr>
          <p:cNvSpPr txBox="1">
            <a:spLocks noChangeArrowheads="1"/>
          </p:cNvSpPr>
          <p:nvPr/>
        </p:nvSpPr>
        <p:spPr bwMode="auto">
          <a:xfrm>
            <a:off x="1082909" y="5047783"/>
            <a:ext cx="7732059" cy="82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coming of the LORD is at hand</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pic>
        <p:nvPicPr>
          <p:cNvPr id="10" name="Picture 17">
            <a:extLst>
              <a:ext uri="{FF2B5EF4-FFF2-40B4-BE49-F238E27FC236}">
                <a16:creationId xmlns:a16="http://schemas.microsoft.com/office/drawing/2014/main" id="{F01BE4C5-57B2-44AA-B8BF-E235F03A775C}"/>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ounded Rectangle 17">
            <a:extLst>
              <a:ext uri="{FF2B5EF4-FFF2-40B4-BE49-F238E27FC236}">
                <a16:creationId xmlns:a16="http://schemas.microsoft.com/office/drawing/2014/main" id="{DADEE303-1415-4F2A-8C4F-51FABFD4973D}"/>
              </a:ext>
            </a:extLst>
          </p:cNvPr>
          <p:cNvSpPr/>
          <p:nvPr/>
        </p:nvSpPr>
        <p:spPr>
          <a:xfrm>
            <a:off x="6655633" y="2308486"/>
            <a:ext cx="2128603" cy="899410"/>
          </a:xfrm>
          <a:prstGeom prst="roundRect">
            <a:avLst/>
          </a:prstGeom>
          <a:blipFill>
            <a:blip r:embed="rId6"/>
            <a:stretch>
              <a:fillRect/>
            </a:stretch>
          </a:blipFill>
          <a:ln w="25400" cap="flat" cmpd="sng" algn="ctr">
            <a:noFill/>
            <a:prstDash val="solid"/>
          </a:ln>
          <a:effectLst>
            <a:softEdge rad="127000"/>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8">
            <a:extLst>
              <a:ext uri="{FF2B5EF4-FFF2-40B4-BE49-F238E27FC236}">
                <a16:creationId xmlns:a16="http://schemas.microsoft.com/office/drawing/2014/main" id="{4B0A035A-6292-400D-8140-B5E4DB06D06A}"/>
              </a:ext>
            </a:extLst>
          </p:cNvPr>
          <p:cNvSpPr/>
          <p:nvPr/>
        </p:nvSpPr>
        <p:spPr>
          <a:xfrm>
            <a:off x="284813" y="3028014"/>
            <a:ext cx="7525062" cy="869430"/>
          </a:xfrm>
          <a:prstGeom prst="roundRect">
            <a:avLst/>
          </a:prstGeom>
          <a:blipFill>
            <a:blip r:embed="rId7"/>
            <a:stretch>
              <a:fillRect/>
            </a:stretch>
          </a:blipFill>
          <a:ln w="25400" cap="flat" cmpd="sng" algn="ctr">
            <a:noFill/>
            <a:prstDash val="solid"/>
          </a:ln>
          <a:effectLst>
            <a:softEdge rad="127000"/>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7167493"/>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amond(out)">
                                      <p:cBhvr>
                                        <p:cTn id="7" dur="1000"/>
                                        <p:tgtEl>
                                          <p:spTgt spid="3074"/>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250"/>
                                        <p:tgtEl>
                                          <p:spTgt spid="8"/>
                                        </p:tgtEl>
                                      </p:cBhvr>
                                    </p:animEffect>
                                    <p:set>
                                      <p:cBhvr>
                                        <p:cTn id="11" dur="1" fill="hold">
                                          <p:stCondLst>
                                            <p:cond delay="249"/>
                                          </p:stCondLst>
                                        </p:cTn>
                                        <p:tgtEl>
                                          <p:spTgt spid="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18" presetClass="emph" presetSubtype="0" fill="hold" grpId="1" nodeType="withEffect">
                                  <p:stCondLst>
                                    <p:cond delay="0"/>
                                  </p:stCondLst>
                                  <p:childTnLst>
                                    <p:set>
                                      <p:cBhvr override="childStyle">
                                        <p:cTn id="18" dur="500" fill="hold"/>
                                        <p:tgtEl>
                                          <p:spTgt spid="4"/>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par>
                                <p:cTn id="27" presetID="18" presetClass="emph" presetSubtype="0" fill="hold" grpId="1" nodeType="withEffect">
                                  <p:stCondLst>
                                    <p:cond delay="0"/>
                                  </p:stCondLst>
                                  <p:childTnLst>
                                    <p:set>
                                      <p:cBhvr override="childStyle">
                                        <p:cTn id="28" dur="500" fill="hold"/>
                                        <p:tgtEl>
                                          <p:spTgt spid="6"/>
                                        </p:tgtEl>
                                        <p:attrNameLst>
                                          <p:attrName>style.textDecorationUnderline</p:attrName>
                                        </p:attrNameLst>
                                      </p:cBhvr>
                                      <p:to>
                                        <p:strVal val="true"/>
                                      </p:to>
                                    </p:set>
                                  </p:childTnLst>
                                </p:cTn>
                              </p:par>
                              <p:par>
                                <p:cTn id="29" presetID="22" presetClass="entr" presetSubtype="8"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1"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250"/>
                                        <p:tgtEl>
                                          <p:spTgt spid="9"/>
                                        </p:tgtEl>
                                      </p:cBhvr>
                                    </p:animEffect>
                                  </p:childTnLst>
                                </p:cTn>
                              </p:par>
                              <p:par>
                                <p:cTn id="48" presetID="10" presetClass="exit" presetSubtype="0" fill="hold" grpId="1" nodeType="withEffect">
                                  <p:stCondLst>
                                    <p:cond delay="400"/>
                                  </p:stCondLst>
                                  <p:childTnLst>
                                    <p:animEffect transition="out" filter="fade">
                                      <p:cBhvr>
                                        <p:cTn id="49" dur="1000"/>
                                        <p:tgtEl>
                                          <p:spTgt spid="3074"/>
                                        </p:tgtEl>
                                      </p:cBhvr>
                                    </p:animEffect>
                                    <p:set>
                                      <p:cBhvr>
                                        <p:cTn id="50" dur="1" fill="hold">
                                          <p:stCondLst>
                                            <p:cond delay="999"/>
                                          </p:stCondLst>
                                        </p:cTn>
                                        <p:tgtEl>
                                          <p:spTgt spid="3074"/>
                                        </p:tgtEl>
                                        <p:attrNameLst>
                                          <p:attrName>style.visibility</p:attrName>
                                        </p:attrNameLst>
                                      </p:cBhvr>
                                      <p:to>
                                        <p:strVal val="hidden"/>
                                      </p:to>
                                    </p:set>
                                  </p:childTnLst>
                                </p:cTn>
                              </p:par>
                              <p:par>
                                <p:cTn id="51" presetID="10" presetClass="exit" presetSubtype="0" fill="hold" grpId="2" nodeType="withEffect">
                                  <p:stCondLst>
                                    <p:cond delay="400"/>
                                  </p:stCondLst>
                                  <p:childTnLst>
                                    <p:animEffect transition="out" filter="fade">
                                      <p:cBhvr>
                                        <p:cTn id="52" dur="500"/>
                                        <p:tgtEl>
                                          <p:spTgt spid="4"/>
                                        </p:tgtEl>
                                      </p:cBhvr>
                                    </p:animEffect>
                                    <p:set>
                                      <p:cBhvr>
                                        <p:cTn id="53" dur="1" fill="hold">
                                          <p:stCondLst>
                                            <p:cond delay="499"/>
                                          </p:stCondLst>
                                        </p:cTn>
                                        <p:tgtEl>
                                          <p:spTgt spid="4"/>
                                        </p:tgtEl>
                                        <p:attrNameLst>
                                          <p:attrName>style.visibility</p:attrName>
                                        </p:attrNameLst>
                                      </p:cBhvr>
                                      <p:to>
                                        <p:strVal val="hidden"/>
                                      </p:to>
                                    </p:set>
                                  </p:childTnLst>
                                </p:cTn>
                              </p:par>
                              <p:par>
                                <p:cTn id="54" presetID="10" presetClass="exit" presetSubtype="0" fill="hold" grpId="1" nodeType="withEffect">
                                  <p:stCondLst>
                                    <p:cond delay="400"/>
                                  </p:stCondLst>
                                  <p:childTnLst>
                                    <p:animEffect transition="out" filter="fade">
                                      <p:cBhvr>
                                        <p:cTn id="55" dur="500"/>
                                        <p:tgtEl>
                                          <p:spTgt spid="5"/>
                                        </p:tgtEl>
                                      </p:cBhvr>
                                    </p:animEffect>
                                    <p:set>
                                      <p:cBhvr>
                                        <p:cTn id="56" dur="1" fill="hold">
                                          <p:stCondLst>
                                            <p:cond delay="499"/>
                                          </p:stCondLst>
                                        </p:cTn>
                                        <p:tgtEl>
                                          <p:spTgt spid="5"/>
                                        </p:tgtEl>
                                        <p:attrNameLst>
                                          <p:attrName>style.visibility</p:attrName>
                                        </p:attrNameLst>
                                      </p:cBhvr>
                                      <p:to>
                                        <p:strVal val="hidden"/>
                                      </p:to>
                                    </p:set>
                                  </p:childTnLst>
                                </p:cTn>
                              </p:par>
                              <p:par>
                                <p:cTn id="57" presetID="10" presetClass="exit" presetSubtype="0" fill="hold" grpId="2" nodeType="withEffect">
                                  <p:stCondLst>
                                    <p:cond delay="400"/>
                                  </p:stCondLst>
                                  <p:childTnLst>
                                    <p:animEffect transition="out" filter="fade">
                                      <p:cBhvr>
                                        <p:cTn id="58" dur="500"/>
                                        <p:tgtEl>
                                          <p:spTgt spid="6"/>
                                        </p:tgtEl>
                                      </p:cBhvr>
                                    </p:animEffect>
                                    <p:set>
                                      <p:cBhvr>
                                        <p:cTn id="59" dur="1" fill="hold">
                                          <p:stCondLst>
                                            <p:cond delay="499"/>
                                          </p:stCondLst>
                                        </p:cTn>
                                        <p:tgtEl>
                                          <p:spTgt spid="6"/>
                                        </p:tgtEl>
                                        <p:attrNameLst>
                                          <p:attrName>style.visibility</p:attrName>
                                        </p:attrNameLst>
                                      </p:cBhvr>
                                      <p:to>
                                        <p:strVal val="hidden"/>
                                      </p:to>
                                    </p:set>
                                  </p:childTnLst>
                                </p:cTn>
                              </p:par>
                              <p:par>
                                <p:cTn id="60" presetID="10" presetClass="exit" presetSubtype="0" fill="hold" grpId="1" nodeType="withEffect">
                                  <p:stCondLst>
                                    <p:cond delay="400"/>
                                  </p:stCondLst>
                                  <p:childTnLst>
                                    <p:animEffect transition="out" filter="fade">
                                      <p:cBhvr>
                                        <p:cTn id="61" dur="500"/>
                                        <p:tgtEl>
                                          <p:spTgt spid="7"/>
                                        </p:tgtEl>
                                      </p:cBhvr>
                                    </p:animEffect>
                                    <p:set>
                                      <p:cBhvr>
                                        <p:cTn id="62" dur="1" fill="hold">
                                          <p:stCondLst>
                                            <p:cond delay="499"/>
                                          </p:stCondLst>
                                        </p:cTn>
                                        <p:tgtEl>
                                          <p:spTgt spid="7"/>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0"/>
                                        </p:tgtEl>
                                      </p:cBhvr>
                                    </p:animEffect>
                                    <p:set>
                                      <p:cBhvr>
                                        <p:cTn id="65" dur="1" fill="hold">
                                          <p:stCondLst>
                                            <p:cond delay="499"/>
                                          </p:stCondLst>
                                        </p:cTn>
                                        <p:tgtEl>
                                          <p:spTgt spid="10"/>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1"/>
                                        </p:tgtEl>
                                      </p:cBhvr>
                                    </p:animEffect>
                                    <p:set>
                                      <p:cBhvr>
                                        <p:cTn id="68" dur="1" fill="hold">
                                          <p:stCondLst>
                                            <p:cond delay="499"/>
                                          </p:stCondLst>
                                        </p:cTn>
                                        <p:tgtEl>
                                          <p:spTgt spid="11"/>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2"/>
                                        </p:tgtEl>
                                      </p:cBhvr>
                                    </p:animEffect>
                                    <p:set>
                                      <p:cBhvr>
                                        <p:cTn id="71"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p:bldP spid="6" grpId="1"/>
      <p:bldP spid="6" grpId="2"/>
      <p:bldP spid="3074" grpId="0"/>
      <p:bldP spid="3074" grpId="1"/>
      <p:bldP spid="5" grpId="0"/>
      <p:bldP spid="5" grpId="1"/>
      <p:bldP spid="7" grpId="0"/>
      <p:bldP spid="7" grpId="1"/>
      <p:bldP spid="8" grpId="1"/>
      <p:bldP spid="9" grpId="1"/>
      <p:bldP spid="11" grpId="0" animBg="1"/>
      <p:bldP spid="11" grpId="1" animBg="1"/>
      <p:bldP spid="12" grpId="0" animBg="1"/>
      <p:bldP spid="1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74FA11-752C-456B-8572-6F6693F1D2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7C6A5E9A-7AB4-4B80-8958-94BC6FA9768B}"/>
              </a:ext>
            </a:extLst>
          </p:cNvPr>
          <p:cNvSpPr txBox="1">
            <a:spLocks/>
          </p:cNvSpPr>
          <p:nvPr/>
        </p:nvSpPr>
        <p:spPr>
          <a:xfrm>
            <a:off x="2184250" y="3936037"/>
            <a:ext cx="412824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r>
              <a:rPr lang="en-US" sz="36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326571" y="569119"/>
            <a:ext cx="8490857" cy="57197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Blessed be the God and Father of our        Lord Jesus Christ, who according to His abundant mercy has begotten us again             to a living hope through the resurrection  of Jesus Christ from the dead, to an inheritance incorruptible and undefiled  and that does not fade away, reserved in heaven for you, who are kept by the power of God through faith for salvation ready to be revealed in the last time.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1:3-5 </a:t>
            </a:r>
          </a:p>
        </p:txBody>
      </p:sp>
      <p:sp>
        <p:nvSpPr>
          <p:cNvPr id="4" name="!!Lord">
            <a:extLst>
              <a:ext uri="{FF2B5EF4-FFF2-40B4-BE49-F238E27FC236}">
                <a16:creationId xmlns:a16="http://schemas.microsoft.com/office/drawing/2014/main" id="{043BC4B2-514A-414B-9EBB-6EC308DBDFF8}"/>
              </a:ext>
            </a:extLst>
          </p:cNvPr>
          <p:cNvSpPr txBox="1">
            <a:spLocks noChangeArrowheads="1"/>
          </p:cNvSpPr>
          <p:nvPr/>
        </p:nvSpPr>
        <p:spPr bwMode="auto">
          <a:xfrm>
            <a:off x="739053" y="5486367"/>
            <a:ext cx="5212786" cy="82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revealed in the last time</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D3D00E24-4AF6-47B2-8578-7BAA24F4BEC2}"/>
              </a:ext>
            </a:extLst>
          </p:cNvPr>
          <p:cNvSpPr txBox="1">
            <a:spLocks noChangeArrowheads="1"/>
          </p:cNvSpPr>
          <p:nvPr/>
        </p:nvSpPr>
        <p:spPr bwMode="auto">
          <a:xfrm>
            <a:off x="2018278" y="3872616"/>
            <a:ext cx="448068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does not fade away</a:t>
            </a:r>
            <a:endParaRPr lang="en-US" altLang="en-US" sz="3600" b="1" i="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2CD81CE1-2838-49ED-B285-BFF90735967E}"/>
              </a:ext>
            </a:extLst>
          </p:cNvPr>
          <p:cNvSpPr txBox="1">
            <a:spLocks noChangeArrowheads="1"/>
          </p:cNvSpPr>
          <p:nvPr/>
        </p:nvSpPr>
        <p:spPr bwMode="auto">
          <a:xfrm>
            <a:off x="1010074" y="2241671"/>
            <a:ext cx="2837842" cy="730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 living hope</a:t>
            </a:r>
            <a:endParaRPr lang="en-US" altLang="en-US" sz="36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DB7C0B5C-5654-4EF6-B2E6-885031703160}"/>
              </a:ext>
            </a:extLst>
          </p:cNvPr>
          <p:cNvSpPr txBox="1">
            <a:spLocks noChangeArrowheads="1"/>
          </p:cNvSpPr>
          <p:nvPr/>
        </p:nvSpPr>
        <p:spPr bwMode="auto">
          <a:xfrm>
            <a:off x="6178061" y="3841977"/>
            <a:ext cx="2451799" cy="82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reserved in</a:t>
            </a:r>
            <a:endParaRPr lang="en-US" altLang="en-US" sz="36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C97F379F-9FF4-4834-9666-82AE8ADBBF18}"/>
              </a:ext>
            </a:extLst>
          </p:cNvPr>
          <p:cNvSpPr txBox="1">
            <a:spLocks noChangeArrowheads="1"/>
          </p:cNvSpPr>
          <p:nvPr/>
        </p:nvSpPr>
        <p:spPr bwMode="auto">
          <a:xfrm>
            <a:off x="339112" y="4388381"/>
            <a:ext cx="3097426" cy="82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heaven for you</a:t>
            </a:r>
            <a:endParaRPr lang="en-US" altLang="en-US" sz="36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D539C537-1B4F-4CA2-B9D5-CC85FF53AF46}"/>
              </a:ext>
            </a:extLst>
          </p:cNvPr>
          <p:cNvSpPr txBox="1">
            <a:spLocks noChangeArrowheads="1"/>
          </p:cNvSpPr>
          <p:nvPr/>
        </p:nvSpPr>
        <p:spPr bwMode="auto">
          <a:xfrm>
            <a:off x="636584" y="3290810"/>
            <a:ext cx="5135566" cy="82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inheritance incorruptible</a:t>
            </a:r>
            <a:endParaRPr lang="en-US" altLang="en-US" sz="36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42BDD541-BC6D-45A9-813D-4646C398CCE6}"/>
              </a:ext>
            </a:extLst>
          </p:cNvPr>
          <p:cNvSpPr txBox="1">
            <a:spLocks noChangeArrowheads="1"/>
          </p:cNvSpPr>
          <p:nvPr/>
        </p:nvSpPr>
        <p:spPr bwMode="auto">
          <a:xfrm>
            <a:off x="5868499" y="2193786"/>
            <a:ext cx="2803492" cy="82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resurrection</a:t>
            </a:r>
            <a:endParaRPr lang="en-US" altLang="en-US" sz="36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059E7A35-86C2-45FB-8C6C-86CD770F6039}"/>
              </a:ext>
            </a:extLst>
          </p:cNvPr>
          <p:cNvSpPr txBox="1">
            <a:spLocks noChangeArrowheads="1"/>
          </p:cNvSpPr>
          <p:nvPr/>
        </p:nvSpPr>
        <p:spPr bwMode="auto">
          <a:xfrm>
            <a:off x="1016852" y="2740008"/>
            <a:ext cx="3097426" cy="82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of Jesus Christ</a:t>
            </a:r>
            <a:endParaRPr lang="en-US" altLang="en-US" sz="36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C6BA71B4-3073-4445-8AF2-D22709943C07}"/>
              </a:ext>
            </a:extLst>
          </p:cNvPr>
          <p:cNvSpPr txBox="1">
            <a:spLocks noChangeArrowheads="1"/>
          </p:cNvSpPr>
          <p:nvPr/>
        </p:nvSpPr>
        <p:spPr bwMode="auto">
          <a:xfrm>
            <a:off x="4883086" y="4388382"/>
            <a:ext cx="4127380" cy="82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kept by the power</a:t>
            </a:r>
            <a:endParaRPr lang="en-US" altLang="en-US" sz="36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551BDBE7-3045-4CF6-BC3A-D7D7AD5D90C3}"/>
              </a:ext>
            </a:extLst>
          </p:cNvPr>
          <p:cNvSpPr txBox="1">
            <a:spLocks noChangeArrowheads="1"/>
          </p:cNvSpPr>
          <p:nvPr/>
        </p:nvSpPr>
        <p:spPr bwMode="auto">
          <a:xfrm>
            <a:off x="329952" y="4939367"/>
            <a:ext cx="1688980" cy="82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of God</a:t>
            </a:r>
            <a:endParaRPr lang="en-US" altLang="en-US" sz="36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F7AC8FC3-EB3C-40B0-8AC7-315409F2017D}"/>
              </a:ext>
            </a:extLst>
          </p:cNvPr>
          <p:cNvSpPr txBox="1">
            <a:spLocks noChangeArrowheads="1"/>
          </p:cNvSpPr>
          <p:nvPr/>
        </p:nvSpPr>
        <p:spPr bwMode="auto">
          <a:xfrm>
            <a:off x="1693251" y="4939366"/>
            <a:ext cx="5451231" cy="82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through faith for salvation</a:t>
            </a:r>
            <a:endParaRPr lang="en-US" altLang="en-US" sz="36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6" name="Rectangle 2">
            <a:extLst>
              <a:ext uri="{FF2B5EF4-FFF2-40B4-BE49-F238E27FC236}">
                <a16:creationId xmlns:a16="http://schemas.microsoft.com/office/drawing/2014/main" id="{12B27856-D535-4E9E-A527-C7546852E3EE}"/>
              </a:ext>
            </a:extLst>
          </p:cNvPr>
          <p:cNvSpPr txBox="1">
            <a:spLocks noChangeArrowheads="1"/>
          </p:cNvSpPr>
          <p:nvPr/>
        </p:nvSpPr>
        <p:spPr bwMode="auto">
          <a:xfrm>
            <a:off x="4221536" y="4936047"/>
            <a:ext cx="705061" cy="82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endParaRPr lang="en-US" altLang="en-US" sz="36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7" name="Rectangle 2">
            <a:extLst>
              <a:ext uri="{FF2B5EF4-FFF2-40B4-BE49-F238E27FC236}">
                <a16:creationId xmlns:a16="http://schemas.microsoft.com/office/drawing/2014/main" id="{ABB3768B-FCCE-4D11-ABCF-4002DE23891F}"/>
              </a:ext>
            </a:extLst>
          </p:cNvPr>
          <p:cNvSpPr txBox="1">
            <a:spLocks noChangeArrowheads="1"/>
          </p:cNvSpPr>
          <p:nvPr/>
        </p:nvSpPr>
        <p:spPr bwMode="auto">
          <a:xfrm>
            <a:off x="4217614" y="3294666"/>
            <a:ext cx="705061" cy="82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endParaRPr lang="en-US" altLang="en-US" sz="36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8" name="Rectangle 2">
            <a:extLst>
              <a:ext uri="{FF2B5EF4-FFF2-40B4-BE49-F238E27FC236}">
                <a16:creationId xmlns:a16="http://schemas.microsoft.com/office/drawing/2014/main" id="{41C0A5F2-B9F2-433A-912F-2C1FD43650E8}"/>
              </a:ext>
            </a:extLst>
          </p:cNvPr>
          <p:cNvSpPr txBox="1">
            <a:spLocks noChangeArrowheads="1"/>
          </p:cNvSpPr>
          <p:nvPr/>
        </p:nvSpPr>
        <p:spPr bwMode="auto">
          <a:xfrm>
            <a:off x="4221535" y="2186544"/>
            <a:ext cx="705061" cy="82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endParaRPr lang="en-US" altLang="en-US" sz="36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9" name="Rectangle 2">
            <a:extLst>
              <a:ext uri="{FF2B5EF4-FFF2-40B4-BE49-F238E27FC236}">
                <a16:creationId xmlns:a16="http://schemas.microsoft.com/office/drawing/2014/main" id="{70E09D68-243D-454B-8B09-6A2A94706A8C}"/>
              </a:ext>
            </a:extLst>
          </p:cNvPr>
          <p:cNvSpPr txBox="1">
            <a:spLocks noChangeArrowheads="1"/>
          </p:cNvSpPr>
          <p:nvPr/>
        </p:nvSpPr>
        <p:spPr bwMode="auto">
          <a:xfrm>
            <a:off x="4221535" y="1088648"/>
            <a:ext cx="705061" cy="82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endParaRPr lang="en-US" altLang="en-US" sz="36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14ADEB04-16BB-41D7-8136-08394EF55625}"/>
              </a:ext>
            </a:extLst>
          </p:cNvPr>
          <p:cNvSpPr txBox="1">
            <a:spLocks noChangeArrowheads="1"/>
          </p:cNvSpPr>
          <p:nvPr/>
        </p:nvSpPr>
        <p:spPr bwMode="auto">
          <a:xfrm>
            <a:off x="1436273" y="423512"/>
            <a:ext cx="6271453" cy="601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reserved in heaven for you</a:t>
            </a:r>
          </a:p>
          <a:p>
            <a:pPr eaLnBrk="1" hangingPunct="1"/>
            <a:r>
              <a:rPr lang="en-US" altLang="en-US" sz="36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a:t>
            </a:r>
          </a:p>
          <a:p>
            <a:pPr eaLnBrk="1" hangingPunct="1"/>
            <a:r>
              <a:rPr lang="en-US" altLang="en-US" sz="36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inheritance incorruptible </a:t>
            </a:r>
          </a:p>
          <a:p>
            <a:pPr eaLnBrk="1" hangingPunct="1"/>
            <a:r>
              <a:rPr lang="en-US" altLang="en-US" sz="36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a:t>
            </a:r>
          </a:p>
          <a:p>
            <a:pPr eaLnBrk="1" hangingPunct="1"/>
            <a:r>
              <a:rPr lang="en-US" altLang="en-US" sz="36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resurrection of Jesus Christ</a:t>
            </a:r>
          </a:p>
          <a:p>
            <a:pPr eaLnBrk="1" hangingPunct="1"/>
            <a:r>
              <a:rPr lang="en-US" altLang="en-US" sz="36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a:t>
            </a:r>
          </a:p>
          <a:p>
            <a:pPr eaLnBrk="1" hangingPunct="1"/>
            <a:r>
              <a:rPr lang="en-US" altLang="en-US" sz="36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kept by the power of God</a:t>
            </a:r>
          </a:p>
          <a:p>
            <a:pPr eaLnBrk="1" hangingPunct="1"/>
            <a:r>
              <a:rPr lang="en-US" altLang="en-US" sz="36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through faith for salvation</a:t>
            </a:r>
          </a:p>
          <a:p>
            <a:pPr eaLnBrk="1" hangingPunct="1"/>
            <a:r>
              <a:rPr lang="en-US" altLang="en-US" sz="36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a:t>
            </a:r>
          </a:p>
          <a:p>
            <a:pPr eaLnBrk="1" hangingPunct="1"/>
            <a:r>
              <a:rPr lang="en-US" altLang="en-US" sz="36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a living hope</a:t>
            </a:r>
            <a:endParaRPr lang="en-US" altLang="en-US" sz="3600" b="1" i="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8439015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vertical)">
                                      <p:cBhvr>
                                        <p:cTn id="7" dur="500"/>
                                        <p:tgtEl>
                                          <p:spTgt spid="3074"/>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600"/>
                                        <p:tgtEl>
                                          <p:spTgt spid="7"/>
                                        </p:tgtEl>
                                      </p:cBhvr>
                                    </p:animEffect>
                                  </p:childTnLst>
                                </p:cTn>
                              </p:par>
                              <p:par>
                                <p:cTn id="17" presetID="18" presetClass="emph" presetSubtype="0" fill="hold" grpId="1" nodeType="withEffect">
                                  <p:stCondLst>
                                    <p:cond delay="0"/>
                                  </p:stCondLst>
                                  <p:childTnLst>
                                    <p:set>
                                      <p:cBhvr override="childStyle">
                                        <p:cTn id="18" dur="600" fill="hold"/>
                                        <p:tgtEl>
                                          <p:spTgt spid="7"/>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6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250"/>
                                        <p:tgtEl>
                                          <p:spTgt spid="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25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5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250"/>
                                        <p:tgtEl>
                                          <p:spTgt spid="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250"/>
                                        <p:tgtEl>
                                          <p:spTgt spid="1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250"/>
                                        <p:tgtEl>
                                          <p:spTgt spid="1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250"/>
                                        <p:tgtEl>
                                          <p:spTgt spid="1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250"/>
                                        <p:tgtEl>
                                          <p:spTgt spid="1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250"/>
                                        <p:tgtEl>
                                          <p:spTgt spid="16"/>
                                        </p:tgtEl>
                                      </p:cBhvr>
                                    </p:animEffect>
                                  </p:childTnLst>
                                </p:cTn>
                              </p:par>
                              <p:par>
                                <p:cTn id="51" presetID="42" presetClass="path" presetSubtype="0" accel="50000" decel="50000" fill="hold" grpId="2" nodeType="withEffect">
                                  <p:stCondLst>
                                    <p:cond delay="0"/>
                                  </p:stCondLst>
                                  <p:childTnLst>
                                    <p:animMotion origin="layout" path="M 5E-6 -2.59259E-6 L 0.23421 0.47963 " pathEditMode="relative" rAng="0" ptsTypes="AA">
                                      <p:cBhvr>
                                        <p:cTn id="52" dur="2000" fill="hold"/>
                                        <p:tgtEl>
                                          <p:spTgt spid="6"/>
                                        </p:tgtEl>
                                        <p:attrNameLst>
                                          <p:attrName>ppt_x</p:attrName>
                                          <p:attrName>ppt_y</p:attrName>
                                        </p:attrNameLst>
                                      </p:cBhvr>
                                      <p:rCtr x="11701" y="23981"/>
                                    </p:animMotion>
                                  </p:childTnLst>
                                </p:cTn>
                              </p:par>
                              <p:par>
                                <p:cTn id="53" presetID="42" presetClass="path" presetSubtype="0" accel="50000" decel="50000" fill="hold" grpId="2" nodeType="withEffect">
                                  <p:stCondLst>
                                    <p:cond delay="0"/>
                                  </p:stCondLst>
                                  <p:childTnLst>
                                    <p:animMotion origin="layout" path="M -2.22222E-6 -3.7037E-7 L -0.47118 -0.48009 " pathEditMode="relative" rAng="0" ptsTypes="AA">
                                      <p:cBhvr>
                                        <p:cTn id="54" dur="2000" fill="hold"/>
                                        <p:tgtEl>
                                          <p:spTgt spid="9"/>
                                        </p:tgtEl>
                                        <p:attrNameLst>
                                          <p:attrName>ppt_x</p:attrName>
                                          <p:attrName>ppt_y</p:attrName>
                                        </p:attrNameLst>
                                      </p:cBhvr>
                                      <p:rCtr x="-23559" y="-24005"/>
                                    </p:animMotion>
                                  </p:childTnLst>
                                </p:cTn>
                              </p:par>
                              <p:par>
                                <p:cTn id="55" presetID="42" presetClass="path" presetSubtype="0" accel="50000" decel="50000" fill="hold" grpId="2" nodeType="withEffect">
                                  <p:stCondLst>
                                    <p:cond delay="0"/>
                                  </p:stCondLst>
                                  <p:childTnLst>
                                    <p:animMotion origin="layout" path="M -3.61111E-6 0 L 0.41563 -0.56042 " pathEditMode="relative" rAng="0" ptsTypes="AA">
                                      <p:cBhvr>
                                        <p:cTn id="56" dur="2000" fill="hold"/>
                                        <p:tgtEl>
                                          <p:spTgt spid="10"/>
                                        </p:tgtEl>
                                        <p:attrNameLst>
                                          <p:attrName>ppt_x</p:attrName>
                                          <p:attrName>ppt_y</p:attrName>
                                        </p:attrNameLst>
                                      </p:cBhvr>
                                      <p:rCtr x="20781" y="-28032"/>
                                    </p:animMotion>
                                  </p:childTnLst>
                                </p:cTn>
                              </p:par>
                              <p:par>
                                <p:cTn id="57" presetID="42" presetClass="path" presetSubtype="0" accel="50000" decel="50000" fill="hold" grpId="2" nodeType="withEffect">
                                  <p:stCondLst>
                                    <p:cond delay="0"/>
                                  </p:stCondLst>
                                  <p:childTnLst>
                                    <p:animMotion origin="layout" path="M 2.77778E-6 3.7037E-6 L 0.14948 -0.24051 " pathEditMode="relative" rAng="0" ptsTypes="AA">
                                      <p:cBhvr>
                                        <p:cTn id="58" dur="2000" fill="hold"/>
                                        <p:tgtEl>
                                          <p:spTgt spid="11"/>
                                        </p:tgtEl>
                                        <p:attrNameLst>
                                          <p:attrName>ppt_x</p:attrName>
                                          <p:attrName>ppt_y</p:attrName>
                                        </p:attrNameLst>
                                      </p:cBhvr>
                                      <p:rCtr x="7465" y="-12037"/>
                                    </p:animMotion>
                                  </p:childTnLst>
                                </p:cTn>
                              </p:par>
                              <p:par>
                                <p:cTn id="59" presetID="42" presetClass="path" presetSubtype="0" accel="50000" decel="50000" fill="hold" grpId="2" nodeType="withEffect">
                                  <p:stCondLst>
                                    <p:cond delay="0"/>
                                  </p:stCondLst>
                                  <p:childTnLst>
                                    <p:animMotion origin="layout" path="M 1.11111E-6 -2.59259E-6 L -0.44844 0.07986 " pathEditMode="relative" rAng="0" ptsTypes="AA">
                                      <p:cBhvr>
                                        <p:cTn id="60" dur="2000" fill="hold"/>
                                        <p:tgtEl>
                                          <p:spTgt spid="12"/>
                                        </p:tgtEl>
                                        <p:attrNameLst>
                                          <p:attrName>ppt_x</p:attrName>
                                          <p:attrName>ppt_y</p:attrName>
                                        </p:attrNameLst>
                                      </p:cBhvr>
                                      <p:rCtr x="-22431" y="3981"/>
                                    </p:animMotion>
                                  </p:childTnLst>
                                </p:cTn>
                              </p:par>
                              <p:par>
                                <p:cTn id="61" presetID="42" presetClass="path" presetSubtype="0" accel="50000" decel="50000" fill="hold" grpId="2" nodeType="withEffect">
                                  <p:stCondLst>
                                    <p:cond delay="0"/>
                                  </p:stCondLst>
                                  <p:childTnLst>
                                    <p:animMotion origin="layout" path="M 4.44444E-6 -2.22222E-6 L 0.35277 0.00023 " pathEditMode="relative" rAng="0" ptsTypes="AA">
                                      <p:cBhvr>
                                        <p:cTn id="62" dur="2000" fill="hold"/>
                                        <p:tgtEl>
                                          <p:spTgt spid="13"/>
                                        </p:tgtEl>
                                        <p:attrNameLst>
                                          <p:attrName>ppt_x</p:attrName>
                                          <p:attrName>ppt_y</p:attrName>
                                        </p:attrNameLst>
                                      </p:cBhvr>
                                      <p:rCtr x="17639" y="0"/>
                                    </p:animMotion>
                                  </p:childTnLst>
                                </p:cTn>
                              </p:par>
                              <p:par>
                                <p:cTn id="63" presetID="42" presetClass="path" presetSubtype="0" accel="50000" decel="50000" fill="hold" grpId="2" nodeType="withEffect">
                                  <p:stCondLst>
                                    <p:cond delay="0"/>
                                  </p:stCondLst>
                                  <p:childTnLst>
                                    <p:animMotion origin="layout" path="M -2.22222E-6 0 L -0.33489 -0.08056 " pathEditMode="relative" rAng="0" ptsTypes="AA">
                                      <p:cBhvr>
                                        <p:cTn id="64" dur="2000" fill="hold"/>
                                        <p:tgtEl>
                                          <p:spTgt spid="14"/>
                                        </p:tgtEl>
                                        <p:attrNameLst>
                                          <p:attrName>ppt_x</p:attrName>
                                          <p:attrName>ppt_y</p:attrName>
                                        </p:attrNameLst>
                                      </p:cBhvr>
                                      <p:rCtr x="-16753" y="-4028"/>
                                    </p:animMotion>
                                  </p:childTnLst>
                                </p:cTn>
                              </p:par>
                              <p:par>
                                <p:cTn id="65" presetID="42" presetClass="path" presetSubtype="0" accel="50000" decel="50000" fill="hold" grpId="2" nodeType="withEffect">
                                  <p:stCondLst>
                                    <p:cond delay="0"/>
                                  </p:stCondLst>
                                  <p:childTnLst>
                                    <p:animMotion origin="layout" path="M -2.22222E-6 -4.07407E-6 L 0.56823 -0.16088 " pathEditMode="relative" rAng="0" ptsTypes="AA">
                                      <p:cBhvr>
                                        <p:cTn id="66" dur="2000" fill="hold"/>
                                        <p:tgtEl>
                                          <p:spTgt spid="15"/>
                                        </p:tgtEl>
                                        <p:attrNameLst>
                                          <p:attrName>ppt_x</p:attrName>
                                          <p:attrName>ppt_y</p:attrName>
                                        </p:attrNameLst>
                                      </p:cBhvr>
                                      <p:rCtr x="28403" y="-8056"/>
                                    </p:animMotion>
                                  </p:childTnLst>
                                </p:cTn>
                              </p:par>
                              <p:par>
                                <p:cTn id="67" presetID="42" presetClass="path" presetSubtype="0" accel="50000" decel="50000" fill="hold" grpId="2" nodeType="withEffect">
                                  <p:stCondLst>
                                    <p:cond delay="0"/>
                                  </p:stCondLst>
                                  <p:childTnLst>
                                    <p:animMotion origin="layout" path="M 2.77778E-7 -4.07407E-6 L 0.02257 -0.08032 " pathEditMode="relative" rAng="0" ptsTypes="AA">
                                      <p:cBhvr>
                                        <p:cTn id="68" dur="2000" fill="hold"/>
                                        <p:tgtEl>
                                          <p:spTgt spid="16"/>
                                        </p:tgtEl>
                                        <p:attrNameLst>
                                          <p:attrName>ppt_x</p:attrName>
                                          <p:attrName>ppt_y</p:attrName>
                                        </p:attrNameLst>
                                      </p:cBhvr>
                                      <p:rCtr x="1128" y="-4028"/>
                                    </p:animMotion>
                                  </p:childTnLst>
                                </p:cTn>
                              </p:par>
                              <p:par>
                                <p:cTn id="69" presetID="10" presetClass="exit" presetSubtype="0" fill="hold" grpId="1" nodeType="withEffect">
                                  <p:stCondLst>
                                    <p:cond delay="0"/>
                                  </p:stCondLst>
                                  <p:childTnLst>
                                    <p:animEffect transition="out" filter="fade">
                                      <p:cBhvr>
                                        <p:cTn id="70" dur="1250"/>
                                        <p:tgtEl>
                                          <p:spTgt spid="3074"/>
                                        </p:tgtEl>
                                      </p:cBhvr>
                                    </p:animEffect>
                                    <p:set>
                                      <p:cBhvr>
                                        <p:cTn id="71" dur="1" fill="hold">
                                          <p:stCondLst>
                                            <p:cond delay="1249"/>
                                          </p:stCondLst>
                                        </p:cTn>
                                        <p:tgtEl>
                                          <p:spTgt spid="3074"/>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8"/>
                                        </p:tgtEl>
                                      </p:cBhvr>
                                    </p:animEffect>
                                    <p:set>
                                      <p:cBhvr>
                                        <p:cTn id="74" dur="1" fill="hold">
                                          <p:stCondLst>
                                            <p:cond delay="499"/>
                                          </p:stCondLst>
                                        </p:cTn>
                                        <p:tgtEl>
                                          <p:spTgt spid="8"/>
                                        </p:tgtEl>
                                        <p:attrNameLst>
                                          <p:attrName>style.visibility</p:attrName>
                                        </p:attrNameLst>
                                      </p:cBhvr>
                                      <p:to>
                                        <p:strVal val="hidden"/>
                                      </p:to>
                                    </p:set>
                                  </p:childTnLst>
                                </p:cTn>
                              </p:par>
                              <p:par>
                                <p:cTn id="75" presetID="10" presetClass="exit" presetSubtype="0" fill="hold" grpId="2" nodeType="withEffect">
                                  <p:stCondLst>
                                    <p:cond delay="0"/>
                                  </p:stCondLst>
                                  <p:childTnLst>
                                    <p:animEffect transition="out" filter="fade">
                                      <p:cBhvr>
                                        <p:cTn id="76" dur="500"/>
                                        <p:tgtEl>
                                          <p:spTgt spid="7"/>
                                        </p:tgtEl>
                                      </p:cBhvr>
                                    </p:animEffect>
                                    <p:set>
                                      <p:cBhvr>
                                        <p:cTn id="77" dur="1" fill="hold">
                                          <p:stCondLst>
                                            <p:cond delay="499"/>
                                          </p:stCondLst>
                                        </p:cTn>
                                        <p:tgtEl>
                                          <p:spTgt spid="7"/>
                                        </p:tgtEl>
                                        <p:attrNameLst>
                                          <p:attrName>style.visibility</p:attrName>
                                        </p:attrNameLst>
                                      </p:cBhvr>
                                      <p:to>
                                        <p:strVal val="hidden"/>
                                      </p:to>
                                    </p:set>
                                  </p:childTnLst>
                                </p:cTn>
                              </p:par>
                            </p:childTnLst>
                          </p:cTn>
                        </p:par>
                        <p:par>
                          <p:cTn id="78" fill="hold">
                            <p:stCondLst>
                              <p:cond delay="2000"/>
                            </p:stCondLst>
                            <p:childTnLst>
                              <p:par>
                                <p:cTn id="79" presetID="22" presetClass="entr" presetSubtype="4" fill="hold" grpId="0" nodeType="after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wipe(down)">
                                      <p:cBhvr>
                                        <p:cTn id="81" dur="500"/>
                                        <p:tgtEl>
                                          <p:spTgt spid="26"/>
                                        </p:tgtEl>
                                      </p:cBhvr>
                                    </p:animEffect>
                                  </p:childTnLst>
                                </p:cTn>
                              </p:par>
                              <p:par>
                                <p:cTn id="82" presetID="22" presetClass="entr" presetSubtype="4" fill="hold" grpId="0" nodeType="withEffect">
                                  <p:stCondLst>
                                    <p:cond delay="250"/>
                                  </p:stCondLst>
                                  <p:childTnLst>
                                    <p:set>
                                      <p:cBhvr>
                                        <p:cTn id="83" dur="1" fill="hold">
                                          <p:stCondLst>
                                            <p:cond delay="0"/>
                                          </p:stCondLst>
                                        </p:cTn>
                                        <p:tgtEl>
                                          <p:spTgt spid="27"/>
                                        </p:tgtEl>
                                        <p:attrNameLst>
                                          <p:attrName>style.visibility</p:attrName>
                                        </p:attrNameLst>
                                      </p:cBhvr>
                                      <p:to>
                                        <p:strVal val="visible"/>
                                      </p:to>
                                    </p:set>
                                    <p:animEffect transition="in" filter="wipe(down)">
                                      <p:cBhvr>
                                        <p:cTn id="84" dur="500"/>
                                        <p:tgtEl>
                                          <p:spTgt spid="27"/>
                                        </p:tgtEl>
                                      </p:cBhvr>
                                    </p:animEffect>
                                  </p:childTnLst>
                                </p:cTn>
                              </p:par>
                              <p:par>
                                <p:cTn id="85" presetID="22" presetClass="entr" presetSubtype="4" fill="hold" grpId="0" nodeType="withEffect">
                                  <p:stCondLst>
                                    <p:cond delay="500"/>
                                  </p:stCondLst>
                                  <p:childTnLst>
                                    <p:set>
                                      <p:cBhvr>
                                        <p:cTn id="86" dur="1" fill="hold">
                                          <p:stCondLst>
                                            <p:cond delay="0"/>
                                          </p:stCondLst>
                                        </p:cTn>
                                        <p:tgtEl>
                                          <p:spTgt spid="28"/>
                                        </p:tgtEl>
                                        <p:attrNameLst>
                                          <p:attrName>style.visibility</p:attrName>
                                        </p:attrNameLst>
                                      </p:cBhvr>
                                      <p:to>
                                        <p:strVal val="visible"/>
                                      </p:to>
                                    </p:set>
                                    <p:animEffect transition="in" filter="wipe(down)">
                                      <p:cBhvr>
                                        <p:cTn id="87" dur="500"/>
                                        <p:tgtEl>
                                          <p:spTgt spid="28"/>
                                        </p:tgtEl>
                                      </p:cBhvr>
                                    </p:animEffect>
                                  </p:childTnLst>
                                </p:cTn>
                              </p:par>
                              <p:par>
                                <p:cTn id="88" presetID="22" presetClass="entr" presetSubtype="4" fill="hold" grpId="0" nodeType="withEffect">
                                  <p:stCondLst>
                                    <p:cond delay="750"/>
                                  </p:stCondLst>
                                  <p:childTnLst>
                                    <p:set>
                                      <p:cBhvr>
                                        <p:cTn id="89" dur="1" fill="hold">
                                          <p:stCondLst>
                                            <p:cond delay="0"/>
                                          </p:stCondLst>
                                        </p:cTn>
                                        <p:tgtEl>
                                          <p:spTgt spid="29"/>
                                        </p:tgtEl>
                                        <p:attrNameLst>
                                          <p:attrName>style.visibility</p:attrName>
                                        </p:attrNameLst>
                                      </p:cBhvr>
                                      <p:to>
                                        <p:strVal val="visible"/>
                                      </p:to>
                                    </p:set>
                                    <p:animEffect transition="in" filter="wipe(down)">
                                      <p:cBhvr>
                                        <p:cTn id="90" dur="500"/>
                                        <p:tgtEl>
                                          <p:spTgt spid="29"/>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4" grpId="0"/>
      <p:bldP spid="8" grpId="0"/>
      <p:bldP spid="8" grpId="1"/>
      <p:bldP spid="6" grpId="0"/>
      <p:bldP spid="6" grpId="2"/>
      <p:bldP spid="9" grpId="0"/>
      <p:bldP spid="9" grpId="2"/>
      <p:bldP spid="10" grpId="0"/>
      <p:bldP spid="10" grpId="2"/>
      <p:bldP spid="11" grpId="0"/>
      <p:bldP spid="11" grpId="2"/>
      <p:bldP spid="12" grpId="0"/>
      <p:bldP spid="12" grpId="2"/>
      <p:bldP spid="13" grpId="0"/>
      <p:bldP spid="13" grpId="2"/>
      <p:bldP spid="14" grpId="0"/>
      <p:bldP spid="14" grpId="2"/>
      <p:bldP spid="15" grpId="0"/>
      <p:bldP spid="15" grpId="2"/>
      <p:bldP spid="16" grpId="0"/>
      <p:bldP spid="16" grpId="2"/>
      <p:bldP spid="26" grpId="0"/>
      <p:bldP spid="27" grpId="0"/>
      <p:bldP spid="28" grpId="0"/>
      <p:bldP spid="29"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46A63F-41B1-431B-874B-8DB7D2CAFB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6" name="Title 1">
            <a:extLst>
              <a:ext uri="{FF2B5EF4-FFF2-40B4-BE49-F238E27FC236}">
                <a16:creationId xmlns:a16="http://schemas.microsoft.com/office/drawing/2014/main" id="{4A11863C-5387-4C3F-82AC-F9EBF96F7C66}"/>
              </a:ext>
            </a:extLst>
          </p:cNvPr>
          <p:cNvSpPr txBox="1">
            <a:spLocks/>
          </p:cNvSpPr>
          <p:nvPr/>
        </p:nvSpPr>
        <p:spPr>
          <a:xfrm>
            <a:off x="1876152" y="1276483"/>
            <a:ext cx="485084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grieved by various trials</a:t>
            </a:r>
          </a:p>
        </p:txBody>
      </p:sp>
      <p:sp>
        <p:nvSpPr>
          <p:cNvPr id="4" name="Title 1">
            <a:extLst>
              <a:ext uri="{FF2B5EF4-FFF2-40B4-BE49-F238E27FC236}">
                <a16:creationId xmlns:a16="http://schemas.microsoft.com/office/drawing/2014/main" id="{B8032F7B-9AB0-4ED7-8578-BB8184306639}"/>
              </a:ext>
            </a:extLst>
          </p:cNvPr>
          <p:cNvSpPr txBox="1">
            <a:spLocks/>
          </p:cNvSpPr>
          <p:nvPr/>
        </p:nvSpPr>
        <p:spPr>
          <a:xfrm>
            <a:off x="1123560" y="762055"/>
            <a:ext cx="317194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for a little while</a:t>
            </a:r>
          </a:p>
        </p:txBody>
      </p:sp>
      <p:sp>
        <p:nvSpPr>
          <p:cNvPr id="3074" name="Rectangle 2"/>
          <p:cNvSpPr>
            <a:spLocks noGrp="1" noChangeArrowheads="1"/>
          </p:cNvSpPr>
          <p:nvPr>
            <p:ph type="title"/>
          </p:nvPr>
        </p:nvSpPr>
        <p:spPr>
          <a:xfrm>
            <a:off x="457199" y="274638"/>
            <a:ext cx="8338457" cy="6278562"/>
          </a:xfrm>
        </p:spPr>
        <p:txBody>
          <a:bodyPr>
            <a:scene3d>
              <a:camera prst="orthographicFront"/>
              <a:lightRig rig="flat" dir="t"/>
            </a:scene3d>
            <a:sp3d extrusionH="57150" prstMaterial="plastic">
              <a:bevelT w="38100" h="38100"/>
            </a:sp3d>
          </a:bodyPr>
          <a:lstStyle/>
          <a:p>
            <a:pPr eaLnBrk="1" hangingPunct="1"/>
            <a:r>
              <a:rPr lang="en-US" altLang="en-US" sz="34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this you greatly rejoice, though now            for a little while, if need be, you have         been grieved by various trials, that the genuineness of your faith, being much more precious than gold that perishes, though it is tested by fire, may be found to praise, honor, and glory at the revelation of Jesus Christ, whom having not seen you love. Though now you do not see Him, yet believing, you rejoice with joy inexpressible and full of glory, receiving the end of your faith -- the salvation of your souls.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1:6-9 </a:t>
            </a:r>
          </a:p>
        </p:txBody>
      </p:sp>
      <p:sp>
        <p:nvSpPr>
          <p:cNvPr id="5" name="Rectangle 2">
            <a:extLst>
              <a:ext uri="{FF2B5EF4-FFF2-40B4-BE49-F238E27FC236}">
                <a16:creationId xmlns:a16="http://schemas.microsoft.com/office/drawing/2014/main" id="{92B88F1B-9F1F-4FD3-95FB-1AC9EDCD0E69}"/>
              </a:ext>
            </a:extLst>
          </p:cNvPr>
          <p:cNvSpPr txBox="1">
            <a:spLocks noChangeArrowheads="1"/>
          </p:cNvSpPr>
          <p:nvPr/>
        </p:nvSpPr>
        <p:spPr bwMode="auto">
          <a:xfrm>
            <a:off x="1174269" y="700862"/>
            <a:ext cx="307298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for a little while</a:t>
            </a:r>
            <a:endParaRPr lang="en-US" altLang="en-US" sz="34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0EAB930E-DB07-457A-B855-F1770F7F67D7}"/>
              </a:ext>
            </a:extLst>
          </p:cNvPr>
          <p:cNvSpPr txBox="1">
            <a:spLocks noChangeArrowheads="1"/>
          </p:cNvSpPr>
          <p:nvPr/>
        </p:nvSpPr>
        <p:spPr bwMode="auto">
          <a:xfrm>
            <a:off x="1808346" y="1214158"/>
            <a:ext cx="499172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grieved by various trials</a:t>
            </a:r>
            <a:endParaRPr lang="en-US" altLang="en-US" sz="34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pic>
        <p:nvPicPr>
          <p:cNvPr id="10" name="SpotlightShape1_rendered">
            <a:extLst>
              <a:ext uri="{FF2B5EF4-FFF2-40B4-BE49-F238E27FC236}">
                <a16:creationId xmlns:a16="http://schemas.microsoft.com/office/drawing/2014/main" id="{F702DEA9-DD73-4D6E-93E6-383EBF5135AF}"/>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Tree>
    <p:extLst>
      <p:ext uri="{BB962C8B-B14F-4D97-AF65-F5344CB8AC3E}">
        <p14:creationId xmlns:p14="http://schemas.microsoft.com/office/powerpoint/2010/main" val="57556357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1+#ppt_h/2"/>
                                          </p:val>
                                        </p:tav>
                                        <p:tav tm="100000">
                                          <p:val>
                                            <p:strVal val="#ppt_y"/>
                                          </p:val>
                                        </p:tav>
                                      </p:tavLst>
                                    </p:anim>
                                  </p:childTnLst>
                                </p:cTn>
                              </p:par>
                              <p:par>
                                <p:cTn id="9" presetID="17" presetClass="entr" presetSubtype="10" fill="hold" grpId="2"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1000" fill="hold"/>
                                        <p:tgtEl>
                                          <p:spTgt spid="3074"/>
                                        </p:tgtEl>
                                        <p:attrNameLst>
                                          <p:attrName>ppt_w</p:attrName>
                                        </p:attrNameLst>
                                      </p:cBhvr>
                                      <p:tavLst>
                                        <p:tav tm="0">
                                          <p:val>
                                            <p:fltVal val="0"/>
                                          </p:val>
                                        </p:tav>
                                        <p:tav tm="100000">
                                          <p:val>
                                            <p:strVal val="#ppt_w"/>
                                          </p:val>
                                        </p:tav>
                                      </p:tavLst>
                                    </p:anim>
                                    <p:anim calcmode="lin" valueType="num">
                                      <p:cBhvr>
                                        <p:cTn id="12" dur="10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600"/>
                                        <p:tgtEl>
                                          <p:spTgt spid="4"/>
                                        </p:tgtEl>
                                      </p:cBhvr>
                                    </p:animEffect>
                                  </p:childTnLst>
                                </p:cTn>
                              </p:par>
                              <p:par>
                                <p:cTn id="18" presetID="18" presetClass="emph" presetSubtype="0" fill="hold" grpId="1" nodeType="withEffect">
                                  <p:stCondLst>
                                    <p:cond delay="0"/>
                                  </p:stCondLst>
                                  <p:childTnLst>
                                    <p:set>
                                      <p:cBhvr override="childStyle">
                                        <p:cTn id="19" dur="600" fill="hold"/>
                                        <p:tgtEl>
                                          <p:spTgt spid="4"/>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600"/>
                                        <p:tgtEl>
                                          <p:spTgt spid="5"/>
                                        </p:tgtEl>
                                      </p:cBhvr>
                                    </p:animEffect>
                                  </p:childTnLst>
                                </p:cTn>
                              </p:par>
                              <p:par>
                                <p:cTn id="23" presetID="22" presetClass="entr" presetSubtype="8" fill="hold" grpId="0" nodeType="withEffect">
                                  <p:stCondLst>
                                    <p:cond delay="50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750"/>
                                        <p:tgtEl>
                                          <p:spTgt spid="6"/>
                                        </p:tgtEl>
                                      </p:cBhvr>
                                    </p:animEffect>
                                  </p:childTnLst>
                                </p:cTn>
                              </p:par>
                              <p:par>
                                <p:cTn id="26" presetID="18" presetClass="emph" presetSubtype="0" fill="hold" grpId="1" nodeType="withEffect">
                                  <p:stCondLst>
                                    <p:cond delay="500"/>
                                  </p:stCondLst>
                                  <p:childTnLst>
                                    <p:set>
                                      <p:cBhvr override="childStyle">
                                        <p:cTn id="27" dur="750" fill="hold"/>
                                        <p:tgtEl>
                                          <p:spTgt spid="6"/>
                                        </p:tgtEl>
                                        <p:attrNameLst>
                                          <p:attrName>style.textDecorationUnderline</p:attrName>
                                        </p:attrNameLst>
                                      </p:cBhvr>
                                      <p:to>
                                        <p:strVal val="true"/>
                                      </p:to>
                                    </p:set>
                                  </p:childTnLst>
                                </p:cTn>
                              </p:par>
                              <p:par>
                                <p:cTn id="28" presetID="22" presetClass="entr" presetSubtype="8" fill="hold" grpId="0" nodeType="withEffect">
                                  <p:stCondLst>
                                    <p:cond delay="50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75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4" grpId="0"/>
      <p:bldP spid="4" grpId="1"/>
      <p:bldP spid="3074" grpId="0"/>
      <p:bldP spid="3074" grpId="2"/>
      <p:bldP spid="5"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61A6E93-7626-4A61-81BC-51D35CDAE106}"/>
              </a:ext>
            </a:extLst>
          </p:cNvPr>
          <p:cNvPicPr>
            <a:picLocks noChangeAspect="1"/>
          </p:cNvPicPr>
          <p:nvPr/>
        </p:nvPicPr>
        <p:blipFill rotWithShape="1">
          <a:blip r:embed="rId3">
            <a:extLst>
              <a:ext uri="{28A0092B-C50C-407E-A947-70E740481C1C}">
                <a14:useLocalDpi xmlns:a14="http://schemas.microsoft.com/office/drawing/2010/main" val="0"/>
              </a:ext>
            </a:extLst>
          </a:blip>
          <a:srcRect r="10881"/>
          <a:stretch/>
        </p:blipFill>
        <p:spPr>
          <a:xfrm>
            <a:off x="-1" y="0"/>
            <a:ext cx="9144001" cy="6858000"/>
          </a:xfrm>
          <a:prstGeom prst="rect">
            <a:avLst/>
          </a:prstGeom>
        </p:spPr>
      </p:pic>
      <p:pic>
        <p:nvPicPr>
          <p:cNvPr id="3" name="Picture 4">
            <a:extLst>
              <a:ext uri="{FF2B5EF4-FFF2-40B4-BE49-F238E27FC236}">
                <a16:creationId xmlns:a16="http://schemas.microsoft.com/office/drawing/2014/main" id="{439882E8-C048-4E02-A9F9-4D0368028E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4" name="Picture 2">
            <a:extLst>
              <a:ext uri="{FF2B5EF4-FFF2-40B4-BE49-F238E27FC236}">
                <a16:creationId xmlns:a16="http://schemas.microsoft.com/office/drawing/2014/main" id="{4C831422-179A-41B1-A9D6-896F0D74B86C}"/>
              </a:ext>
            </a:extLst>
          </p:cNvPr>
          <p:cNvPicPr>
            <a:picLocks noChangeAspect="1"/>
          </p:cNvPicPr>
          <p:nvPr/>
        </p:nvPicPr>
        <p:blipFill rotWithShape="1">
          <a:blip r:embed="rId5">
            <a:extLst>
              <a:ext uri="{28A0092B-C50C-407E-A947-70E740481C1C}">
                <a14:useLocalDpi xmlns:a14="http://schemas.microsoft.com/office/drawing/2010/main" val="0"/>
              </a:ext>
            </a:extLst>
          </a:blip>
          <a:srcRect l="2654" t="3950" r="22754" b="3950"/>
          <a:stretch/>
        </p:blipFill>
        <p:spPr>
          <a:xfrm>
            <a:off x="0" y="0"/>
            <a:ext cx="9144000" cy="6858000"/>
          </a:xfrm>
          <a:prstGeom prst="rect">
            <a:avLst/>
          </a:prstGeom>
        </p:spPr>
      </p:pic>
      <p:pic>
        <p:nvPicPr>
          <p:cNvPr id="5" name="Picture 4">
            <a:extLst>
              <a:ext uri="{FF2B5EF4-FFF2-40B4-BE49-F238E27FC236}">
                <a16:creationId xmlns:a16="http://schemas.microsoft.com/office/drawing/2014/main" id="{3DA82199-C49D-4453-9C78-F778D906F255}"/>
              </a:ext>
            </a:extLst>
          </p:cNvPr>
          <p:cNvPicPr>
            <a:picLocks noChangeAspect="1"/>
          </p:cNvPicPr>
          <p:nvPr/>
        </p:nvPicPr>
        <p:blipFill rotWithShape="1">
          <a:blip r:embed="rId6">
            <a:extLst>
              <a:ext uri="{28A0092B-C50C-407E-A947-70E740481C1C}">
                <a14:useLocalDpi xmlns:a14="http://schemas.microsoft.com/office/drawing/2010/main" val="0"/>
              </a:ext>
            </a:extLst>
          </a:blip>
          <a:srcRect b="3587"/>
          <a:stretch/>
        </p:blipFill>
        <p:spPr>
          <a:xfrm>
            <a:off x="0" y="0"/>
            <a:ext cx="9144000" cy="6858000"/>
          </a:xfrm>
          <a:prstGeom prst="rect">
            <a:avLst/>
          </a:prstGeom>
        </p:spPr>
      </p:pic>
      <p:pic>
        <p:nvPicPr>
          <p:cNvPr id="6" name="Picture 2">
            <a:extLst>
              <a:ext uri="{FF2B5EF4-FFF2-40B4-BE49-F238E27FC236}">
                <a16:creationId xmlns:a16="http://schemas.microsoft.com/office/drawing/2014/main" id="{DD8A0FDD-F783-42FE-B7C1-041D8F1D1053}"/>
              </a:ext>
            </a:extLst>
          </p:cNvPr>
          <p:cNvPicPr>
            <a:picLocks noChangeAspect="1"/>
          </p:cNvPicPr>
          <p:nvPr/>
        </p:nvPicPr>
        <p:blipFill rotWithShape="1">
          <a:blip r:embed="rId7">
            <a:extLst>
              <a:ext uri="{28A0092B-C50C-407E-A947-70E740481C1C}">
                <a14:useLocalDpi xmlns:a14="http://schemas.microsoft.com/office/drawing/2010/main" val="0"/>
              </a:ext>
            </a:extLst>
          </a:blip>
          <a:srcRect l="6862" r="9596"/>
          <a:stretch/>
        </p:blipFill>
        <p:spPr>
          <a:xfrm>
            <a:off x="0" y="0"/>
            <a:ext cx="9144000" cy="6858000"/>
          </a:xfrm>
          <a:prstGeom prst="rect">
            <a:avLst/>
          </a:prstGeom>
        </p:spPr>
      </p:pic>
      <p:pic>
        <p:nvPicPr>
          <p:cNvPr id="7" name="Picture 2">
            <a:extLst>
              <a:ext uri="{FF2B5EF4-FFF2-40B4-BE49-F238E27FC236}">
                <a16:creationId xmlns:a16="http://schemas.microsoft.com/office/drawing/2014/main" id="{8436B3A8-F118-4E04-AFD1-1B4C2F1083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2">
            <a:extLst>
              <a:ext uri="{FF2B5EF4-FFF2-40B4-BE49-F238E27FC236}">
                <a16:creationId xmlns:a16="http://schemas.microsoft.com/office/drawing/2014/main" id="{B41C5909-29AD-442D-B342-418923510E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pic>
        <p:nvPicPr>
          <p:cNvPr id="9" name="Picture 2">
            <a:extLst>
              <a:ext uri="{FF2B5EF4-FFF2-40B4-BE49-F238E27FC236}">
                <a16:creationId xmlns:a16="http://schemas.microsoft.com/office/drawing/2014/main" id="{0B186B2D-7034-4561-99B7-937FFC19AF29}"/>
              </a:ext>
            </a:extLst>
          </p:cNvPr>
          <p:cNvPicPr>
            <a:picLocks noChangeAspect="1"/>
          </p:cNvPicPr>
          <p:nvPr/>
        </p:nvPicPr>
        <p:blipFill rotWithShape="1">
          <a:blip r:embed="rId10">
            <a:extLst>
              <a:ext uri="{28A0092B-C50C-407E-A947-70E740481C1C}">
                <a14:useLocalDpi xmlns:a14="http://schemas.microsoft.com/office/drawing/2010/main" val="0"/>
              </a:ext>
            </a:extLst>
          </a:blip>
          <a:srcRect r="2604"/>
          <a:stretch/>
        </p:blipFill>
        <p:spPr>
          <a:xfrm>
            <a:off x="0" y="0"/>
            <a:ext cx="9144001" cy="6858000"/>
          </a:xfrm>
          <a:prstGeom prst="rect">
            <a:avLst/>
          </a:prstGeom>
        </p:spPr>
      </p:pic>
      <p:pic>
        <p:nvPicPr>
          <p:cNvPr id="10" name="Picture 2">
            <a:extLst>
              <a:ext uri="{FF2B5EF4-FFF2-40B4-BE49-F238E27FC236}">
                <a16:creationId xmlns:a16="http://schemas.microsoft.com/office/drawing/2014/main" id="{CDA057B5-A6B3-423C-BF72-E74341913C3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1"/>
            <a:ext cx="9144000" cy="6858001"/>
          </a:xfrm>
          <a:prstGeom prst="rect">
            <a:avLst/>
          </a:prstGeom>
        </p:spPr>
      </p:pic>
      <p:pic>
        <p:nvPicPr>
          <p:cNvPr id="11" name="Picture 2">
            <a:extLst>
              <a:ext uri="{FF2B5EF4-FFF2-40B4-BE49-F238E27FC236}">
                <a16:creationId xmlns:a16="http://schemas.microsoft.com/office/drawing/2014/main" id="{6793E9AC-C3D8-4299-A1A7-F31E4929E5F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2">
            <a:extLst>
              <a:ext uri="{FF2B5EF4-FFF2-40B4-BE49-F238E27FC236}">
                <a16:creationId xmlns:a16="http://schemas.microsoft.com/office/drawing/2014/main" id="{1550D0BE-2DEA-40AB-845A-85DF902CFE5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2">
            <a:extLst>
              <a:ext uri="{FF2B5EF4-FFF2-40B4-BE49-F238E27FC236}">
                <a16:creationId xmlns:a16="http://schemas.microsoft.com/office/drawing/2014/main" id="{6D2FD67D-7EFC-44EC-9928-44E5DDCEB8C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4" name="Picture 2">
            <a:extLst>
              <a:ext uri="{FF2B5EF4-FFF2-40B4-BE49-F238E27FC236}">
                <a16:creationId xmlns:a16="http://schemas.microsoft.com/office/drawing/2014/main" id="{DFEF3CB5-8DD3-4B6C-BE4D-13010886FA5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15" name="Picture 2">
            <a:extLst>
              <a:ext uri="{FF2B5EF4-FFF2-40B4-BE49-F238E27FC236}">
                <a16:creationId xmlns:a16="http://schemas.microsoft.com/office/drawing/2014/main" id="{2DA47630-1881-4808-B694-6D10FD8ABF98}"/>
              </a:ext>
            </a:extLst>
          </p:cNvPr>
          <p:cNvPicPr>
            <a:picLocks noChangeAspect="1"/>
          </p:cNvPicPr>
          <p:nvPr/>
        </p:nvPicPr>
        <p:blipFill rotWithShape="1">
          <a:blip r:embed="rId16">
            <a:extLst>
              <a:ext uri="{28A0092B-C50C-407E-A947-70E740481C1C}">
                <a14:useLocalDpi xmlns:a14="http://schemas.microsoft.com/office/drawing/2010/main" val="0"/>
              </a:ext>
            </a:extLst>
          </a:blip>
          <a:srcRect b="42429"/>
          <a:stretch/>
        </p:blipFill>
        <p:spPr>
          <a:xfrm>
            <a:off x="0" y="0"/>
            <a:ext cx="9144000" cy="6858000"/>
          </a:xfrm>
          <a:prstGeom prst="rect">
            <a:avLst/>
          </a:prstGeom>
        </p:spPr>
      </p:pic>
      <p:pic>
        <p:nvPicPr>
          <p:cNvPr id="16" name="Picture 2">
            <a:extLst>
              <a:ext uri="{FF2B5EF4-FFF2-40B4-BE49-F238E27FC236}">
                <a16:creationId xmlns:a16="http://schemas.microsoft.com/office/drawing/2014/main" id="{3E825393-3CB8-4305-8F04-512085A9A41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 name="Picture 2">
            <a:extLst>
              <a:ext uri="{FF2B5EF4-FFF2-40B4-BE49-F238E27FC236}">
                <a16:creationId xmlns:a16="http://schemas.microsoft.com/office/drawing/2014/main" id="{4E0C79B4-78A8-4BB1-AF2C-4B2340CAAC3E}"/>
              </a:ext>
            </a:extLst>
          </p:cNvPr>
          <p:cNvPicPr>
            <a:picLocks noChangeAspect="1"/>
          </p:cNvPicPr>
          <p:nvPr/>
        </p:nvPicPr>
        <p:blipFill rotWithShape="1">
          <a:blip r:embed="rId18">
            <a:extLst>
              <a:ext uri="{28A0092B-C50C-407E-A947-70E740481C1C}">
                <a14:useLocalDpi xmlns:a14="http://schemas.microsoft.com/office/drawing/2010/main" val="0"/>
              </a:ext>
            </a:extLst>
          </a:blip>
          <a:srcRect r="1473"/>
          <a:stretch/>
        </p:blipFill>
        <p:spPr>
          <a:xfrm>
            <a:off x="0" y="0"/>
            <a:ext cx="9144000" cy="6858000"/>
          </a:xfrm>
          <a:prstGeom prst="rect">
            <a:avLst/>
          </a:prstGeom>
        </p:spPr>
      </p:pic>
      <p:pic>
        <p:nvPicPr>
          <p:cNvPr id="18" name="Picture 2">
            <a:extLst>
              <a:ext uri="{FF2B5EF4-FFF2-40B4-BE49-F238E27FC236}">
                <a16:creationId xmlns:a16="http://schemas.microsoft.com/office/drawing/2014/main" id="{5952E4CE-87CE-4F83-BC47-B260C1A2081B}"/>
              </a:ext>
            </a:extLst>
          </p:cNvPr>
          <p:cNvPicPr>
            <a:picLocks noChangeAspect="1"/>
          </p:cNvPicPr>
          <p:nvPr/>
        </p:nvPicPr>
        <p:blipFill rotWithShape="1">
          <a:blip r:embed="rId19">
            <a:extLst>
              <a:ext uri="{28A0092B-C50C-407E-A947-70E740481C1C}">
                <a14:useLocalDpi xmlns:a14="http://schemas.microsoft.com/office/drawing/2010/main" val="0"/>
              </a:ext>
            </a:extLst>
          </a:blip>
          <a:srcRect l="2713" t="2325" r="2403" b="32403"/>
          <a:stretch/>
        </p:blipFill>
        <p:spPr>
          <a:xfrm>
            <a:off x="0" y="0"/>
            <a:ext cx="9144000" cy="6858000"/>
          </a:xfrm>
          <a:prstGeom prst="rect">
            <a:avLst/>
          </a:prstGeom>
        </p:spPr>
      </p:pic>
      <p:pic>
        <p:nvPicPr>
          <p:cNvPr id="19" name="Picture 2">
            <a:extLst>
              <a:ext uri="{FF2B5EF4-FFF2-40B4-BE49-F238E27FC236}">
                <a16:creationId xmlns:a16="http://schemas.microsoft.com/office/drawing/2014/main" id="{EAD577E8-87C8-44DD-B5AB-B7125941760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 y="0"/>
            <a:ext cx="9125107" cy="6858000"/>
          </a:xfrm>
          <a:prstGeom prst="rect">
            <a:avLst/>
          </a:prstGeom>
        </p:spPr>
      </p:pic>
      <p:pic>
        <p:nvPicPr>
          <p:cNvPr id="20" name="Picture 2">
            <a:extLst>
              <a:ext uri="{FF2B5EF4-FFF2-40B4-BE49-F238E27FC236}">
                <a16:creationId xmlns:a16="http://schemas.microsoft.com/office/drawing/2014/main" id="{78F60D32-EB36-4EFF-ADEB-9ABBFB8B95D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21" name="Picture 2">
            <a:extLst>
              <a:ext uri="{FF2B5EF4-FFF2-40B4-BE49-F238E27FC236}">
                <a16:creationId xmlns:a16="http://schemas.microsoft.com/office/drawing/2014/main" id="{229248EC-25F9-4DE3-BE4C-5B7DBB5F5597}"/>
              </a:ext>
            </a:extLst>
          </p:cNvPr>
          <p:cNvPicPr>
            <a:picLocks noChangeAspect="1"/>
          </p:cNvPicPr>
          <p:nvPr/>
        </p:nvPicPr>
        <p:blipFill rotWithShape="1">
          <a:blip r:embed="rId22">
            <a:extLst>
              <a:ext uri="{28A0092B-C50C-407E-A947-70E740481C1C}">
                <a14:useLocalDpi xmlns:a14="http://schemas.microsoft.com/office/drawing/2010/main" val="0"/>
              </a:ext>
            </a:extLst>
          </a:blip>
          <a:srcRect l="15814" r="9139"/>
          <a:stretch/>
        </p:blipFill>
        <p:spPr>
          <a:xfrm>
            <a:off x="0" y="0"/>
            <a:ext cx="9144000" cy="6858000"/>
          </a:xfrm>
          <a:prstGeom prst="rect">
            <a:avLst/>
          </a:prstGeom>
        </p:spPr>
      </p:pic>
      <p:pic>
        <p:nvPicPr>
          <p:cNvPr id="22" name="Picture 2">
            <a:extLst>
              <a:ext uri="{FF2B5EF4-FFF2-40B4-BE49-F238E27FC236}">
                <a16:creationId xmlns:a16="http://schemas.microsoft.com/office/drawing/2014/main" id="{5C2A8961-3DE9-4D33-A216-E87EC79365B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3" name="Picture 2">
            <a:extLst>
              <a:ext uri="{FF2B5EF4-FFF2-40B4-BE49-F238E27FC236}">
                <a16:creationId xmlns:a16="http://schemas.microsoft.com/office/drawing/2014/main" id="{B45AC743-F02F-4BCC-AAAF-86D20F0D0D2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4" name="Picture 2">
            <a:extLst>
              <a:ext uri="{FF2B5EF4-FFF2-40B4-BE49-F238E27FC236}">
                <a16:creationId xmlns:a16="http://schemas.microsoft.com/office/drawing/2014/main" id="{D60607EF-DBB6-4022-A16F-9D2B0D931419}"/>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25" name="Picture 2">
            <a:extLst>
              <a:ext uri="{FF2B5EF4-FFF2-40B4-BE49-F238E27FC236}">
                <a16:creationId xmlns:a16="http://schemas.microsoft.com/office/drawing/2014/main" id="{F06B9FE2-E37D-4A52-8FB1-CBFD8C0A468C}"/>
              </a:ext>
            </a:extLst>
          </p:cNvPr>
          <p:cNvPicPr>
            <a:picLocks noChangeAspect="1"/>
          </p:cNvPicPr>
          <p:nvPr/>
        </p:nvPicPr>
        <p:blipFill rotWithShape="1">
          <a:blip r:embed="rId26">
            <a:extLst>
              <a:ext uri="{28A0092B-C50C-407E-A947-70E740481C1C}">
                <a14:useLocalDpi xmlns:a14="http://schemas.microsoft.com/office/drawing/2010/main" val="0"/>
              </a:ext>
            </a:extLst>
          </a:blip>
          <a:srcRect b="1731"/>
          <a:stretch/>
        </p:blipFill>
        <p:spPr>
          <a:xfrm>
            <a:off x="0" y="0"/>
            <a:ext cx="9144000" cy="6858000"/>
          </a:xfrm>
          <a:prstGeom prst="rect">
            <a:avLst/>
          </a:prstGeom>
        </p:spPr>
      </p:pic>
      <p:pic>
        <p:nvPicPr>
          <p:cNvPr id="26" name="Picture 2">
            <a:extLst>
              <a:ext uri="{FF2B5EF4-FFF2-40B4-BE49-F238E27FC236}">
                <a16:creationId xmlns:a16="http://schemas.microsoft.com/office/drawing/2014/main" id="{C3A370F9-91B9-44FC-8CE8-25B7A8AEB784}"/>
              </a:ext>
            </a:extLst>
          </p:cNvPr>
          <p:cNvPicPr>
            <a:picLocks noChangeAspect="1"/>
          </p:cNvPicPr>
          <p:nvPr/>
        </p:nvPicPr>
        <p:blipFill rotWithShape="1">
          <a:blip r:embed="rId27">
            <a:extLst>
              <a:ext uri="{28A0092B-C50C-407E-A947-70E740481C1C}">
                <a14:useLocalDpi xmlns:a14="http://schemas.microsoft.com/office/drawing/2010/main" val="0"/>
              </a:ext>
            </a:extLst>
          </a:blip>
          <a:srcRect l="2047"/>
          <a:stretch/>
        </p:blipFill>
        <p:spPr>
          <a:xfrm>
            <a:off x="0" y="0"/>
            <a:ext cx="9144000" cy="6858000"/>
          </a:xfrm>
          <a:prstGeom prst="rect">
            <a:avLst/>
          </a:prstGeom>
        </p:spPr>
      </p:pic>
      <p:sp>
        <p:nvSpPr>
          <p:cNvPr id="27" name="Title 1">
            <a:extLst>
              <a:ext uri="{FF2B5EF4-FFF2-40B4-BE49-F238E27FC236}">
                <a16:creationId xmlns:a16="http://schemas.microsoft.com/office/drawing/2014/main" id="{05E0843E-B9B5-4E47-A85F-CFF49DE2E9D1}"/>
              </a:ext>
            </a:extLst>
          </p:cNvPr>
          <p:cNvSpPr txBox="1">
            <a:spLocks/>
          </p:cNvSpPr>
          <p:nvPr/>
        </p:nvSpPr>
        <p:spPr>
          <a:xfrm>
            <a:off x="1035437" y="4144882"/>
            <a:ext cx="670188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p>
        </p:txBody>
      </p:sp>
      <p:sp>
        <p:nvSpPr>
          <p:cNvPr id="28" name="Rectangle 2">
            <a:extLst>
              <a:ext uri="{FF2B5EF4-FFF2-40B4-BE49-F238E27FC236}">
                <a16:creationId xmlns:a16="http://schemas.microsoft.com/office/drawing/2014/main" id="{97909798-BB60-4946-A2F2-8B6DE1575080}"/>
              </a:ext>
            </a:extLst>
          </p:cNvPr>
          <p:cNvSpPr>
            <a:spLocks noGrp="1" noChangeArrowheads="1"/>
          </p:cNvSpPr>
          <p:nvPr>
            <p:ph type="title"/>
          </p:nvPr>
        </p:nvSpPr>
        <p:spPr>
          <a:xfrm>
            <a:off x="613228" y="1331119"/>
            <a:ext cx="7917543" cy="4195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"These things I have spoken to you, that in Me you may have peace. In the world you will have tribulation; but be of good cheer, I have overcome the world."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16:33</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29" name="Rectangle 2">
            <a:extLst>
              <a:ext uri="{FF2B5EF4-FFF2-40B4-BE49-F238E27FC236}">
                <a16:creationId xmlns:a16="http://schemas.microsoft.com/office/drawing/2014/main" id="{B1D8C5A1-A66E-4489-AA0E-9E89BBD2D01E}"/>
              </a:ext>
            </a:extLst>
          </p:cNvPr>
          <p:cNvSpPr txBox="1">
            <a:spLocks noChangeArrowheads="1"/>
          </p:cNvSpPr>
          <p:nvPr/>
        </p:nvSpPr>
        <p:spPr bwMode="auto">
          <a:xfrm>
            <a:off x="1086667" y="4087289"/>
            <a:ext cx="657973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I have overcome the world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24801071"/>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edge">
                                      <p:cBhvr>
                                        <p:cTn id="7" dur="1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750"/>
                                        <p:tgtEl>
                                          <p:spTgt spid="27"/>
                                        </p:tgtEl>
                                      </p:cBhvr>
                                    </p:animEffect>
                                  </p:childTnLst>
                                </p:cTn>
                              </p:par>
                              <p:par>
                                <p:cTn id="13" presetID="18" presetClass="emph" presetSubtype="0" fill="hold" grpId="1" nodeType="withEffect">
                                  <p:stCondLst>
                                    <p:cond delay="0"/>
                                  </p:stCondLst>
                                  <p:childTnLst>
                                    <p:set>
                                      <p:cBhvr override="childStyle">
                                        <p:cTn id="14" dur="750" fill="hold"/>
                                        <p:tgtEl>
                                          <p:spTgt spid="27"/>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7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28" grpId="0"/>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DF7D807-E0E0-430A-A6E9-BA322536BC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0881"/>
          <a:stretch/>
        </p:blipFill>
        <p:spPr>
          <a:xfrm>
            <a:off x="0" y="1"/>
            <a:ext cx="1828800" cy="1371600"/>
          </a:xfrm>
          <a:prstGeom prst="rect">
            <a:avLst/>
          </a:prstGeom>
        </p:spPr>
      </p:pic>
      <p:pic>
        <p:nvPicPr>
          <p:cNvPr id="3" name="Picture 4">
            <a:extLst>
              <a:ext uri="{FF2B5EF4-FFF2-40B4-BE49-F238E27FC236}">
                <a16:creationId xmlns:a16="http://schemas.microsoft.com/office/drawing/2014/main" id="{01F04A76-519D-4E3A-A9A8-666F60C880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8252" y="1"/>
            <a:ext cx="1841423" cy="1381068"/>
          </a:xfrm>
          <a:prstGeom prst="rect">
            <a:avLst/>
          </a:prstGeom>
        </p:spPr>
      </p:pic>
      <p:pic>
        <p:nvPicPr>
          <p:cNvPr id="4" name="Picture 2">
            <a:extLst>
              <a:ext uri="{FF2B5EF4-FFF2-40B4-BE49-F238E27FC236}">
                <a16:creationId xmlns:a16="http://schemas.microsoft.com/office/drawing/2014/main" id="{F696597D-E2F0-427F-BDF5-37B10DAD57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54" t="3950" r="22754" b="3950"/>
          <a:stretch/>
        </p:blipFill>
        <p:spPr>
          <a:xfrm>
            <a:off x="3647326" y="1"/>
            <a:ext cx="1828799" cy="1371600"/>
          </a:xfrm>
          <a:prstGeom prst="rect">
            <a:avLst/>
          </a:prstGeom>
        </p:spPr>
      </p:pic>
      <p:pic>
        <p:nvPicPr>
          <p:cNvPr id="5" name="Picture 4">
            <a:extLst>
              <a:ext uri="{FF2B5EF4-FFF2-40B4-BE49-F238E27FC236}">
                <a16:creationId xmlns:a16="http://schemas.microsoft.com/office/drawing/2014/main" id="{9D7F3E51-B88C-44F5-8C1C-25686A5F8D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587"/>
          <a:stretch/>
        </p:blipFill>
        <p:spPr>
          <a:xfrm>
            <a:off x="7300913" y="1"/>
            <a:ext cx="1843087" cy="1376737"/>
          </a:xfrm>
          <a:prstGeom prst="rect">
            <a:avLst/>
          </a:prstGeom>
        </p:spPr>
      </p:pic>
      <p:pic>
        <p:nvPicPr>
          <p:cNvPr id="6" name="Picture 2">
            <a:extLst>
              <a:ext uri="{FF2B5EF4-FFF2-40B4-BE49-F238E27FC236}">
                <a16:creationId xmlns:a16="http://schemas.microsoft.com/office/drawing/2014/main" id="{B57324A5-74F5-4C89-AC53-DC35F8C312A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862" r="9596"/>
          <a:stretch/>
        </p:blipFill>
        <p:spPr>
          <a:xfrm>
            <a:off x="5465853" y="0"/>
            <a:ext cx="1834678" cy="1376009"/>
          </a:xfrm>
          <a:prstGeom prst="rect">
            <a:avLst/>
          </a:prstGeom>
        </p:spPr>
      </p:pic>
      <p:pic>
        <p:nvPicPr>
          <p:cNvPr id="7" name="Picture 2">
            <a:extLst>
              <a:ext uri="{FF2B5EF4-FFF2-40B4-BE49-F238E27FC236}">
                <a16:creationId xmlns:a16="http://schemas.microsoft.com/office/drawing/2014/main" id="{B3FDD648-499F-43B2-8CE4-F54A1F27A7A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373981"/>
            <a:ext cx="1810601" cy="1371600"/>
          </a:xfrm>
          <a:prstGeom prst="rect">
            <a:avLst/>
          </a:prstGeom>
        </p:spPr>
      </p:pic>
      <p:pic>
        <p:nvPicPr>
          <p:cNvPr id="8" name="Picture 2">
            <a:extLst>
              <a:ext uri="{FF2B5EF4-FFF2-40B4-BE49-F238E27FC236}">
                <a16:creationId xmlns:a16="http://schemas.microsoft.com/office/drawing/2014/main" id="{F3CAECEC-6685-4460-81A5-1A4ACB353A6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09730" y="1365521"/>
            <a:ext cx="1836908" cy="1377680"/>
          </a:xfrm>
          <a:prstGeom prst="rect">
            <a:avLst/>
          </a:prstGeom>
        </p:spPr>
      </p:pic>
      <p:pic>
        <p:nvPicPr>
          <p:cNvPr id="9" name="Picture 2">
            <a:extLst>
              <a:ext uri="{FF2B5EF4-FFF2-40B4-BE49-F238E27FC236}">
                <a16:creationId xmlns:a16="http://schemas.microsoft.com/office/drawing/2014/main" id="{CCD37FFE-7A75-4771-A1D4-22DA712CCAE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2604"/>
          <a:stretch/>
        </p:blipFill>
        <p:spPr>
          <a:xfrm>
            <a:off x="3647552" y="1367575"/>
            <a:ext cx="1828708" cy="1373243"/>
          </a:xfrm>
          <a:prstGeom prst="rect">
            <a:avLst/>
          </a:prstGeom>
        </p:spPr>
      </p:pic>
      <p:pic>
        <p:nvPicPr>
          <p:cNvPr id="10" name="Picture 2">
            <a:extLst>
              <a:ext uri="{FF2B5EF4-FFF2-40B4-BE49-F238E27FC236}">
                <a16:creationId xmlns:a16="http://schemas.microsoft.com/office/drawing/2014/main" id="{A98CCB4F-FEA4-414D-8C11-9244771A7C1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14422" y="2740819"/>
            <a:ext cx="1829928" cy="1351222"/>
          </a:xfrm>
          <a:prstGeom prst="rect">
            <a:avLst/>
          </a:prstGeom>
        </p:spPr>
      </p:pic>
      <p:pic>
        <p:nvPicPr>
          <p:cNvPr id="11" name="Picture 2">
            <a:extLst>
              <a:ext uri="{FF2B5EF4-FFF2-40B4-BE49-F238E27FC236}">
                <a16:creationId xmlns:a16="http://schemas.microsoft.com/office/drawing/2014/main" id="{97DADB7A-6234-4590-A5D1-7802C6C51DA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02847" y="2743110"/>
            <a:ext cx="1815083" cy="1347878"/>
          </a:xfrm>
          <a:prstGeom prst="rect">
            <a:avLst/>
          </a:prstGeom>
        </p:spPr>
      </p:pic>
      <p:pic>
        <p:nvPicPr>
          <p:cNvPr id="12" name="Picture 2">
            <a:extLst>
              <a:ext uri="{FF2B5EF4-FFF2-40B4-BE49-F238E27FC236}">
                <a16:creationId xmlns:a16="http://schemas.microsoft.com/office/drawing/2014/main" id="{F2566345-7966-4F37-9079-E58781E9505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69957" y="2745581"/>
            <a:ext cx="1874044" cy="1345407"/>
          </a:xfrm>
          <a:prstGeom prst="rect">
            <a:avLst/>
          </a:prstGeom>
        </p:spPr>
      </p:pic>
      <p:pic>
        <p:nvPicPr>
          <p:cNvPr id="13" name="Picture 2">
            <a:extLst>
              <a:ext uri="{FF2B5EF4-FFF2-40B4-BE49-F238E27FC236}">
                <a16:creationId xmlns:a16="http://schemas.microsoft.com/office/drawing/2014/main" id="{EBF2A2D5-288E-4C63-97EE-02B1CD118FC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2743200"/>
            <a:ext cx="1808348" cy="1340603"/>
          </a:xfrm>
          <a:prstGeom prst="rect">
            <a:avLst/>
          </a:prstGeom>
        </p:spPr>
      </p:pic>
      <p:pic>
        <p:nvPicPr>
          <p:cNvPr id="14" name="Picture 2">
            <a:extLst>
              <a:ext uri="{FF2B5EF4-FFF2-40B4-BE49-F238E27FC236}">
                <a16:creationId xmlns:a16="http://schemas.microsoft.com/office/drawing/2014/main" id="{3CC70251-5184-43A0-BFE9-A261490526F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781164" y="4081463"/>
            <a:ext cx="1856341" cy="1421017"/>
          </a:xfrm>
          <a:prstGeom prst="rect">
            <a:avLst/>
          </a:prstGeom>
        </p:spPr>
      </p:pic>
      <p:pic>
        <p:nvPicPr>
          <p:cNvPr id="15" name="Picture 2">
            <a:extLst>
              <a:ext uri="{FF2B5EF4-FFF2-40B4-BE49-F238E27FC236}">
                <a16:creationId xmlns:a16="http://schemas.microsoft.com/office/drawing/2014/main" id="{00256383-5669-4973-9BBA-5A863648700F}"/>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42429"/>
          <a:stretch/>
        </p:blipFill>
        <p:spPr>
          <a:xfrm>
            <a:off x="3627455" y="4088607"/>
            <a:ext cx="1838848" cy="1414514"/>
          </a:xfrm>
          <a:prstGeom prst="rect">
            <a:avLst/>
          </a:prstGeom>
        </p:spPr>
      </p:pic>
      <p:pic>
        <p:nvPicPr>
          <p:cNvPr id="16" name="Picture 2">
            <a:extLst>
              <a:ext uri="{FF2B5EF4-FFF2-40B4-BE49-F238E27FC236}">
                <a16:creationId xmlns:a16="http://schemas.microsoft.com/office/drawing/2014/main" id="{EC965B4E-0BBA-4AEC-B54B-6EEACA8333E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337323" y="5502993"/>
            <a:ext cx="1806677" cy="1355008"/>
          </a:xfrm>
          <a:prstGeom prst="rect">
            <a:avLst/>
          </a:prstGeom>
        </p:spPr>
      </p:pic>
      <p:pic>
        <p:nvPicPr>
          <p:cNvPr id="17" name="Picture 2">
            <a:extLst>
              <a:ext uri="{FF2B5EF4-FFF2-40B4-BE49-F238E27FC236}">
                <a16:creationId xmlns:a16="http://schemas.microsoft.com/office/drawing/2014/main" id="{CB460B64-575C-431E-B7AD-D492CA2811C8}"/>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r="1473"/>
          <a:stretch/>
        </p:blipFill>
        <p:spPr>
          <a:xfrm>
            <a:off x="5466303" y="1363987"/>
            <a:ext cx="1839004" cy="1383976"/>
          </a:xfrm>
          <a:prstGeom prst="rect">
            <a:avLst/>
          </a:prstGeom>
        </p:spPr>
      </p:pic>
      <p:pic>
        <p:nvPicPr>
          <p:cNvPr id="18" name="Picture 2">
            <a:extLst>
              <a:ext uri="{FF2B5EF4-FFF2-40B4-BE49-F238E27FC236}">
                <a16:creationId xmlns:a16="http://schemas.microsoft.com/office/drawing/2014/main" id="{D0C821C8-CA3A-46B4-818F-03234FFCB3BA}"/>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2713" t="2325" r="2403" b="32403"/>
          <a:stretch/>
        </p:blipFill>
        <p:spPr>
          <a:xfrm>
            <a:off x="5456255" y="4090988"/>
            <a:ext cx="1828800" cy="1411947"/>
          </a:xfrm>
          <a:prstGeom prst="rect">
            <a:avLst/>
          </a:prstGeom>
        </p:spPr>
      </p:pic>
      <p:pic>
        <p:nvPicPr>
          <p:cNvPr id="19" name="Picture 2">
            <a:extLst>
              <a:ext uri="{FF2B5EF4-FFF2-40B4-BE49-F238E27FC236}">
                <a16:creationId xmlns:a16="http://schemas.microsoft.com/office/drawing/2014/main" id="{05C9E0CE-FE06-4656-9D60-65DD55B16DE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285055" y="4086401"/>
            <a:ext cx="1858945" cy="1416803"/>
          </a:xfrm>
          <a:prstGeom prst="rect">
            <a:avLst/>
          </a:prstGeom>
        </p:spPr>
      </p:pic>
      <p:pic>
        <p:nvPicPr>
          <p:cNvPr id="20" name="Picture 2">
            <a:extLst>
              <a:ext uri="{FF2B5EF4-FFF2-40B4-BE49-F238E27FC236}">
                <a16:creationId xmlns:a16="http://schemas.microsoft.com/office/drawing/2014/main" id="{2DAB72B5-9D64-4A33-9308-0464C6682821}"/>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441688" y="2742761"/>
            <a:ext cx="1829080" cy="1350608"/>
          </a:xfrm>
          <a:prstGeom prst="rect">
            <a:avLst/>
          </a:prstGeom>
        </p:spPr>
      </p:pic>
      <p:pic>
        <p:nvPicPr>
          <p:cNvPr id="21" name="Picture 2">
            <a:extLst>
              <a:ext uri="{FF2B5EF4-FFF2-40B4-BE49-F238E27FC236}">
                <a16:creationId xmlns:a16="http://schemas.microsoft.com/office/drawing/2014/main" id="{EB114444-89FE-40B4-97DA-E0C05FAE61FC}"/>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15814" r="9139"/>
          <a:stretch/>
        </p:blipFill>
        <p:spPr>
          <a:xfrm>
            <a:off x="7301552" y="1365645"/>
            <a:ext cx="1842448" cy="1381836"/>
          </a:xfrm>
          <a:prstGeom prst="rect">
            <a:avLst/>
          </a:prstGeom>
        </p:spPr>
      </p:pic>
      <p:pic>
        <p:nvPicPr>
          <p:cNvPr id="22" name="Picture 2">
            <a:extLst>
              <a:ext uri="{FF2B5EF4-FFF2-40B4-BE49-F238E27FC236}">
                <a16:creationId xmlns:a16="http://schemas.microsoft.com/office/drawing/2014/main" id="{5F97F0DE-DEA3-4B6C-86DF-3F2FE69EA8A1}"/>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0" y="4083844"/>
            <a:ext cx="1788607" cy="1418636"/>
          </a:xfrm>
          <a:prstGeom prst="rect">
            <a:avLst/>
          </a:prstGeom>
        </p:spPr>
      </p:pic>
      <p:pic>
        <p:nvPicPr>
          <p:cNvPr id="23" name="Picture 2">
            <a:extLst>
              <a:ext uri="{FF2B5EF4-FFF2-40B4-BE49-F238E27FC236}">
                <a16:creationId xmlns:a16="http://schemas.microsoft.com/office/drawing/2014/main" id="{4C476202-DA11-4226-9600-E25668FB54D6}"/>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530646" y="5502991"/>
            <a:ext cx="1806678" cy="1355009"/>
          </a:xfrm>
          <a:prstGeom prst="rect">
            <a:avLst/>
          </a:prstGeom>
        </p:spPr>
      </p:pic>
      <p:pic>
        <p:nvPicPr>
          <p:cNvPr id="24" name="Picture 2">
            <a:extLst>
              <a:ext uri="{FF2B5EF4-FFF2-40B4-BE49-F238E27FC236}">
                <a16:creationId xmlns:a16="http://schemas.microsoft.com/office/drawing/2014/main" id="{730DBD1D-DB95-4330-93F7-87EB364C5A9B}"/>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814052" y="5502628"/>
            <a:ext cx="1807163" cy="1355372"/>
          </a:xfrm>
          <a:prstGeom prst="rect">
            <a:avLst/>
          </a:prstGeom>
        </p:spPr>
      </p:pic>
      <p:pic>
        <p:nvPicPr>
          <p:cNvPr id="26" name="Picture 2">
            <a:extLst>
              <a:ext uri="{FF2B5EF4-FFF2-40B4-BE49-F238E27FC236}">
                <a16:creationId xmlns:a16="http://schemas.microsoft.com/office/drawing/2014/main" id="{8471D88C-1DF0-4A3C-8635-9328459C7188}"/>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b="1731"/>
          <a:stretch/>
        </p:blipFill>
        <p:spPr>
          <a:xfrm>
            <a:off x="0" y="5498147"/>
            <a:ext cx="1813138" cy="1359853"/>
          </a:xfrm>
          <a:prstGeom prst="rect">
            <a:avLst/>
          </a:prstGeom>
        </p:spPr>
      </p:pic>
      <p:pic>
        <p:nvPicPr>
          <p:cNvPr id="25" name="Picture 2">
            <a:extLst>
              <a:ext uri="{FF2B5EF4-FFF2-40B4-BE49-F238E27FC236}">
                <a16:creationId xmlns:a16="http://schemas.microsoft.com/office/drawing/2014/main" id="{20B55398-63D3-49FF-8193-0BCCC515BFD2}"/>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l="2047"/>
          <a:stretch/>
        </p:blipFill>
        <p:spPr>
          <a:xfrm>
            <a:off x="3620730" y="5504180"/>
            <a:ext cx="1917289" cy="1353820"/>
          </a:xfrm>
          <a:prstGeom prst="rect">
            <a:avLst/>
          </a:prstGeom>
        </p:spPr>
      </p:pic>
    </p:spTree>
    <p:extLst>
      <p:ext uri="{BB962C8B-B14F-4D97-AF65-F5344CB8AC3E}">
        <p14:creationId xmlns:p14="http://schemas.microsoft.com/office/powerpoint/2010/main" val="37849886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AFE0BD-B967-42C8-8610-5FD1456D4E6C}"/>
              </a:ext>
            </a:extLst>
          </p:cNvPr>
          <p:cNvPicPr>
            <a:picLocks noChangeAspect="1"/>
          </p:cNvPicPr>
          <p:nvPr/>
        </p:nvPicPr>
        <p:blipFill rotWithShape="1">
          <a:blip r:embed="rId3">
            <a:extLst>
              <a:ext uri="{28A0092B-C50C-407E-A947-70E740481C1C}">
                <a14:useLocalDpi xmlns:a14="http://schemas.microsoft.com/office/drawing/2010/main" val="0"/>
              </a:ext>
            </a:extLst>
          </a:blip>
          <a:srcRect b="1731"/>
          <a:stretch/>
        </p:blipFill>
        <p:spPr>
          <a:xfrm>
            <a:off x="0"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Weariness and grief arrive because of enemies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Not all woes, real or imagined, are justified in truth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Overworking for earthly riches curbs understanding</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Tribulations hone our character enhancing hope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Endurance’s farthest reach is a labor of love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Hearts bond eternally in the ongoing of doing good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inner soul is renewed with thanksgiving in Him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In but a moment we all will arrive at God’s doorstep</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Be reminded of Christ’s sufferings to strengthen us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promises of God lift us past the tallest of woes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remains even if we fear lacking confidence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God’s mercy offers salvation through faith in Christ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Overcoming worldliness is key to peace of mind</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0958574">
            <a:off x="813894" y="1128763"/>
            <a:ext cx="8175960" cy="4604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600" b="1" spc="50" dirty="0">
                <a:ln w="11430">
                  <a:solidFill>
                    <a:schemeClr val="tx1"/>
                  </a:solid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76200">
                    <a:srgbClr val="99CC00"/>
                  </a:glow>
                  <a:outerShdw blurRad="76200" dist="50800" dir="5400000" algn="tl" rotWithShape="0">
                    <a:srgbClr val="000000">
                      <a:alpha val="65000"/>
                    </a:srgbClr>
                  </a:outerShdw>
                </a:effectLst>
                <a:latin typeface="Calibri" panose="020F0502020204030204" pitchFamily="34" charset="0"/>
              </a:rPr>
              <a:t>God’s rewards do surpass all imaginable</a:t>
            </a:r>
            <a:endParaRPr lang="en-US" sz="9600" b="1" i="1" spc="50" dirty="0">
              <a:ln w="11430">
                <a:solidFill>
                  <a:schemeClr val="tx1"/>
                </a:solid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76200">
                  <a:srgbClr val="99CC00"/>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2.77778E-6 3.7037E-6 L -0.09341 0.29213 " pathEditMode="relative" rAng="0" ptsTypes="AA">
                                      <p:cBhvr>
                                        <p:cTn id="189" dur="1750" fill="hold"/>
                                        <p:tgtEl>
                                          <p:spTgt spid="4">
                                            <p:txEl>
                                              <p:pRg st="0" end="0"/>
                                            </p:txEl>
                                          </p:spTgt>
                                        </p:tgtEl>
                                        <p:attrNameLst>
                                          <p:attrName>ppt_x</p:attrName>
                                          <p:attrName>ppt_y</p:attrName>
                                        </p:attrNameLst>
                                      </p:cBhvr>
                                      <p:rCtr x="-4670" y="14606"/>
                                    </p:animMotion>
                                  </p:childTnLst>
                                </p:cTn>
                              </p:par>
                              <p:par>
                                <p:cTn id="190" presetID="0" presetClass="path" presetSubtype="0" accel="50000" decel="50000" fill="hold" nodeType="withEffect">
                                  <p:stCondLst>
                                    <p:cond delay="0"/>
                                  </p:stCondLst>
                                  <p:childTnLst>
                                    <p:animMotion origin="layout" path="M -4.16667E-6 -2.96296E-6 L -0.13645 0.22246 " pathEditMode="relative" rAng="0" ptsTypes="AA">
                                      <p:cBhvr>
                                        <p:cTn id="191" dur="1750" fill="hold"/>
                                        <p:tgtEl>
                                          <p:spTgt spid="4">
                                            <p:txEl>
                                              <p:pRg st="1" end="1"/>
                                            </p:txEl>
                                          </p:spTgt>
                                        </p:tgtEl>
                                        <p:attrNameLst>
                                          <p:attrName>ppt_x</p:attrName>
                                          <p:attrName>ppt_y</p:attrName>
                                        </p:attrNameLst>
                                      </p:cBhvr>
                                      <p:rCtr x="-6823" y="11111"/>
                                    </p:animMotion>
                                  </p:childTnLst>
                                </p:cTn>
                              </p:par>
                              <p:par>
                                <p:cTn id="192" presetID="0" presetClass="path" presetSubtype="0" accel="50000" decel="50000" fill="hold" nodeType="withEffect">
                                  <p:stCondLst>
                                    <p:cond delay="0"/>
                                  </p:stCondLst>
                                  <p:childTnLst>
                                    <p:animMotion origin="layout" path="M -2.77778E-6 0.00023 L -0.13819 0.15139 " pathEditMode="relative" rAng="0" ptsTypes="AA">
                                      <p:cBhvr>
                                        <p:cTn id="193" dur="1750" fill="hold"/>
                                        <p:tgtEl>
                                          <p:spTgt spid="4">
                                            <p:txEl>
                                              <p:pRg st="2" end="2"/>
                                            </p:txEl>
                                          </p:spTgt>
                                        </p:tgtEl>
                                        <p:attrNameLst>
                                          <p:attrName>ppt_x</p:attrName>
                                          <p:attrName>ppt_y</p:attrName>
                                        </p:attrNameLst>
                                      </p:cBhvr>
                                      <p:rCtr x="-6910" y="7546"/>
                                    </p:animMotion>
                                  </p:childTnLst>
                                </p:cTn>
                              </p:par>
                              <p:par>
                                <p:cTn id="194" presetID="0" presetClass="path" presetSubtype="0" accel="50000" decel="50000" fill="hold" nodeType="withEffect">
                                  <p:stCondLst>
                                    <p:cond delay="0"/>
                                  </p:stCondLst>
                                  <p:childTnLst>
                                    <p:animMotion origin="layout" path="M 0 0.00023 L -0.10729 0.07801 " pathEditMode="relative" rAng="0" ptsTypes="AA">
                                      <p:cBhvr>
                                        <p:cTn id="195" dur="1750" fill="hold"/>
                                        <p:tgtEl>
                                          <p:spTgt spid="4">
                                            <p:txEl>
                                              <p:pRg st="3" end="3"/>
                                            </p:txEl>
                                          </p:spTgt>
                                        </p:tgtEl>
                                        <p:attrNameLst>
                                          <p:attrName>ppt_x</p:attrName>
                                          <p:attrName>ppt_y</p:attrName>
                                        </p:attrNameLst>
                                      </p:cBhvr>
                                      <p:rCtr x="-5365" y="3889"/>
                                    </p:animMotion>
                                  </p:childTnLst>
                                </p:cTn>
                              </p:par>
                              <p:par>
                                <p:cTn id="196" presetID="0" presetClass="path" presetSubtype="0" accel="50000" decel="50000" fill="hold" nodeType="withEffect">
                                  <p:stCondLst>
                                    <p:cond delay="0"/>
                                  </p:stCondLst>
                                  <p:childTnLst>
                                    <p:animMotion origin="layout" path="M 4.44444E-6 0.00069 L -0.0691 0.00324 " pathEditMode="relative" rAng="0" ptsTypes="AA">
                                      <p:cBhvr>
                                        <p:cTn id="197" dur="1750" fill="hold"/>
                                        <p:tgtEl>
                                          <p:spTgt spid="4">
                                            <p:txEl>
                                              <p:pRg st="4" end="4"/>
                                            </p:txEl>
                                          </p:spTgt>
                                        </p:tgtEl>
                                        <p:attrNameLst>
                                          <p:attrName>ppt_x</p:attrName>
                                          <p:attrName>ppt_y</p:attrName>
                                        </p:attrNameLst>
                                      </p:cBhvr>
                                      <p:rCtr x="-3455" y="116"/>
                                    </p:animMotion>
                                  </p:childTnLst>
                                </p:cTn>
                              </p:par>
                              <p:par>
                                <p:cTn id="198" presetID="0" presetClass="path" presetSubtype="0" accel="50000" decel="50000" fill="hold" nodeType="withEffect">
                                  <p:stCondLst>
                                    <p:cond delay="0"/>
                                  </p:stCondLst>
                                  <p:childTnLst>
                                    <p:animMotion origin="layout" path="M 1.11111E-6 0.00046 L -0.13299 -0.06852 " pathEditMode="relative" rAng="0" ptsTypes="AA">
                                      <p:cBhvr>
                                        <p:cTn id="199" dur="1750" fill="hold"/>
                                        <p:tgtEl>
                                          <p:spTgt spid="4">
                                            <p:txEl>
                                              <p:pRg st="5" end="5"/>
                                            </p:txEl>
                                          </p:spTgt>
                                        </p:tgtEl>
                                        <p:attrNameLst>
                                          <p:attrName>ppt_x</p:attrName>
                                          <p:attrName>ppt_y</p:attrName>
                                        </p:attrNameLst>
                                      </p:cBhvr>
                                      <p:rCtr x="-6649" y="-3449"/>
                                    </p:animMotion>
                                  </p:childTnLst>
                                </p:cTn>
                              </p:par>
                              <p:par>
                                <p:cTn id="200" presetID="0" presetClass="path" presetSubtype="0" accel="50000" decel="50000" fill="hold" nodeType="withEffect">
                                  <p:stCondLst>
                                    <p:cond delay="0"/>
                                  </p:stCondLst>
                                  <p:childTnLst>
                                    <p:animMotion origin="layout" path="M 1.11111E-6 0.00046 L -0.1342 -0.1419 " pathEditMode="relative" rAng="0" ptsTypes="AA">
                                      <p:cBhvr>
                                        <p:cTn id="201" dur="1750" fill="hold"/>
                                        <p:tgtEl>
                                          <p:spTgt spid="4">
                                            <p:txEl>
                                              <p:pRg st="6" end="6"/>
                                            </p:txEl>
                                          </p:spTgt>
                                        </p:tgtEl>
                                        <p:attrNameLst>
                                          <p:attrName>ppt_x</p:attrName>
                                          <p:attrName>ppt_y</p:attrName>
                                        </p:attrNameLst>
                                      </p:cBhvr>
                                      <p:rCtr x="-6719" y="-7130"/>
                                    </p:animMotion>
                                  </p:childTnLst>
                                </p:cTn>
                              </p:par>
                              <p:par>
                                <p:cTn id="202" presetID="0" presetClass="path" presetSubtype="0" accel="50000" decel="50000" fill="hold" nodeType="withEffect">
                                  <p:stCondLst>
                                    <p:cond delay="0"/>
                                  </p:stCondLst>
                                  <p:childTnLst>
                                    <p:animMotion origin="layout" path="M -4.16667E-6 0.00023 L -0.14045 -0.21597 " pathEditMode="relative" rAng="0" ptsTypes="AA">
                                      <p:cBhvr>
                                        <p:cTn id="203" dur="1750" fill="hold"/>
                                        <p:tgtEl>
                                          <p:spTgt spid="4">
                                            <p:txEl>
                                              <p:pRg st="7" end="7"/>
                                            </p:txEl>
                                          </p:spTgt>
                                        </p:tgtEl>
                                        <p:attrNameLst>
                                          <p:attrName>ppt_x</p:attrName>
                                          <p:attrName>ppt_y</p:attrName>
                                        </p:attrNameLst>
                                      </p:cBhvr>
                                      <p:rCtr x="-7031" y="-10810"/>
                                    </p:animMotion>
                                  </p:childTnLst>
                                </p:cTn>
                              </p:par>
                              <p:par>
                                <p:cTn id="204" presetID="0" presetClass="path" presetSubtype="0" accel="50000" decel="50000" fill="hold" nodeType="withEffect">
                                  <p:stCondLst>
                                    <p:cond delay="0"/>
                                  </p:stCondLst>
                                  <p:childTnLst>
                                    <p:animMotion origin="layout" path="M 4.16667E-6 0.00069 L -0.129 -0.28935 " pathEditMode="relative" rAng="0" ptsTypes="AA">
                                      <p:cBhvr>
                                        <p:cTn id="205" dur="1750" fill="hold"/>
                                        <p:tgtEl>
                                          <p:spTgt spid="4">
                                            <p:txEl>
                                              <p:pRg st="8" end="8"/>
                                            </p:txEl>
                                          </p:spTgt>
                                        </p:tgtEl>
                                        <p:attrNameLst>
                                          <p:attrName>ppt_x</p:attrName>
                                          <p:attrName>ppt_y</p:attrName>
                                        </p:attrNameLst>
                                      </p:cBhvr>
                                      <p:rCtr x="-6458" y="-14514"/>
                                    </p:animMotion>
                                  </p:childTnLst>
                                </p:cTn>
                              </p:par>
                              <p:par>
                                <p:cTn id="206" presetID="0" presetClass="path" presetSubtype="0" accel="50000" decel="50000" fill="hold" nodeType="withEffect">
                                  <p:stCondLst>
                                    <p:cond delay="0"/>
                                  </p:stCondLst>
                                  <p:childTnLst>
                                    <p:animMotion origin="layout" path="M 3.33333E-6 0.00023 L -0.13021 -0.3625 " pathEditMode="relative" rAng="0" ptsTypes="AA">
                                      <p:cBhvr>
                                        <p:cTn id="207" dur="1750" fill="hold"/>
                                        <p:tgtEl>
                                          <p:spTgt spid="4">
                                            <p:txEl>
                                              <p:pRg st="9" end="9"/>
                                            </p:txEl>
                                          </p:spTgt>
                                        </p:tgtEl>
                                        <p:attrNameLst>
                                          <p:attrName>ppt_x</p:attrName>
                                          <p:attrName>ppt_y</p:attrName>
                                        </p:attrNameLst>
                                      </p:cBhvr>
                                      <p:rCtr x="-6510" y="-18148"/>
                                    </p:animMotion>
                                  </p:childTnLst>
                                </p:cTn>
                              </p:par>
                              <p:par>
                                <p:cTn id="208" presetID="0" presetClass="path" presetSubtype="0" accel="50000" decel="50000" fill="hold" nodeType="withEffect">
                                  <p:stCondLst>
                                    <p:cond delay="0"/>
                                  </p:stCondLst>
                                  <p:childTnLst>
                                    <p:animMotion origin="layout" path="M 1.66667E-6 0.00023 L -0.1 -0.4382 " pathEditMode="relative" rAng="0" ptsTypes="AA">
                                      <p:cBhvr>
                                        <p:cTn id="209" dur="1750" fill="hold"/>
                                        <p:tgtEl>
                                          <p:spTgt spid="4">
                                            <p:txEl>
                                              <p:pRg st="10" end="10"/>
                                            </p:txEl>
                                          </p:spTgt>
                                        </p:tgtEl>
                                        <p:attrNameLst>
                                          <p:attrName>ppt_x</p:attrName>
                                          <p:attrName>ppt_y</p:attrName>
                                        </p:attrNameLst>
                                      </p:cBhvr>
                                      <p:rCtr x="-5000" y="-21921"/>
                                    </p:animMotion>
                                  </p:childTnLst>
                                </p:cTn>
                              </p:par>
                              <p:par>
                                <p:cTn id="210" presetID="0" presetClass="path" presetSubtype="0" accel="50000" decel="50000" fill="hold" nodeType="withEffect">
                                  <p:stCondLst>
                                    <p:cond delay="0"/>
                                  </p:stCondLst>
                                  <p:childTnLst>
                                    <p:animMotion origin="layout" path="M -1.11111E-6 0.00069 L -0.13246 -0.51297 " pathEditMode="relative" rAng="0" ptsTypes="AA">
                                      <p:cBhvr>
                                        <p:cTn id="211" dur="1750" fill="hold"/>
                                        <p:tgtEl>
                                          <p:spTgt spid="4">
                                            <p:txEl>
                                              <p:pRg st="11" end="11"/>
                                            </p:txEl>
                                          </p:spTgt>
                                        </p:tgtEl>
                                        <p:attrNameLst>
                                          <p:attrName>ppt_x</p:attrName>
                                          <p:attrName>ppt_y</p:attrName>
                                        </p:attrNameLst>
                                      </p:cBhvr>
                                      <p:rCtr x="-6632" y="-25694"/>
                                    </p:animMotion>
                                  </p:childTnLst>
                                </p:cTn>
                              </p:par>
                              <p:par>
                                <p:cTn id="212" presetID="0" presetClass="path" presetSubtype="0" accel="50000" decel="50000" fill="hold" nodeType="withEffect">
                                  <p:stCondLst>
                                    <p:cond delay="0"/>
                                  </p:stCondLst>
                                  <p:childTnLst>
                                    <p:animMotion origin="layout" path="M -1.38889E-6 0.00046 L -0.10399 -0.58264 " pathEditMode="relative" rAng="0" ptsTypes="AA">
                                      <p:cBhvr>
                                        <p:cTn id="213" dur="1750" fill="hold"/>
                                        <p:tgtEl>
                                          <p:spTgt spid="4">
                                            <p:txEl>
                                              <p:pRg st="12" end="12"/>
                                            </p:txEl>
                                          </p:spTgt>
                                        </p:tgtEl>
                                        <p:attrNameLst>
                                          <p:attrName>ppt_x</p:attrName>
                                          <p:attrName>ppt_y</p:attrName>
                                        </p:attrNameLst>
                                      </p:cBhvr>
                                      <p:rCtr x="-5208" y="-291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4156E3-C453-4A28-B519-85CE166D24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9" name="Title 1">
            <a:extLst>
              <a:ext uri="{FF2B5EF4-FFF2-40B4-BE49-F238E27FC236}">
                <a16:creationId xmlns:a16="http://schemas.microsoft.com/office/drawing/2014/main" id="{D205465A-D7A6-4D51-8CA7-B1D89A0FB17D}"/>
              </a:ext>
            </a:extLst>
          </p:cNvPr>
          <p:cNvSpPr txBox="1">
            <a:spLocks/>
          </p:cNvSpPr>
          <p:nvPr/>
        </p:nvSpPr>
        <p:spPr>
          <a:xfrm>
            <a:off x="628784" y="4119772"/>
            <a:ext cx="155885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grief</a:t>
            </a:r>
          </a:p>
        </p:txBody>
      </p:sp>
      <p:sp>
        <p:nvSpPr>
          <p:cNvPr id="10" name="Title 1">
            <a:extLst>
              <a:ext uri="{FF2B5EF4-FFF2-40B4-BE49-F238E27FC236}">
                <a16:creationId xmlns:a16="http://schemas.microsoft.com/office/drawing/2014/main" id="{10B3A7C5-7675-427C-B268-CEDA2849E8B9}"/>
              </a:ext>
            </a:extLst>
          </p:cNvPr>
          <p:cNvSpPr txBox="1">
            <a:spLocks/>
          </p:cNvSpPr>
          <p:nvPr/>
        </p:nvSpPr>
        <p:spPr>
          <a:xfrm>
            <a:off x="1503117" y="4790369"/>
            <a:ext cx="328246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my enemies</a:t>
            </a:r>
          </a:p>
        </p:txBody>
      </p:sp>
      <p:sp>
        <p:nvSpPr>
          <p:cNvPr id="3074" name="Rectangle 2"/>
          <p:cNvSpPr>
            <a:spLocks noGrp="1" noChangeArrowheads="1"/>
          </p:cNvSpPr>
          <p:nvPr>
            <p:ph type="title"/>
          </p:nvPr>
        </p:nvSpPr>
        <p:spPr>
          <a:xfrm>
            <a:off x="457200" y="1207747"/>
            <a:ext cx="8229600" cy="444250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am weary with my groaning;     All night I make my bed swim;         I drench my couch with my tears. My eye wastes away because of grief; It grows old because of all my enemies.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6:6-7 </a:t>
            </a:r>
          </a:p>
        </p:txBody>
      </p:sp>
      <p:sp>
        <p:nvSpPr>
          <p:cNvPr id="4" name="Rectangle 2">
            <a:extLst>
              <a:ext uri="{FF2B5EF4-FFF2-40B4-BE49-F238E27FC236}">
                <a16:creationId xmlns:a16="http://schemas.microsoft.com/office/drawing/2014/main" id="{70C84F26-8437-4251-94AD-1CE8D53B419F}"/>
              </a:ext>
            </a:extLst>
          </p:cNvPr>
          <p:cNvSpPr txBox="1">
            <a:spLocks noChangeArrowheads="1"/>
          </p:cNvSpPr>
          <p:nvPr/>
        </p:nvSpPr>
        <p:spPr bwMode="auto">
          <a:xfrm>
            <a:off x="811043" y="1334983"/>
            <a:ext cx="3171567" cy="82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am weary</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C8F23F64-459C-45AC-ADC7-34480FB9A890}"/>
              </a:ext>
            </a:extLst>
          </p:cNvPr>
          <p:cNvSpPr txBox="1">
            <a:spLocks noChangeArrowheads="1"/>
          </p:cNvSpPr>
          <p:nvPr/>
        </p:nvSpPr>
        <p:spPr bwMode="auto">
          <a:xfrm>
            <a:off x="657051" y="4060505"/>
            <a:ext cx="150164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grief</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D58D4FF9-0B4A-4ED1-AAD0-68471DEC2070}"/>
              </a:ext>
            </a:extLst>
          </p:cNvPr>
          <p:cNvSpPr txBox="1">
            <a:spLocks noChangeArrowheads="1"/>
          </p:cNvSpPr>
          <p:nvPr/>
        </p:nvSpPr>
        <p:spPr bwMode="auto">
          <a:xfrm>
            <a:off x="1523093" y="4732200"/>
            <a:ext cx="322493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my enemies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0BA755FE-F7BB-471D-90F9-393E131241FB}"/>
              </a:ext>
            </a:extLst>
          </p:cNvPr>
          <p:cNvSpPr txBox="1">
            <a:spLocks noChangeArrowheads="1"/>
          </p:cNvSpPr>
          <p:nvPr/>
        </p:nvSpPr>
        <p:spPr bwMode="auto">
          <a:xfrm>
            <a:off x="688052" y="312204"/>
            <a:ext cx="3171567" cy="82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I am weary</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68113001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par>
                                <p:cTn id="15" presetID="18" presetClass="emph" presetSubtype="0" fill="hold" grpId="1" nodeType="withEffect">
                                  <p:stCondLst>
                                    <p:cond delay="0"/>
                                  </p:stCondLst>
                                  <p:childTnLst>
                                    <p:set>
                                      <p:cBhvr override="childStyle">
                                        <p:cTn id="16" dur="500" fill="hold"/>
                                        <p:tgtEl>
                                          <p:spTgt spid="9"/>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22" presetClass="entr" presetSubtype="8" fill="hold" grpId="0" nodeType="withEffect">
                                  <p:stCondLst>
                                    <p:cond delay="30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600"/>
                                        <p:tgtEl>
                                          <p:spTgt spid="10"/>
                                        </p:tgtEl>
                                      </p:cBhvr>
                                    </p:animEffect>
                                  </p:childTnLst>
                                </p:cTn>
                              </p:par>
                              <p:par>
                                <p:cTn id="23" presetID="18" presetClass="emph" presetSubtype="0" fill="hold" grpId="1" nodeType="withEffect">
                                  <p:stCondLst>
                                    <p:cond delay="300"/>
                                  </p:stCondLst>
                                  <p:childTnLst>
                                    <p:set>
                                      <p:cBhvr override="childStyle">
                                        <p:cTn id="24" dur="600" fill="hold"/>
                                        <p:tgtEl>
                                          <p:spTgt spid="10"/>
                                        </p:tgtEl>
                                        <p:attrNameLst>
                                          <p:attrName>style.textDecorationUnderline</p:attrName>
                                        </p:attrNameLst>
                                      </p:cBhvr>
                                      <p:to>
                                        <p:strVal val="true"/>
                                      </p:to>
                                    </p:set>
                                  </p:childTnLst>
                                </p:cTn>
                              </p:par>
                              <p:par>
                                <p:cTn id="25" presetID="22" presetClass="entr" presetSubtype="8" fill="hold" grpId="0" nodeType="withEffect">
                                  <p:stCondLst>
                                    <p:cond delay="30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6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250"/>
                                        <p:tgtEl>
                                          <p:spTgt spid="4"/>
                                        </p:tgtEl>
                                      </p:cBhvr>
                                    </p:animEffect>
                                  </p:childTnLst>
                                </p:cTn>
                              </p:par>
                              <p:par>
                                <p:cTn id="33" presetID="42" presetClass="path" presetSubtype="0" accel="50000" decel="50000" fill="hold" grpId="2" nodeType="withEffect">
                                  <p:stCondLst>
                                    <p:cond delay="0"/>
                                  </p:stCondLst>
                                  <p:childTnLst>
                                    <p:animMotion origin="layout" path="M -2.77778E-6 -1.11111E-6 L -0.01371 -0.1493 " pathEditMode="relative" rAng="0" ptsTypes="AA">
                                      <p:cBhvr>
                                        <p:cTn id="34" dur="2000" fill="hold"/>
                                        <p:tgtEl>
                                          <p:spTgt spid="4"/>
                                        </p:tgtEl>
                                        <p:attrNameLst>
                                          <p:attrName>ppt_x</p:attrName>
                                          <p:attrName>ppt_y</p:attrName>
                                        </p:attrNameLst>
                                      </p:cBhvr>
                                      <p:rCtr x="-694" y="-7477"/>
                                    </p:animMotion>
                                  </p:childTnLst>
                                </p:cTn>
                              </p:par>
                              <p:par>
                                <p:cTn id="35" presetID="10" presetClass="exit" presetSubtype="0" fill="hold" grpId="1" nodeType="withEffect">
                                  <p:stCondLst>
                                    <p:cond delay="0"/>
                                  </p:stCondLst>
                                  <p:childTnLst>
                                    <p:animEffect transition="out" filter="fade">
                                      <p:cBhvr>
                                        <p:cTn id="36" dur="1250"/>
                                        <p:tgtEl>
                                          <p:spTgt spid="3074"/>
                                        </p:tgtEl>
                                      </p:cBhvr>
                                    </p:animEffect>
                                    <p:set>
                                      <p:cBhvr>
                                        <p:cTn id="37" dur="1" fill="hold">
                                          <p:stCondLst>
                                            <p:cond delay="1249"/>
                                          </p:stCondLst>
                                        </p:cTn>
                                        <p:tgtEl>
                                          <p:spTgt spid="3074"/>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10" grpId="0"/>
      <p:bldP spid="10" grpId="1"/>
      <p:bldP spid="10" grpId="2"/>
      <p:bldP spid="3074" grpId="0"/>
      <p:bldP spid="3074" grpId="1"/>
      <p:bldP spid="4" grpId="0"/>
      <p:bldP spid="4" grpId="2"/>
      <p:bldP spid="7" grpId="0"/>
      <p:bldP spid="7" grpId="1"/>
      <p:bldP spid="8" grpId="0"/>
      <p:bldP spid="8" grpId="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685800" y="609600"/>
            <a:ext cx="7772400" cy="5334000"/>
          </a:xfrm>
        </p:spPr>
        <p:txBody>
          <a:bodyPr/>
          <a:lstStyle/>
          <a:p>
            <a:pPr eaLnBrk="1" hangingPunct="1"/>
            <a:endParaRPr lang="en-US" altLang="en-US"/>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http://www.LoveFromGod.com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EF3A04-B40F-4BF9-B825-ACFC86820BE5}"/>
              </a:ext>
            </a:extLst>
          </p:cNvPr>
          <p:cNvPicPr>
            <a:picLocks noChangeAspect="1"/>
          </p:cNvPicPr>
          <p:nvPr/>
        </p:nvPicPr>
        <p:blipFill rotWithShape="1">
          <a:blip r:embed="rId4">
            <a:extLst>
              <a:ext uri="{28A0092B-C50C-407E-A947-70E740481C1C}">
                <a14:useLocalDpi xmlns:a14="http://schemas.microsoft.com/office/drawing/2010/main" val="0"/>
              </a:ext>
            </a:extLst>
          </a:blip>
          <a:srcRect l="2654" t="3950" r="22754" b="3950"/>
          <a:stretch/>
        </p:blipFill>
        <p:spPr>
          <a:xfrm>
            <a:off x="0" y="0"/>
            <a:ext cx="9144000" cy="6858000"/>
          </a:xfrm>
          <a:prstGeom prst="rect">
            <a:avLst/>
          </a:prstGeom>
        </p:spPr>
      </p:pic>
      <p:sp>
        <p:nvSpPr>
          <p:cNvPr id="15" name="!!Path">
            <a:extLst>
              <a:ext uri="{FF2B5EF4-FFF2-40B4-BE49-F238E27FC236}">
                <a16:creationId xmlns:a16="http://schemas.microsoft.com/office/drawing/2014/main" id="{4C940113-A5A5-4505-9C12-753245763A5B}"/>
              </a:ext>
            </a:extLst>
          </p:cNvPr>
          <p:cNvSpPr/>
          <p:nvPr/>
        </p:nvSpPr>
        <p:spPr>
          <a:xfrm>
            <a:off x="1013910" y="634912"/>
            <a:ext cx="6573270" cy="5516840"/>
          </a:xfrm>
          <a:custGeom>
            <a:avLst/>
            <a:gdLst>
              <a:gd name="connsiteX0" fmla="*/ 6618514 w 6618514"/>
              <a:gd name="connsiteY0" fmla="*/ 2772228 h 5486400"/>
              <a:gd name="connsiteX1" fmla="*/ 6081486 w 6618514"/>
              <a:gd name="connsiteY1" fmla="*/ 2917371 h 5486400"/>
              <a:gd name="connsiteX2" fmla="*/ 5979886 w 6618514"/>
              <a:gd name="connsiteY2" fmla="*/ 3222171 h 5486400"/>
              <a:gd name="connsiteX3" fmla="*/ 5442857 w 6618514"/>
              <a:gd name="connsiteY3" fmla="*/ 3686628 h 5486400"/>
              <a:gd name="connsiteX4" fmla="*/ 4746171 w 6618514"/>
              <a:gd name="connsiteY4" fmla="*/ 3947885 h 5486400"/>
              <a:gd name="connsiteX5" fmla="*/ 4557486 w 6618514"/>
              <a:gd name="connsiteY5" fmla="*/ 3962400 h 5486400"/>
              <a:gd name="connsiteX6" fmla="*/ 3614057 w 6618514"/>
              <a:gd name="connsiteY6" fmla="*/ 4034971 h 5486400"/>
              <a:gd name="connsiteX7" fmla="*/ 2757714 w 6618514"/>
              <a:gd name="connsiteY7" fmla="*/ 3904342 h 5486400"/>
              <a:gd name="connsiteX8" fmla="*/ 1973943 w 6618514"/>
              <a:gd name="connsiteY8" fmla="*/ 3585028 h 5486400"/>
              <a:gd name="connsiteX9" fmla="*/ 1364343 w 6618514"/>
              <a:gd name="connsiteY9" fmla="*/ 3236685 h 5486400"/>
              <a:gd name="connsiteX10" fmla="*/ 1291771 w 6618514"/>
              <a:gd name="connsiteY10" fmla="*/ 3497942 h 5486400"/>
              <a:gd name="connsiteX11" fmla="*/ 1219200 w 6618514"/>
              <a:gd name="connsiteY11" fmla="*/ 3701142 h 5486400"/>
              <a:gd name="connsiteX12" fmla="*/ 1103086 w 6618514"/>
              <a:gd name="connsiteY12" fmla="*/ 4107542 h 5486400"/>
              <a:gd name="connsiteX13" fmla="*/ 1030514 w 6618514"/>
              <a:gd name="connsiteY13" fmla="*/ 4325257 h 5486400"/>
              <a:gd name="connsiteX14" fmla="*/ 1175657 w 6618514"/>
              <a:gd name="connsiteY14" fmla="*/ 4789714 h 5486400"/>
              <a:gd name="connsiteX15" fmla="*/ 1190171 w 6618514"/>
              <a:gd name="connsiteY15" fmla="*/ 5268685 h 5486400"/>
              <a:gd name="connsiteX16" fmla="*/ 972457 w 6618514"/>
              <a:gd name="connsiteY16" fmla="*/ 5471885 h 5486400"/>
              <a:gd name="connsiteX17" fmla="*/ 493486 w 6618514"/>
              <a:gd name="connsiteY17" fmla="*/ 5486400 h 5486400"/>
              <a:gd name="connsiteX18" fmla="*/ 203200 w 6618514"/>
              <a:gd name="connsiteY18" fmla="*/ 5254171 h 5486400"/>
              <a:gd name="connsiteX19" fmla="*/ 14514 w 6618514"/>
              <a:gd name="connsiteY19" fmla="*/ 4949371 h 5486400"/>
              <a:gd name="connsiteX20" fmla="*/ 0 w 6618514"/>
              <a:gd name="connsiteY20" fmla="*/ 4455885 h 5486400"/>
              <a:gd name="connsiteX21" fmla="*/ 43543 w 6618514"/>
              <a:gd name="connsiteY21" fmla="*/ 3962400 h 5486400"/>
              <a:gd name="connsiteX22" fmla="*/ 522514 w 6618514"/>
              <a:gd name="connsiteY22" fmla="*/ 3497942 h 5486400"/>
              <a:gd name="connsiteX23" fmla="*/ 899886 w 6618514"/>
              <a:gd name="connsiteY23" fmla="*/ 3164114 h 5486400"/>
              <a:gd name="connsiteX24" fmla="*/ 1117600 w 6618514"/>
              <a:gd name="connsiteY24" fmla="*/ 2960914 h 5486400"/>
              <a:gd name="connsiteX25" fmla="*/ 1857829 w 6618514"/>
              <a:gd name="connsiteY25" fmla="*/ 2148114 h 5486400"/>
              <a:gd name="connsiteX26" fmla="*/ 3091543 w 6618514"/>
              <a:gd name="connsiteY26" fmla="*/ 1001485 h 5486400"/>
              <a:gd name="connsiteX27" fmla="*/ 3889829 w 6618514"/>
              <a:gd name="connsiteY27" fmla="*/ 406400 h 5486400"/>
              <a:gd name="connsiteX28" fmla="*/ 4615543 w 6618514"/>
              <a:gd name="connsiteY28" fmla="*/ 101600 h 5486400"/>
              <a:gd name="connsiteX29" fmla="*/ 5297714 w 6618514"/>
              <a:gd name="connsiteY29" fmla="*/ 0 h 5486400"/>
              <a:gd name="connsiteX30" fmla="*/ 5602514 w 6618514"/>
              <a:gd name="connsiteY30" fmla="*/ 116114 h 5486400"/>
              <a:gd name="connsiteX31" fmla="*/ 5921829 w 6618514"/>
              <a:gd name="connsiteY31" fmla="*/ 595085 h 5486400"/>
              <a:gd name="connsiteX32" fmla="*/ 6183086 w 6618514"/>
              <a:gd name="connsiteY32" fmla="*/ 1306285 h 5486400"/>
              <a:gd name="connsiteX33" fmla="*/ 6429829 w 6618514"/>
              <a:gd name="connsiteY33" fmla="*/ 2119085 h 5486400"/>
              <a:gd name="connsiteX34" fmla="*/ 6618514 w 6618514"/>
              <a:gd name="connsiteY34" fmla="*/ 2772228 h 5486400"/>
              <a:gd name="connsiteX0" fmla="*/ 6573270 w 6573270"/>
              <a:gd name="connsiteY0" fmla="*/ 2810328 h 5486400"/>
              <a:gd name="connsiteX1" fmla="*/ 6081486 w 6573270"/>
              <a:gd name="connsiteY1" fmla="*/ 2917371 h 5486400"/>
              <a:gd name="connsiteX2" fmla="*/ 5979886 w 6573270"/>
              <a:gd name="connsiteY2" fmla="*/ 3222171 h 5486400"/>
              <a:gd name="connsiteX3" fmla="*/ 5442857 w 6573270"/>
              <a:gd name="connsiteY3" fmla="*/ 3686628 h 5486400"/>
              <a:gd name="connsiteX4" fmla="*/ 4746171 w 6573270"/>
              <a:gd name="connsiteY4" fmla="*/ 3947885 h 5486400"/>
              <a:gd name="connsiteX5" fmla="*/ 4557486 w 6573270"/>
              <a:gd name="connsiteY5" fmla="*/ 3962400 h 5486400"/>
              <a:gd name="connsiteX6" fmla="*/ 3614057 w 6573270"/>
              <a:gd name="connsiteY6" fmla="*/ 4034971 h 5486400"/>
              <a:gd name="connsiteX7" fmla="*/ 2757714 w 6573270"/>
              <a:gd name="connsiteY7" fmla="*/ 3904342 h 5486400"/>
              <a:gd name="connsiteX8" fmla="*/ 1973943 w 6573270"/>
              <a:gd name="connsiteY8" fmla="*/ 3585028 h 5486400"/>
              <a:gd name="connsiteX9" fmla="*/ 1364343 w 6573270"/>
              <a:gd name="connsiteY9" fmla="*/ 3236685 h 5486400"/>
              <a:gd name="connsiteX10" fmla="*/ 1291771 w 6573270"/>
              <a:gd name="connsiteY10" fmla="*/ 3497942 h 5486400"/>
              <a:gd name="connsiteX11" fmla="*/ 1219200 w 6573270"/>
              <a:gd name="connsiteY11" fmla="*/ 3701142 h 5486400"/>
              <a:gd name="connsiteX12" fmla="*/ 1103086 w 6573270"/>
              <a:gd name="connsiteY12" fmla="*/ 4107542 h 5486400"/>
              <a:gd name="connsiteX13" fmla="*/ 1030514 w 6573270"/>
              <a:gd name="connsiteY13" fmla="*/ 4325257 h 5486400"/>
              <a:gd name="connsiteX14" fmla="*/ 1175657 w 6573270"/>
              <a:gd name="connsiteY14" fmla="*/ 4789714 h 5486400"/>
              <a:gd name="connsiteX15" fmla="*/ 1190171 w 6573270"/>
              <a:gd name="connsiteY15" fmla="*/ 5268685 h 5486400"/>
              <a:gd name="connsiteX16" fmla="*/ 972457 w 6573270"/>
              <a:gd name="connsiteY16" fmla="*/ 5471885 h 5486400"/>
              <a:gd name="connsiteX17" fmla="*/ 493486 w 6573270"/>
              <a:gd name="connsiteY17" fmla="*/ 5486400 h 5486400"/>
              <a:gd name="connsiteX18" fmla="*/ 203200 w 6573270"/>
              <a:gd name="connsiteY18" fmla="*/ 5254171 h 5486400"/>
              <a:gd name="connsiteX19" fmla="*/ 14514 w 6573270"/>
              <a:gd name="connsiteY19" fmla="*/ 4949371 h 5486400"/>
              <a:gd name="connsiteX20" fmla="*/ 0 w 6573270"/>
              <a:gd name="connsiteY20" fmla="*/ 4455885 h 5486400"/>
              <a:gd name="connsiteX21" fmla="*/ 43543 w 6573270"/>
              <a:gd name="connsiteY21" fmla="*/ 3962400 h 5486400"/>
              <a:gd name="connsiteX22" fmla="*/ 522514 w 6573270"/>
              <a:gd name="connsiteY22" fmla="*/ 3497942 h 5486400"/>
              <a:gd name="connsiteX23" fmla="*/ 899886 w 6573270"/>
              <a:gd name="connsiteY23" fmla="*/ 3164114 h 5486400"/>
              <a:gd name="connsiteX24" fmla="*/ 1117600 w 6573270"/>
              <a:gd name="connsiteY24" fmla="*/ 2960914 h 5486400"/>
              <a:gd name="connsiteX25" fmla="*/ 1857829 w 6573270"/>
              <a:gd name="connsiteY25" fmla="*/ 2148114 h 5486400"/>
              <a:gd name="connsiteX26" fmla="*/ 3091543 w 6573270"/>
              <a:gd name="connsiteY26" fmla="*/ 1001485 h 5486400"/>
              <a:gd name="connsiteX27" fmla="*/ 3889829 w 6573270"/>
              <a:gd name="connsiteY27" fmla="*/ 406400 h 5486400"/>
              <a:gd name="connsiteX28" fmla="*/ 4615543 w 6573270"/>
              <a:gd name="connsiteY28" fmla="*/ 101600 h 5486400"/>
              <a:gd name="connsiteX29" fmla="*/ 5297714 w 6573270"/>
              <a:gd name="connsiteY29" fmla="*/ 0 h 5486400"/>
              <a:gd name="connsiteX30" fmla="*/ 5602514 w 6573270"/>
              <a:gd name="connsiteY30" fmla="*/ 116114 h 5486400"/>
              <a:gd name="connsiteX31" fmla="*/ 5921829 w 6573270"/>
              <a:gd name="connsiteY31" fmla="*/ 595085 h 5486400"/>
              <a:gd name="connsiteX32" fmla="*/ 6183086 w 6573270"/>
              <a:gd name="connsiteY32" fmla="*/ 1306285 h 5486400"/>
              <a:gd name="connsiteX33" fmla="*/ 6429829 w 6573270"/>
              <a:gd name="connsiteY33" fmla="*/ 2119085 h 5486400"/>
              <a:gd name="connsiteX34" fmla="*/ 6573270 w 6573270"/>
              <a:gd name="connsiteY34" fmla="*/ 2810328 h 5486400"/>
              <a:gd name="connsiteX0" fmla="*/ 6573270 w 6573270"/>
              <a:gd name="connsiteY0" fmla="*/ 2810328 h 5486400"/>
              <a:gd name="connsiteX1" fmla="*/ 6081486 w 6573270"/>
              <a:gd name="connsiteY1" fmla="*/ 2917371 h 5486400"/>
              <a:gd name="connsiteX2" fmla="*/ 5979886 w 6573270"/>
              <a:gd name="connsiteY2" fmla="*/ 3222171 h 5486400"/>
              <a:gd name="connsiteX3" fmla="*/ 5442857 w 6573270"/>
              <a:gd name="connsiteY3" fmla="*/ 3686628 h 5486400"/>
              <a:gd name="connsiteX4" fmla="*/ 4746171 w 6573270"/>
              <a:gd name="connsiteY4" fmla="*/ 3947885 h 5486400"/>
              <a:gd name="connsiteX5" fmla="*/ 4557486 w 6573270"/>
              <a:gd name="connsiteY5" fmla="*/ 3962400 h 5486400"/>
              <a:gd name="connsiteX6" fmla="*/ 3614057 w 6573270"/>
              <a:gd name="connsiteY6" fmla="*/ 4034971 h 5486400"/>
              <a:gd name="connsiteX7" fmla="*/ 2757714 w 6573270"/>
              <a:gd name="connsiteY7" fmla="*/ 3904342 h 5486400"/>
              <a:gd name="connsiteX8" fmla="*/ 1973943 w 6573270"/>
              <a:gd name="connsiteY8" fmla="*/ 3585028 h 5486400"/>
              <a:gd name="connsiteX9" fmla="*/ 1364343 w 6573270"/>
              <a:gd name="connsiteY9" fmla="*/ 3236685 h 5486400"/>
              <a:gd name="connsiteX10" fmla="*/ 1291771 w 6573270"/>
              <a:gd name="connsiteY10" fmla="*/ 3497942 h 5486400"/>
              <a:gd name="connsiteX11" fmla="*/ 1219200 w 6573270"/>
              <a:gd name="connsiteY11" fmla="*/ 3701142 h 5486400"/>
              <a:gd name="connsiteX12" fmla="*/ 1103086 w 6573270"/>
              <a:gd name="connsiteY12" fmla="*/ 4107542 h 5486400"/>
              <a:gd name="connsiteX13" fmla="*/ 1030514 w 6573270"/>
              <a:gd name="connsiteY13" fmla="*/ 4325257 h 5486400"/>
              <a:gd name="connsiteX14" fmla="*/ 1175657 w 6573270"/>
              <a:gd name="connsiteY14" fmla="*/ 4789714 h 5486400"/>
              <a:gd name="connsiteX15" fmla="*/ 1190171 w 6573270"/>
              <a:gd name="connsiteY15" fmla="*/ 5268685 h 5486400"/>
              <a:gd name="connsiteX16" fmla="*/ 972457 w 6573270"/>
              <a:gd name="connsiteY16" fmla="*/ 5471885 h 5486400"/>
              <a:gd name="connsiteX17" fmla="*/ 493486 w 6573270"/>
              <a:gd name="connsiteY17" fmla="*/ 5486400 h 5486400"/>
              <a:gd name="connsiteX18" fmla="*/ 203200 w 6573270"/>
              <a:gd name="connsiteY18" fmla="*/ 5254171 h 5486400"/>
              <a:gd name="connsiteX19" fmla="*/ 14514 w 6573270"/>
              <a:gd name="connsiteY19" fmla="*/ 4949371 h 5486400"/>
              <a:gd name="connsiteX20" fmla="*/ 0 w 6573270"/>
              <a:gd name="connsiteY20" fmla="*/ 4455885 h 5486400"/>
              <a:gd name="connsiteX21" fmla="*/ 43543 w 6573270"/>
              <a:gd name="connsiteY21" fmla="*/ 3962400 h 5486400"/>
              <a:gd name="connsiteX22" fmla="*/ 522514 w 6573270"/>
              <a:gd name="connsiteY22" fmla="*/ 3497942 h 5486400"/>
              <a:gd name="connsiteX23" fmla="*/ 899886 w 6573270"/>
              <a:gd name="connsiteY23" fmla="*/ 3164114 h 5486400"/>
              <a:gd name="connsiteX24" fmla="*/ 1117600 w 6573270"/>
              <a:gd name="connsiteY24" fmla="*/ 2960914 h 5486400"/>
              <a:gd name="connsiteX25" fmla="*/ 1857829 w 6573270"/>
              <a:gd name="connsiteY25" fmla="*/ 2148114 h 5486400"/>
              <a:gd name="connsiteX26" fmla="*/ 3091543 w 6573270"/>
              <a:gd name="connsiteY26" fmla="*/ 1001485 h 5486400"/>
              <a:gd name="connsiteX27" fmla="*/ 3889829 w 6573270"/>
              <a:gd name="connsiteY27" fmla="*/ 406400 h 5486400"/>
              <a:gd name="connsiteX28" fmla="*/ 4615543 w 6573270"/>
              <a:gd name="connsiteY28" fmla="*/ 101600 h 5486400"/>
              <a:gd name="connsiteX29" fmla="*/ 5297714 w 6573270"/>
              <a:gd name="connsiteY29" fmla="*/ 0 h 5486400"/>
              <a:gd name="connsiteX30" fmla="*/ 5602514 w 6573270"/>
              <a:gd name="connsiteY30" fmla="*/ 116114 h 5486400"/>
              <a:gd name="connsiteX31" fmla="*/ 5921829 w 6573270"/>
              <a:gd name="connsiteY31" fmla="*/ 595085 h 5486400"/>
              <a:gd name="connsiteX32" fmla="*/ 6183086 w 6573270"/>
              <a:gd name="connsiteY32" fmla="*/ 1306285 h 5486400"/>
              <a:gd name="connsiteX33" fmla="*/ 6429829 w 6573270"/>
              <a:gd name="connsiteY33" fmla="*/ 2119085 h 5486400"/>
              <a:gd name="connsiteX34" fmla="*/ 6573270 w 6573270"/>
              <a:gd name="connsiteY34" fmla="*/ 2810328 h 5486400"/>
              <a:gd name="connsiteX0" fmla="*/ 6573270 w 6573270"/>
              <a:gd name="connsiteY0" fmla="*/ 2810328 h 5486400"/>
              <a:gd name="connsiteX1" fmla="*/ 6081486 w 6573270"/>
              <a:gd name="connsiteY1" fmla="*/ 2917371 h 5486400"/>
              <a:gd name="connsiteX2" fmla="*/ 5979886 w 6573270"/>
              <a:gd name="connsiteY2" fmla="*/ 3222171 h 5486400"/>
              <a:gd name="connsiteX3" fmla="*/ 5442857 w 6573270"/>
              <a:gd name="connsiteY3" fmla="*/ 3686628 h 5486400"/>
              <a:gd name="connsiteX4" fmla="*/ 4746171 w 6573270"/>
              <a:gd name="connsiteY4" fmla="*/ 3947885 h 5486400"/>
              <a:gd name="connsiteX5" fmla="*/ 4557486 w 6573270"/>
              <a:gd name="connsiteY5" fmla="*/ 3962400 h 5486400"/>
              <a:gd name="connsiteX6" fmla="*/ 3614057 w 6573270"/>
              <a:gd name="connsiteY6" fmla="*/ 4034971 h 5486400"/>
              <a:gd name="connsiteX7" fmla="*/ 2757714 w 6573270"/>
              <a:gd name="connsiteY7" fmla="*/ 3904342 h 5486400"/>
              <a:gd name="connsiteX8" fmla="*/ 1973943 w 6573270"/>
              <a:gd name="connsiteY8" fmla="*/ 3585028 h 5486400"/>
              <a:gd name="connsiteX9" fmla="*/ 1364343 w 6573270"/>
              <a:gd name="connsiteY9" fmla="*/ 3236685 h 5486400"/>
              <a:gd name="connsiteX10" fmla="*/ 1291771 w 6573270"/>
              <a:gd name="connsiteY10" fmla="*/ 3497942 h 5486400"/>
              <a:gd name="connsiteX11" fmla="*/ 1219200 w 6573270"/>
              <a:gd name="connsiteY11" fmla="*/ 3701142 h 5486400"/>
              <a:gd name="connsiteX12" fmla="*/ 1103086 w 6573270"/>
              <a:gd name="connsiteY12" fmla="*/ 4107542 h 5486400"/>
              <a:gd name="connsiteX13" fmla="*/ 1030514 w 6573270"/>
              <a:gd name="connsiteY13" fmla="*/ 4325257 h 5486400"/>
              <a:gd name="connsiteX14" fmla="*/ 1175657 w 6573270"/>
              <a:gd name="connsiteY14" fmla="*/ 4789714 h 5486400"/>
              <a:gd name="connsiteX15" fmla="*/ 1190171 w 6573270"/>
              <a:gd name="connsiteY15" fmla="*/ 5268685 h 5486400"/>
              <a:gd name="connsiteX16" fmla="*/ 972457 w 6573270"/>
              <a:gd name="connsiteY16" fmla="*/ 5471885 h 5486400"/>
              <a:gd name="connsiteX17" fmla="*/ 493486 w 6573270"/>
              <a:gd name="connsiteY17" fmla="*/ 5486400 h 5486400"/>
              <a:gd name="connsiteX18" fmla="*/ 203200 w 6573270"/>
              <a:gd name="connsiteY18" fmla="*/ 5254171 h 5486400"/>
              <a:gd name="connsiteX19" fmla="*/ 14514 w 6573270"/>
              <a:gd name="connsiteY19" fmla="*/ 4949371 h 5486400"/>
              <a:gd name="connsiteX20" fmla="*/ 0 w 6573270"/>
              <a:gd name="connsiteY20" fmla="*/ 4455885 h 5486400"/>
              <a:gd name="connsiteX21" fmla="*/ 43543 w 6573270"/>
              <a:gd name="connsiteY21" fmla="*/ 3962400 h 5486400"/>
              <a:gd name="connsiteX22" fmla="*/ 522514 w 6573270"/>
              <a:gd name="connsiteY22" fmla="*/ 3497942 h 5486400"/>
              <a:gd name="connsiteX23" fmla="*/ 899886 w 6573270"/>
              <a:gd name="connsiteY23" fmla="*/ 3164114 h 5486400"/>
              <a:gd name="connsiteX24" fmla="*/ 1117600 w 6573270"/>
              <a:gd name="connsiteY24" fmla="*/ 2960914 h 5486400"/>
              <a:gd name="connsiteX25" fmla="*/ 1857829 w 6573270"/>
              <a:gd name="connsiteY25" fmla="*/ 2148114 h 5486400"/>
              <a:gd name="connsiteX26" fmla="*/ 3091543 w 6573270"/>
              <a:gd name="connsiteY26" fmla="*/ 1001485 h 5486400"/>
              <a:gd name="connsiteX27" fmla="*/ 3889829 w 6573270"/>
              <a:gd name="connsiteY27" fmla="*/ 406400 h 5486400"/>
              <a:gd name="connsiteX28" fmla="*/ 4615543 w 6573270"/>
              <a:gd name="connsiteY28" fmla="*/ 101600 h 5486400"/>
              <a:gd name="connsiteX29" fmla="*/ 5297714 w 6573270"/>
              <a:gd name="connsiteY29" fmla="*/ 0 h 5486400"/>
              <a:gd name="connsiteX30" fmla="*/ 5602514 w 6573270"/>
              <a:gd name="connsiteY30" fmla="*/ 116114 h 5486400"/>
              <a:gd name="connsiteX31" fmla="*/ 5921829 w 6573270"/>
              <a:gd name="connsiteY31" fmla="*/ 595085 h 5486400"/>
              <a:gd name="connsiteX32" fmla="*/ 6183086 w 6573270"/>
              <a:gd name="connsiteY32" fmla="*/ 1306285 h 5486400"/>
              <a:gd name="connsiteX33" fmla="*/ 6429829 w 6573270"/>
              <a:gd name="connsiteY33" fmla="*/ 2119085 h 5486400"/>
              <a:gd name="connsiteX34" fmla="*/ 6573270 w 6573270"/>
              <a:gd name="connsiteY34" fmla="*/ 2810328 h 5486400"/>
              <a:gd name="connsiteX0" fmla="*/ 6573270 w 6573270"/>
              <a:gd name="connsiteY0" fmla="*/ 2810328 h 5486400"/>
              <a:gd name="connsiteX1" fmla="*/ 6081486 w 6573270"/>
              <a:gd name="connsiteY1" fmla="*/ 2917371 h 5486400"/>
              <a:gd name="connsiteX2" fmla="*/ 5979886 w 6573270"/>
              <a:gd name="connsiteY2" fmla="*/ 3222171 h 5486400"/>
              <a:gd name="connsiteX3" fmla="*/ 5442857 w 6573270"/>
              <a:gd name="connsiteY3" fmla="*/ 3686628 h 5486400"/>
              <a:gd name="connsiteX4" fmla="*/ 4746171 w 6573270"/>
              <a:gd name="connsiteY4" fmla="*/ 3947885 h 5486400"/>
              <a:gd name="connsiteX5" fmla="*/ 4557486 w 6573270"/>
              <a:gd name="connsiteY5" fmla="*/ 3962400 h 5486400"/>
              <a:gd name="connsiteX6" fmla="*/ 3614057 w 6573270"/>
              <a:gd name="connsiteY6" fmla="*/ 4034971 h 5486400"/>
              <a:gd name="connsiteX7" fmla="*/ 2757714 w 6573270"/>
              <a:gd name="connsiteY7" fmla="*/ 3904342 h 5486400"/>
              <a:gd name="connsiteX8" fmla="*/ 1973943 w 6573270"/>
              <a:gd name="connsiteY8" fmla="*/ 3585028 h 5486400"/>
              <a:gd name="connsiteX9" fmla="*/ 1364343 w 6573270"/>
              <a:gd name="connsiteY9" fmla="*/ 3236685 h 5486400"/>
              <a:gd name="connsiteX10" fmla="*/ 1291771 w 6573270"/>
              <a:gd name="connsiteY10" fmla="*/ 3497942 h 5486400"/>
              <a:gd name="connsiteX11" fmla="*/ 1219200 w 6573270"/>
              <a:gd name="connsiteY11" fmla="*/ 3701142 h 5486400"/>
              <a:gd name="connsiteX12" fmla="*/ 1103086 w 6573270"/>
              <a:gd name="connsiteY12" fmla="*/ 4107542 h 5486400"/>
              <a:gd name="connsiteX13" fmla="*/ 1030514 w 6573270"/>
              <a:gd name="connsiteY13" fmla="*/ 4325257 h 5486400"/>
              <a:gd name="connsiteX14" fmla="*/ 1175657 w 6573270"/>
              <a:gd name="connsiteY14" fmla="*/ 4789714 h 5486400"/>
              <a:gd name="connsiteX15" fmla="*/ 1190171 w 6573270"/>
              <a:gd name="connsiteY15" fmla="*/ 5268685 h 5486400"/>
              <a:gd name="connsiteX16" fmla="*/ 972457 w 6573270"/>
              <a:gd name="connsiteY16" fmla="*/ 5471885 h 5486400"/>
              <a:gd name="connsiteX17" fmla="*/ 493486 w 6573270"/>
              <a:gd name="connsiteY17" fmla="*/ 5486400 h 5486400"/>
              <a:gd name="connsiteX18" fmla="*/ 203200 w 6573270"/>
              <a:gd name="connsiteY18" fmla="*/ 5254171 h 5486400"/>
              <a:gd name="connsiteX19" fmla="*/ 14514 w 6573270"/>
              <a:gd name="connsiteY19" fmla="*/ 4949371 h 5486400"/>
              <a:gd name="connsiteX20" fmla="*/ 0 w 6573270"/>
              <a:gd name="connsiteY20" fmla="*/ 4455885 h 5486400"/>
              <a:gd name="connsiteX21" fmla="*/ 43543 w 6573270"/>
              <a:gd name="connsiteY21" fmla="*/ 3962400 h 5486400"/>
              <a:gd name="connsiteX22" fmla="*/ 522514 w 6573270"/>
              <a:gd name="connsiteY22" fmla="*/ 3497942 h 5486400"/>
              <a:gd name="connsiteX23" fmla="*/ 899886 w 6573270"/>
              <a:gd name="connsiteY23" fmla="*/ 3164114 h 5486400"/>
              <a:gd name="connsiteX24" fmla="*/ 1117600 w 6573270"/>
              <a:gd name="connsiteY24" fmla="*/ 2960914 h 5486400"/>
              <a:gd name="connsiteX25" fmla="*/ 1857829 w 6573270"/>
              <a:gd name="connsiteY25" fmla="*/ 2148114 h 5486400"/>
              <a:gd name="connsiteX26" fmla="*/ 3091543 w 6573270"/>
              <a:gd name="connsiteY26" fmla="*/ 1001485 h 5486400"/>
              <a:gd name="connsiteX27" fmla="*/ 3889829 w 6573270"/>
              <a:gd name="connsiteY27" fmla="*/ 406400 h 5486400"/>
              <a:gd name="connsiteX28" fmla="*/ 4615543 w 6573270"/>
              <a:gd name="connsiteY28" fmla="*/ 101600 h 5486400"/>
              <a:gd name="connsiteX29" fmla="*/ 5297714 w 6573270"/>
              <a:gd name="connsiteY29" fmla="*/ 0 h 5486400"/>
              <a:gd name="connsiteX30" fmla="*/ 5602514 w 6573270"/>
              <a:gd name="connsiteY30" fmla="*/ 116114 h 5486400"/>
              <a:gd name="connsiteX31" fmla="*/ 5921829 w 6573270"/>
              <a:gd name="connsiteY31" fmla="*/ 595085 h 5486400"/>
              <a:gd name="connsiteX32" fmla="*/ 6183086 w 6573270"/>
              <a:gd name="connsiteY32" fmla="*/ 1306285 h 5486400"/>
              <a:gd name="connsiteX33" fmla="*/ 6429829 w 6573270"/>
              <a:gd name="connsiteY33" fmla="*/ 2119085 h 5486400"/>
              <a:gd name="connsiteX34" fmla="*/ 6573270 w 6573270"/>
              <a:gd name="connsiteY34" fmla="*/ 2810328 h 5486400"/>
              <a:gd name="connsiteX0" fmla="*/ 6573270 w 6573270"/>
              <a:gd name="connsiteY0" fmla="*/ 2810328 h 5486400"/>
              <a:gd name="connsiteX1" fmla="*/ 6081486 w 6573270"/>
              <a:gd name="connsiteY1" fmla="*/ 2917371 h 5486400"/>
              <a:gd name="connsiteX2" fmla="*/ 5979886 w 6573270"/>
              <a:gd name="connsiteY2" fmla="*/ 3222171 h 5486400"/>
              <a:gd name="connsiteX3" fmla="*/ 5442857 w 6573270"/>
              <a:gd name="connsiteY3" fmla="*/ 3686628 h 5486400"/>
              <a:gd name="connsiteX4" fmla="*/ 4746171 w 6573270"/>
              <a:gd name="connsiteY4" fmla="*/ 3947885 h 5486400"/>
              <a:gd name="connsiteX5" fmla="*/ 4557486 w 6573270"/>
              <a:gd name="connsiteY5" fmla="*/ 3962400 h 5486400"/>
              <a:gd name="connsiteX6" fmla="*/ 3614057 w 6573270"/>
              <a:gd name="connsiteY6" fmla="*/ 4034971 h 5486400"/>
              <a:gd name="connsiteX7" fmla="*/ 2757714 w 6573270"/>
              <a:gd name="connsiteY7" fmla="*/ 3904342 h 5486400"/>
              <a:gd name="connsiteX8" fmla="*/ 1973943 w 6573270"/>
              <a:gd name="connsiteY8" fmla="*/ 3585028 h 5486400"/>
              <a:gd name="connsiteX9" fmla="*/ 1364343 w 6573270"/>
              <a:gd name="connsiteY9" fmla="*/ 3236685 h 5486400"/>
              <a:gd name="connsiteX10" fmla="*/ 1291771 w 6573270"/>
              <a:gd name="connsiteY10" fmla="*/ 3497942 h 5486400"/>
              <a:gd name="connsiteX11" fmla="*/ 1219200 w 6573270"/>
              <a:gd name="connsiteY11" fmla="*/ 3701142 h 5486400"/>
              <a:gd name="connsiteX12" fmla="*/ 1103086 w 6573270"/>
              <a:gd name="connsiteY12" fmla="*/ 4107542 h 5486400"/>
              <a:gd name="connsiteX13" fmla="*/ 1030514 w 6573270"/>
              <a:gd name="connsiteY13" fmla="*/ 4325257 h 5486400"/>
              <a:gd name="connsiteX14" fmla="*/ 1175657 w 6573270"/>
              <a:gd name="connsiteY14" fmla="*/ 4789714 h 5486400"/>
              <a:gd name="connsiteX15" fmla="*/ 1190171 w 6573270"/>
              <a:gd name="connsiteY15" fmla="*/ 5268685 h 5486400"/>
              <a:gd name="connsiteX16" fmla="*/ 972457 w 6573270"/>
              <a:gd name="connsiteY16" fmla="*/ 5471885 h 5486400"/>
              <a:gd name="connsiteX17" fmla="*/ 493486 w 6573270"/>
              <a:gd name="connsiteY17" fmla="*/ 5486400 h 5486400"/>
              <a:gd name="connsiteX18" fmla="*/ 203200 w 6573270"/>
              <a:gd name="connsiteY18" fmla="*/ 5254171 h 5486400"/>
              <a:gd name="connsiteX19" fmla="*/ 14514 w 6573270"/>
              <a:gd name="connsiteY19" fmla="*/ 4949371 h 5486400"/>
              <a:gd name="connsiteX20" fmla="*/ 0 w 6573270"/>
              <a:gd name="connsiteY20" fmla="*/ 4455885 h 5486400"/>
              <a:gd name="connsiteX21" fmla="*/ 43543 w 6573270"/>
              <a:gd name="connsiteY21" fmla="*/ 3962400 h 5486400"/>
              <a:gd name="connsiteX22" fmla="*/ 522514 w 6573270"/>
              <a:gd name="connsiteY22" fmla="*/ 3497942 h 5486400"/>
              <a:gd name="connsiteX23" fmla="*/ 899886 w 6573270"/>
              <a:gd name="connsiteY23" fmla="*/ 3164114 h 5486400"/>
              <a:gd name="connsiteX24" fmla="*/ 1117600 w 6573270"/>
              <a:gd name="connsiteY24" fmla="*/ 2960914 h 5486400"/>
              <a:gd name="connsiteX25" fmla="*/ 1857829 w 6573270"/>
              <a:gd name="connsiteY25" fmla="*/ 2148114 h 5486400"/>
              <a:gd name="connsiteX26" fmla="*/ 3091543 w 6573270"/>
              <a:gd name="connsiteY26" fmla="*/ 1001485 h 5486400"/>
              <a:gd name="connsiteX27" fmla="*/ 3889829 w 6573270"/>
              <a:gd name="connsiteY27" fmla="*/ 406400 h 5486400"/>
              <a:gd name="connsiteX28" fmla="*/ 4615543 w 6573270"/>
              <a:gd name="connsiteY28" fmla="*/ 101600 h 5486400"/>
              <a:gd name="connsiteX29" fmla="*/ 5297714 w 6573270"/>
              <a:gd name="connsiteY29" fmla="*/ 0 h 5486400"/>
              <a:gd name="connsiteX30" fmla="*/ 5602514 w 6573270"/>
              <a:gd name="connsiteY30" fmla="*/ 116114 h 5486400"/>
              <a:gd name="connsiteX31" fmla="*/ 5921829 w 6573270"/>
              <a:gd name="connsiteY31" fmla="*/ 595085 h 5486400"/>
              <a:gd name="connsiteX32" fmla="*/ 6183086 w 6573270"/>
              <a:gd name="connsiteY32" fmla="*/ 1306285 h 5486400"/>
              <a:gd name="connsiteX33" fmla="*/ 6429829 w 6573270"/>
              <a:gd name="connsiteY33" fmla="*/ 2119085 h 5486400"/>
              <a:gd name="connsiteX34" fmla="*/ 6573270 w 6573270"/>
              <a:gd name="connsiteY34" fmla="*/ 2810328 h 5486400"/>
              <a:gd name="connsiteX0" fmla="*/ 6573270 w 6573270"/>
              <a:gd name="connsiteY0" fmla="*/ 2810328 h 5486400"/>
              <a:gd name="connsiteX1" fmla="*/ 6081486 w 6573270"/>
              <a:gd name="connsiteY1" fmla="*/ 2917371 h 5486400"/>
              <a:gd name="connsiteX2" fmla="*/ 5979886 w 6573270"/>
              <a:gd name="connsiteY2" fmla="*/ 3222171 h 5486400"/>
              <a:gd name="connsiteX3" fmla="*/ 5423807 w 6573270"/>
              <a:gd name="connsiteY3" fmla="*/ 3667578 h 5486400"/>
              <a:gd name="connsiteX4" fmla="*/ 4746171 w 6573270"/>
              <a:gd name="connsiteY4" fmla="*/ 3947885 h 5486400"/>
              <a:gd name="connsiteX5" fmla="*/ 4557486 w 6573270"/>
              <a:gd name="connsiteY5" fmla="*/ 3962400 h 5486400"/>
              <a:gd name="connsiteX6" fmla="*/ 3614057 w 6573270"/>
              <a:gd name="connsiteY6" fmla="*/ 4034971 h 5486400"/>
              <a:gd name="connsiteX7" fmla="*/ 2757714 w 6573270"/>
              <a:gd name="connsiteY7" fmla="*/ 3904342 h 5486400"/>
              <a:gd name="connsiteX8" fmla="*/ 1973943 w 6573270"/>
              <a:gd name="connsiteY8" fmla="*/ 3585028 h 5486400"/>
              <a:gd name="connsiteX9" fmla="*/ 1364343 w 6573270"/>
              <a:gd name="connsiteY9" fmla="*/ 3236685 h 5486400"/>
              <a:gd name="connsiteX10" fmla="*/ 1291771 w 6573270"/>
              <a:gd name="connsiteY10" fmla="*/ 3497942 h 5486400"/>
              <a:gd name="connsiteX11" fmla="*/ 1219200 w 6573270"/>
              <a:gd name="connsiteY11" fmla="*/ 3701142 h 5486400"/>
              <a:gd name="connsiteX12" fmla="*/ 1103086 w 6573270"/>
              <a:gd name="connsiteY12" fmla="*/ 4107542 h 5486400"/>
              <a:gd name="connsiteX13" fmla="*/ 1030514 w 6573270"/>
              <a:gd name="connsiteY13" fmla="*/ 4325257 h 5486400"/>
              <a:gd name="connsiteX14" fmla="*/ 1175657 w 6573270"/>
              <a:gd name="connsiteY14" fmla="*/ 4789714 h 5486400"/>
              <a:gd name="connsiteX15" fmla="*/ 1190171 w 6573270"/>
              <a:gd name="connsiteY15" fmla="*/ 5268685 h 5486400"/>
              <a:gd name="connsiteX16" fmla="*/ 972457 w 6573270"/>
              <a:gd name="connsiteY16" fmla="*/ 5471885 h 5486400"/>
              <a:gd name="connsiteX17" fmla="*/ 493486 w 6573270"/>
              <a:gd name="connsiteY17" fmla="*/ 5486400 h 5486400"/>
              <a:gd name="connsiteX18" fmla="*/ 203200 w 6573270"/>
              <a:gd name="connsiteY18" fmla="*/ 5254171 h 5486400"/>
              <a:gd name="connsiteX19" fmla="*/ 14514 w 6573270"/>
              <a:gd name="connsiteY19" fmla="*/ 4949371 h 5486400"/>
              <a:gd name="connsiteX20" fmla="*/ 0 w 6573270"/>
              <a:gd name="connsiteY20" fmla="*/ 4455885 h 5486400"/>
              <a:gd name="connsiteX21" fmla="*/ 43543 w 6573270"/>
              <a:gd name="connsiteY21" fmla="*/ 3962400 h 5486400"/>
              <a:gd name="connsiteX22" fmla="*/ 522514 w 6573270"/>
              <a:gd name="connsiteY22" fmla="*/ 3497942 h 5486400"/>
              <a:gd name="connsiteX23" fmla="*/ 899886 w 6573270"/>
              <a:gd name="connsiteY23" fmla="*/ 3164114 h 5486400"/>
              <a:gd name="connsiteX24" fmla="*/ 1117600 w 6573270"/>
              <a:gd name="connsiteY24" fmla="*/ 2960914 h 5486400"/>
              <a:gd name="connsiteX25" fmla="*/ 1857829 w 6573270"/>
              <a:gd name="connsiteY25" fmla="*/ 2148114 h 5486400"/>
              <a:gd name="connsiteX26" fmla="*/ 3091543 w 6573270"/>
              <a:gd name="connsiteY26" fmla="*/ 1001485 h 5486400"/>
              <a:gd name="connsiteX27" fmla="*/ 3889829 w 6573270"/>
              <a:gd name="connsiteY27" fmla="*/ 406400 h 5486400"/>
              <a:gd name="connsiteX28" fmla="*/ 4615543 w 6573270"/>
              <a:gd name="connsiteY28" fmla="*/ 101600 h 5486400"/>
              <a:gd name="connsiteX29" fmla="*/ 5297714 w 6573270"/>
              <a:gd name="connsiteY29" fmla="*/ 0 h 5486400"/>
              <a:gd name="connsiteX30" fmla="*/ 5602514 w 6573270"/>
              <a:gd name="connsiteY30" fmla="*/ 116114 h 5486400"/>
              <a:gd name="connsiteX31" fmla="*/ 5921829 w 6573270"/>
              <a:gd name="connsiteY31" fmla="*/ 595085 h 5486400"/>
              <a:gd name="connsiteX32" fmla="*/ 6183086 w 6573270"/>
              <a:gd name="connsiteY32" fmla="*/ 1306285 h 5486400"/>
              <a:gd name="connsiteX33" fmla="*/ 6429829 w 6573270"/>
              <a:gd name="connsiteY33" fmla="*/ 2119085 h 5486400"/>
              <a:gd name="connsiteX34" fmla="*/ 6573270 w 6573270"/>
              <a:gd name="connsiteY34" fmla="*/ 2810328 h 5486400"/>
              <a:gd name="connsiteX0" fmla="*/ 6573270 w 6573270"/>
              <a:gd name="connsiteY0" fmla="*/ 2810328 h 5486400"/>
              <a:gd name="connsiteX1" fmla="*/ 6081486 w 6573270"/>
              <a:gd name="connsiteY1" fmla="*/ 2917371 h 5486400"/>
              <a:gd name="connsiteX2" fmla="*/ 5979886 w 6573270"/>
              <a:gd name="connsiteY2" fmla="*/ 3222171 h 5486400"/>
              <a:gd name="connsiteX3" fmla="*/ 5423807 w 6573270"/>
              <a:gd name="connsiteY3" fmla="*/ 3667578 h 5486400"/>
              <a:gd name="connsiteX4" fmla="*/ 4746171 w 6573270"/>
              <a:gd name="connsiteY4" fmla="*/ 3947885 h 5486400"/>
              <a:gd name="connsiteX5" fmla="*/ 4557486 w 6573270"/>
              <a:gd name="connsiteY5" fmla="*/ 3962400 h 5486400"/>
              <a:gd name="connsiteX6" fmla="*/ 3614057 w 6573270"/>
              <a:gd name="connsiteY6" fmla="*/ 4034971 h 5486400"/>
              <a:gd name="connsiteX7" fmla="*/ 2757714 w 6573270"/>
              <a:gd name="connsiteY7" fmla="*/ 3904342 h 5486400"/>
              <a:gd name="connsiteX8" fmla="*/ 1973943 w 6573270"/>
              <a:gd name="connsiteY8" fmla="*/ 3585028 h 5486400"/>
              <a:gd name="connsiteX9" fmla="*/ 1364343 w 6573270"/>
              <a:gd name="connsiteY9" fmla="*/ 3236685 h 5486400"/>
              <a:gd name="connsiteX10" fmla="*/ 1291771 w 6573270"/>
              <a:gd name="connsiteY10" fmla="*/ 3497942 h 5486400"/>
              <a:gd name="connsiteX11" fmla="*/ 1219200 w 6573270"/>
              <a:gd name="connsiteY11" fmla="*/ 3701142 h 5486400"/>
              <a:gd name="connsiteX12" fmla="*/ 1103086 w 6573270"/>
              <a:gd name="connsiteY12" fmla="*/ 4107542 h 5486400"/>
              <a:gd name="connsiteX13" fmla="*/ 1030514 w 6573270"/>
              <a:gd name="connsiteY13" fmla="*/ 4325257 h 5486400"/>
              <a:gd name="connsiteX14" fmla="*/ 1175657 w 6573270"/>
              <a:gd name="connsiteY14" fmla="*/ 4789714 h 5486400"/>
              <a:gd name="connsiteX15" fmla="*/ 1190171 w 6573270"/>
              <a:gd name="connsiteY15" fmla="*/ 5268685 h 5486400"/>
              <a:gd name="connsiteX16" fmla="*/ 972457 w 6573270"/>
              <a:gd name="connsiteY16" fmla="*/ 5471885 h 5486400"/>
              <a:gd name="connsiteX17" fmla="*/ 493486 w 6573270"/>
              <a:gd name="connsiteY17" fmla="*/ 5486400 h 5486400"/>
              <a:gd name="connsiteX18" fmla="*/ 203200 w 6573270"/>
              <a:gd name="connsiteY18" fmla="*/ 5254171 h 5486400"/>
              <a:gd name="connsiteX19" fmla="*/ 14514 w 6573270"/>
              <a:gd name="connsiteY19" fmla="*/ 4949371 h 5486400"/>
              <a:gd name="connsiteX20" fmla="*/ 0 w 6573270"/>
              <a:gd name="connsiteY20" fmla="*/ 4455885 h 5486400"/>
              <a:gd name="connsiteX21" fmla="*/ 43543 w 6573270"/>
              <a:gd name="connsiteY21" fmla="*/ 3962400 h 5486400"/>
              <a:gd name="connsiteX22" fmla="*/ 522514 w 6573270"/>
              <a:gd name="connsiteY22" fmla="*/ 3497942 h 5486400"/>
              <a:gd name="connsiteX23" fmla="*/ 899886 w 6573270"/>
              <a:gd name="connsiteY23" fmla="*/ 3164114 h 5486400"/>
              <a:gd name="connsiteX24" fmla="*/ 1117600 w 6573270"/>
              <a:gd name="connsiteY24" fmla="*/ 2960914 h 5486400"/>
              <a:gd name="connsiteX25" fmla="*/ 1857829 w 6573270"/>
              <a:gd name="connsiteY25" fmla="*/ 2148114 h 5486400"/>
              <a:gd name="connsiteX26" fmla="*/ 3091543 w 6573270"/>
              <a:gd name="connsiteY26" fmla="*/ 1001485 h 5486400"/>
              <a:gd name="connsiteX27" fmla="*/ 3889829 w 6573270"/>
              <a:gd name="connsiteY27" fmla="*/ 406400 h 5486400"/>
              <a:gd name="connsiteX28" fmla="*/ 4615543 w 6573270"/>
              <a:gd name="connsiteY28" fmla="*/ 101600 h 5486400"/>
              <a:gd name="connsiteX29" fmla="*/ 5297714 w 6573270"/>
              <a:gd name="connsiteY29" fmla="*/ 0 h 5486400"/>
              <a:gd name="connsiteX30" fmla="*/ 5602514 w 6573270"/>
              <a:gd name="connsiteY30" fmla="*/ 116114 h 5486400"/>
              <a:gd name="connsiteX31" fmla="*/ 5921829 w 6573270"/>
              <a:gd name="connsiteY31" fmla="*/ 595085 h 5486400"/>
              <a:gd name="connsiteX32" fmla="*/ 6183086 w 6573270"/>
              <a:gd name="connsiteY32" fmla="*/ 1306285 h 5486400"/>
              <a:gd name="connsiteX33" fmla="*/ 6429829 w 6573270"/>
              <a:gd name="connsiteY33" fmla="*/ 2119085 h 5486400"/>
              <a:gd name="connsiteX34" fmla="*/ 6573270 w 6573270"/>
              <a:gd name="connsiteY34" fmla="*/ 2810328 h 5486400"/>
              <a:gd name="connsiteX0" fmla="*/ 6573270 w 6573270"/>
              <a:gd name="connsiteY0" fmla="*/ 2810328 h 5486400"/>
              <a:gd name="connsiteX1" fmla="*/ 6081486 w 6573270"/>
              <a:gd name="connsiteY1" fmla="*/ 2917371 h 5486400"/>
              <a:gd name="connsiteX2" fmla="*/ 5979886 w 6573270"/>
              <a:gd name="connsiteY2" fmla="*/ 3222171 h 5486400"/>
              <a:gd name="connsiteX3" fmla="*/ 5423807 w 6573270"/>
              <a:gd name="connsiteY3" fmla="*/ 3667578 h 5486400"/>
              <a:gd name="connsiteX4" fmla="*/ 4746171 w 6573270"/>
              <a:gd name="connsiteY4" fmla="*/ 3947885 h 5486400"/>
              <a:gd name="connsiteX5" fmla="*/ 4557486 w 6573270"/>
              <a:gd name="connsiteY5" fmla="*/ 3962400 h 5486400"/>
              <a:gd name="connsiteX6" fmla="*/ 3614057 w 6573270"/>
              <a:gd name="connsiteY6" fmla="*/ 4034971 h 5486400"/>
              <a:gd name="connsiteX7" fmla="*/ 2757714 w 6573270"/>
              <a:gd name="connsiteY7" fmla="*/ 3904342 h 5486400"/>
              <a:gd name="connsiteX8" fmla="*/ 1973943 w 6573270"/>
              <a:gd name="connsiteY8" fmla="*/ 3585028 h 5486400"/>
              <a:gd name="connsiteX9" fmla="*/ 1364343 w 6573270"/>
              <a:gd name="connsiteY9" fmla="*/ 3236685 h 5486400"/>
              <a:gd name="connsiteX10" fmla="*/ 1291771 w 6573270"/>
              <a:gd name="connsiteY10" fmla="*/ 3497942 h 5486400"/>
              <a:gd name="connsiteX11" fmla="*/ 1219200 w 6573270"/>
              <a:gd name="connsiteY11" fmla="*/ 3701142 h 5486400"/>
              <a:gd name="connsiteX12" fmla="*/ 1103086 w 6573270"/>
              <a:gd name="connsiteY12" fmla="*/ 4107542 h 5486400"/>
              <a:gd name="connsiteX13" fmla="*/ 1030514 w 6573270"/>
              <a:gd name="connsiteY13" fmla="*/ 4325257 h 5486400"/>
              <a:gd name="connsiteX14" fmla="*/ 1175657 w 6573270"/>
              <a:gd name="connsiteY14" fmla="*/ 4789714 h 5486400"/>
              <a:gd name="connsiteX15" fmla="*/ 1190171 w 6573270"/>
              <a:gd name="connsiteY15" fmla="*/ 5268685 h 5486400"/>
              <a:gd name="connsiteX16" fmla="*/ 972457 w 6573270"/>
              <a:gd name="connsiteY16" fmla="*/ 5471885 h 5486400"/>
              <a:gd name="connsiteX17" fmla="*/ 493486 w 6573270"/>
              <a:gd name="connsiteY17" fmla="*/ 5486400 h 5486400"/>
              <a:gd name="connsiteX18" fmla="*/ 203200 w 6573270"/>
              <a:gd name="connsiteY18" fmla="*/ 5254171 h 5486400"/>
              <a:gd name="connsiteX19" fmla="*/ 14514 w 6573270"/>
              <a:gd name="connsiteY19" fmla="*/ 4949371 h 5486400"/>
              <a:gd name="connsiteX20" fmla="*/ 0 w 6573270"/>
              <a:gd name="connsiteY20" fmla="*/ 4455885 h 5486400"/>
              <a:gd name="connsiteX21" fmla="*/ 43543 w 6573270"/>
              <a:gd name="connsiteY21" fmla="*/ 3962400 h 5486400"/>
              <a:gd name="connsiteX22" fmla="*/ 522514 w 6573270"/>
              <a:gd name="connsiteY22" fmla="*/ 3497942 h 5486400"/>
              <a:gd name="connsiteX23" fmla="*/ 899886 w 6573270"/>
              <a:gd name="connsiteY23" fmla="*/ 3164114 h 5486400"/>
              <a:gd name="connsiteX24" fmla="*/ 1117600 w 6573270"/>
              <a:gd name="connsiteY24" fmla="*/ 2960914 h 5486400"/>
              <a:gd name="connsiteX25" fmla="*/ 1857829 w 6573270"/>
              <a:gd name="connsiteY25" fmla="*/ 2148114 h 5486400"/>
              <a:gd name="connsiteX26" fmla="*/ 3091543 w 6573270"/>
              <a:gd name="connsiteY26" fmla="*/ 1001485 h 5486400"/>
              <a:gd name="connsiteX27" fmla="*/ 3889829 w 6573270"/>
              <a:gd name="connsiteY27" fmla="*/ 406400 h 5486400"/>
              <a:gd name="connsiteX28" fmla="*/ 4615543 w 6573270"/>
              <a:gd name="connsiteY28" fmla="*/ 101600 h 5486400"/>
              <a:gd name="connsiteX29" fmla="*/ 5297714 w 6573270"/>
              <a:gd name="connsiteY29" fmla="*/ 0 h 5486400"/>
              <a:gd name="connsiteX30" fmla="*/ 5602514 w 6573270"/>
              <a:gd name="connsiteY30" fmla="*/ 116114 h 5486400"/>
              <a:gd name="connsiteX31" fmla="*/ 5921829 w 6573270"/>
              <a:gd name="connsiteY31" fmla="*/ 595085 h 5486400"/>
              <a:gd name="connsiteX32" fmla="*/ 6183086 w 6573270"/>
              <a:gd name="connsiteY32" fmla="*/ 1306285 h 5486400"/>
              <a:gd name="connsiteX33" fmla="*/ 6429829 w 6573270"/>
              <a:gd name="connsiteY33" fmla="*/ 2119085 h 5486400"/>
              <a:gd name="connsiteX34" fmla="*/ 6573270 w 6573270"/>
              <a:gd name="connsiteY34" fmla="*/ 2810328 h 5486400"/>
              <a:gd name="connsiteX0" fmla="*/ 6573270 w 6573270"/>
              <a:gd name="connsiteY0" fmla="*/ 2810328 h 5486400"/>
              <a:gd name="connsiteX1" fmla="*/ 6081486 w 6573270"/>
              <a:gd name="connsiteY1" fmla="*/ 2917371 h 5486400"/>
              <a:gd name="connsiteX2" fmla="*/ 5979886 w 6573270"/>
              <a:gd name="connsiteY2" fmla="*/ 3222171 h 5486400"/>
              <a:gd name="connsiteX3" fmla="*/ 5423807 w 6573270"/>
              <a:gd name="connsiteY3" fmla="*/ 3667578 h 5486400"/>
              <a:gd name="connsiteX4" fmla="*/ 4746171 w 6573270"/>
              <a:gd name="connsiteY4" fmla="*/ 3947885 h 5486400"/>
              <a:gd name="connsiteX5" fmla="*/ 4557486 w 6573270"/>
              <a:gd name="connsiteY5" fmla="*/ 3962400 h 5486400"/>
              <a:gd name="connsiteX6" fmla="*/ 3614057 w 6573270"/>
              <a:gd name="connsiteY6" fmla="*/ 4034971 h 5486400"/>
              <a:gd name="connsiteX7" fmla="*/ 2757714 w 6573270"/>
              <a:gd name="connsiteY7" fmla="*/ 3904342 h 5486400"/>
              <a:gd name="connsiteX8" fmla="*/ 1973943 w 6573270"/>
              <a:gd name="connsiteY8" fmla="*/ 3585028 h 5486400"/>
              <a:gd name="connsiteX9" fmla="*/ 1364343 w 6573270"/>
              <a:gd name="connsiteY9" fmla="*/ 3236685 h 5486400"/>
              <a:gd name="connsiteX10" fmla="*/ 1291771 w 6573270"/>
              <a:gd name="connsiteY10" fmla="*/ 3497942 h 5486400"/>
              <a:gd name="connsiteX11" fmla="*/ 1219200 w 6573270"/>
              <a:gd name="connsiteY11" fmla="*/ 3701142 h 5486400"/>
              <a:gd name="connsiteX12" fmla="*/ 1103086 w 6573270"/>
              <a:gd name="connsiteY12" fmla="*/ 4107542 h 5486400"/>
              <a:gd name="connsiteX13" fmla="*/ 1030514 w 6573270"/>
              <a:gd name="connsiteY13" fmla="*/ 4325257 h 5486400"/>
              <a:gd name="connsiteX14" fmla="*/ 1175657 w 6573270"/>
              <a:gd name="connsiteY14" fmla="*/ 4789714 h 5486400"/>
              <a:gd name="connsiteX15" fmla="*/ 1190171 w 6573270"/>
              <a:gd name="connsiteY15" fmla="*/ 5268685 h 5486400"/>
              <a:gd name="connsiteX16" fmla="*/ 972457 w 6573270"/>
              <a:gd name="connsiteY16" fmla="*/ 5471885 h 5486400"/>
              <a:gd name="connsiteX17" fmla="*/ 493486 w 6573270"/>
              <a:gd name="connsiteY17" fmla="*/ 5486400 h 5486400"/>
              <a:gd name="connsiteX18" fmla="*/ 203200 w 6573270"/>
              <a:gd name="connsiteY18" fmla="*/ 5254171 h 5486400"/>
              <a:gd name="connsiteX19" fmla="*/ 14514 w 6573270"/>
              <a:gd name="connsiteY19" fmla="*/ 4949371 h 5486400"/>
              <a:gd name="connsiteX20" fmla="*/ 0 w 6573270"/>
              <a:gd name="connsiteY20" fmla="*/ 4455885 h 5486400"/>
              <a:gd name="connsiteX21" fmla="*/ 43543 w 6573270"/>
              <a:gd name="connsiteY21" fmla="*/ 3962400 h 5486400"/>
              <a:gd name="connsiteX22" fmla="*/ 522514 w 6573270"/>
              <a:gd name="connsiteY22" fmla="*/ 3497942 h 5486400"/>
              <a:gd name="connsiteX23" fmla="*/ 899886 w 6573270"/>
              <a:gd name="connsiteY23" fmla="*/ 3164114 h 5486400"/>
              <a:gd name="connsiteX24" fmla="*/ 1117600 w 6573270"/>
              <a:gd name="connsiteY24" fmla="*/ 2960914 h 5486400"/>
              <a:gd name="connsiteX25" fmla="*/ 1857829 w 6573270"/>
              <a:gd name="connsiteY25" fmla="*/ 2148114 h 5486400"/>
              <a:gd name="connsiteX26" fmla="*/ 3091543 w 6573270"/>
              <a:gd name="connsiteY26" fmla="*/ 1001485 h 5486400"/>
              <a:gd name="connsiteX27" fmla="*/ 3889829 w 6573270"/>
              <a:gd name="connsiteY27" fmla="*/ 406400 h 5486400"/>
              <a:gd name="connsiteX28" fmla="*/ 4615543 w 6573270"/>
              <a:gd name="connsiteY28" fmla="*/ 101600 h 5486400"/>
              <a:gd name="connsiteX29" fmla="*/ 5297714 w 6573270"/>
              <a:gd name="connsiteY29" fmla="*/ 0 h 5486400"/>
              <a:gd name="connsiteX30" fmla="*/ 5602514 w 6573270"/>
              <a:gd name="connsiteY30" fmla="*/ 116114 h 5486400"/>
              <a:gd name="connsiteX31" fmla="*/ 5921829 w 6573270"/>
              <a:gd name="connsiteY31" fmla="*/ 595085 h 5486400"/>
              <a:gd name="connsiteX32" fmla="*/ 6183086 w 6573270"/>
              <a:gd name="connsiteY32" fmla="*/ 1306285 h 5486400"/>
              <a:gd name="connsiteX33" fmla="*/ 6429829 w 6573270"/>
              <a:gd name="connsiteY33" fmla="*/ 2119085 h 5486400"/>
              <a:gd name="connsiteX34" fmla="*/ 6573270 w 6573270"/>
              <a:gd name="connsiteY34" fmla="*/ 2810328 h 5486400"/>
              <a:gd name="connsiteX0" fmla="*/ 6573270 w 6573270"/>
              <a:gd name="connsiteY0" fmla="*/ 2810328 h 5486400"/>
              <a:gd name="connsiteX1" fmla="*/ 6081486 w 6573270"/>
              <a:gd name="connsiteY1" fmla="*/ 2917371 h 5486400"/>
              <a:gd name="connsiteX2" fmla="*/ 5979886 w 6573270"/>
              <a:gd name="connsiteY2" fmla="*/ 3222171 h 5486400"/>
              <a:gd name="connsiteX3" fmla="*/ 5423807 w 6573270"/>
              <a:gd name="connsiteY3" fmla="*/ 3667578 h 5486400"/>
              <a:gd name="connsiteX4" fmla="*/ 4746171 w 6573270"/>
              <a:gd name="connsiteY4" fmla="*/ 3947885 h 5486400"/>
              <a:gd name="connsiteX5" fmla="*/ 4557486 w 6573270"/>
              <a:gd name="connsiteY5" fmla="*/ 3962400 h 5486400"/>
              <a:gd name="connsiteX6" fmla="*/ 3614057 w 6573270"/>
              <a:gd name="connsiteY6" fmla="*/ 4034971 h 5486400"/>
              <a:gd name="connsiteX7" fmla="*/ 2757714 w 6573270"/>
              <a:gd name="connsiteY7" fmla="*/ 3904342 h 5486400"/>
              <a:gd name="connsiteX8" fmla="*/ 1973943 w 6573270"/>
              <a:gd name="connsiteY8" fmla="*/ 3585028 h 5486400"/>
              <a:gd name="connsiteX9" fmla="*/ 1364343 w 6573270"/>
              <a:gd name="connsiteY9" fmla="*/ 3236685 h 5486400"/>
              <a:gd name="connsiteX10" fmla="*/ 1291771 w 6573270"/>
              <a:gd name="connsiteY10" fmla="*/ 3497942 h 5486400"/>
              <a:gd name="connsiteX11" fmla="*/ 1219200 w 6573270"/>
              <a:gd name="connsiteY11" fmla="*/ 3701142 h 5486400"/>
              <a:gd name="connsiteX12" fmla="*/ 1103086 w 6573270"/>
              <a:gd name="connsiteY12" fmla="*/ 4107542 h 5486400"/>
              <a:gd name="connsiteX13" fmla="*/ 1030514 w 6573270"/>
              <a:gd name="connsiteY13" fmla="*/ 4325257 h 5486400"/>
              <a:gd name="connsiteX14" fmla="*/ 1175657 w 6573270"/>
              <a:gd name="connsiteY14" fmla="*/ 4789714 h 5486400"/>
              <a:gd name="connsiteX15" fmla="*/ 1190171 w 6573270"/>
              <a:gd name="connsiteY15" fmla="*/ 5268685 h 5486400"/>
              <a:gd name="connsiteX16" fmla="*/ 972457 w 6573270"/>
              <a:gd name="connsiteY16" fmla="*/ 5471885 h 5486400"/>
              <a:gd name="connsiteX17" fmla="*/ 493486 w 6573270"/>
              <a:gd name="connsiteY17" fmla="*/ 5486400 h 5486400"/>
              <a:gd name="connsiteX18" fmla="*/ 203200 w 6573270"/>
              <a:gd name="connsiteY18" fmla="*/ 5254171 h 5486400"/>
              <a:gd name="connsiteX19" fmla="*/ 14514 w 6573270"/>
              <a:gd name="connsiteY19" fmla="*/ 4949371 h 5486400"/>
              <a:gd name="connsiteX20" fmla="*/ 0 w 6573270"/>
              <a:gd name="connsiteY20" fmla="*/ 4455885 h 5486400"/>
              <a:gd name="connsiteX21" fmla="*/ 43543 w 6573270"/>
              <a:gd name="connsiteY21" fmla="*/ 3962400 h 5486400"/>
              <a:gd name="connsiteX22" fmla="*/ 522514 w 6573270"/>
              <a:gd name="connsiteY22" fmla="*/ 3497942 h 5486400"/>
              <a:gd name="connsiteX23" fmla="*/ 899886 w 6573270"/>
              <a:gd name="connsiteY23" fmla="*/ 3164114 h 5486400"/>
              <a:gd name="connsiteX24" fmla="*/ 1117600 w 6573270"/>
              <a:gd name="connsiteY24" fmla="*/ 2960914 h 5486400"/>
              <a:gd name="connsiteX25" fmla="*/ 1857829 w 6573270"/>
              <a:gd name="connsiteY25" fmla="*/ 2148114 h 5486400"/>
              <a:gd name="connsiteX26" fmla="*/ 3091543 w 6573270"/>
              <a:gd name="connsiteY26" fmla="*/ 1001485 h 5486400"/>
              <a:gd name="connsiteX27" fmla="*/ 3889829 w 6573270"/>
              <a:gd name="connsiteY27" fmla="*/ 406400 h 5486400"/>
              <a:gd name="connsiteX28" fmla="*/ 4615543 w 6573270"/>
              <a:gd name="connsiteY28" fmla="*/ 101600 h 5486400"/>
              <a:gd name="connsiteX29" fmla="*/ 5297714 w 6573270"/>
              <a:gd name="connsiteY29" fmla="*/ 0 h 5486400"/>
              <a:gd name="connsiteX30" fmla="*/ 5602514 w 6573270"/>
              <a:gd name="connsiteY30" fmla="*/ 116114 h 5486400"/>
              <a:gd name="connsiteX31" fmla="*/ 5921829 w 6573270"/>
              <a:gd name="connsiteY31" fmla="*/ 595085 h 5486400"/>
              <a:gd name="connsiteX32" fmla="*/ 6183086 w 6573270"/>
              <a:gd name="connsiteY32" fmla="*/ 1306285 h 5486400"/>
              <a:gd name="connsiteX33" fmla="*/ 6429829 w 6573270"/>
              <a:gd name="connsiteY33" fmla="*/ 2119085 h 5486400"/>
              <a:gd name="connsiteX34" fmla="*/ 6573270 w 6573270"/>
              <a:gd name="connsiteY34" fmla="*/ 2810328 h 5486400"/>
              <a:gd name="connsiteX0" fmla="*/ 6573270 w 6573270"/>
              <a:gd name="connsiteY0" fmla="*/ 2810328 h 5486400"/>
              <a:gd name="connsiteX1" fmla="*/ 6081486 w 6573270"/>
              <a:gd name="connsiteY1" fmla="*/ 2917371 h 5486400"/>
              <a:gd name="connsiteX2" fmla="*/ 5979886 w 6573270"/>
              <a:gd name="connsiteY2" fmla="*/ 3222171 h 5486400"/>
              <a:gd name="connsiteX3" fmla="*/ 5423807 w 6573270"/>
              <a:gd name="connsiteY3" fmla="*/ 3667578 h 5486400"/>
              <a:gd name="connsiteX4" fmla="*/ 4746171 w 6573270"/>
              <a:gd name="connsiteY4" fmla="*/ 3947885 h 5486400"/>
              <a:gd name="connsiteX5" fmla="*/ 4333649 w 6573270"/>
              <a:gd name="connsiteY5" fmla="*/ 3979069 h 5486400"/>
              <a:gd name="connsiteX6" fmla="*/ 3614057 w 6573270"/>
              <a:gd name="connsiteY6" fmla="*/ 4034971 h 5486400"/>
              <a:gd name="connsiteX7" fmla="*/ 2757714 w 6573270"/>
              <a:gd name="connsiteY7" fmla="*/ 3904342 h 5486400"/>
              <a:gd name="connsiteX8" fmla="*/ 1973943 w 6573270"/>
              <a:gd name="connsiteY8" fmla="*/ 3585028 h 5486400"/>
              <a:gd name="connsiteX9" fmla="*/ 1364343 w 6573270"/>
              <a:gd name="connsiteY9" fmla="*/ 3236685 h 5486400"/>
              <a:gd name="connsiteX10" fmla="*/ 1291771 w 6573270"/>
              <a:gd name="connsiteY10" fmla="*/ 3497942 h 5486400"/>
              <a:gd name="connsiteX11" fmla="*/ 1219200 w 6573270"/>
              <a:gd name="connsiteY11" fmla="*/ 3701142 h 5486400"/>
              <a:gd name="connsiteX12" fmla="*/ 1103086 w 6573270"/>
              <a:gd name="connsiteY12" fmla="*/ 4107542 h 5486400"/>
              <a:gd name="connsiteX13" fmla="*/ 1030514 w 6573270"/>
              <a:gd name="connsiteY13" fmla="*/ 4325257 h 5486400"/>
              <a:gd name="connsiteX14" fmla="*/ 1175657 w 6573270"/>
              <a:gd name="connsiteY14" fmla="*/ 4789714 h 5486400"/>
              <a:gd name="connsiteX15" fmla="*/ 1190171 w 6573270"/>
              <a:gd name="connsiteY15" fmla="*/ 5268685 h 5486400"/>
              <a:gd name="connsiteX16" fmla="*/ 972457 w 6573270"/>
              <a:gd name="connsiteY16" fmla="*/ 5471885 h 5486400"/>
              <a:gd name="connsiteX17" fmla="*/ 493486 w 6573270"/>
              <a:gd name="connsiteY17" fmla="*/ 5486400 h 5486400"/>
              <a:gd name="connsiteX18" fmla="*/ 203200 w 6573270"/>
              <a:gd name="connsiteY18" fmla="*/ 5254171 h 5486400"/>
              <a:gd name="connsiteX19" fmla="*/ 14514 w 6573270"/>
              <a:gd name="connsiteY19" fmla="*/ 4949371 h 5486400"/>
              <a:gd name="connsiteX20" fmla="*/ 0 w 6573270"/>
              <a:gd name="connsiteY20" fmla="*/ 4455885 h 5486400"/>
              <a:gd name="connsiteX21" fmla="*/ 43543 w 6573270"/>
              <a:gd name="connsiteY21" fmla="*/ 3962400 h 5486400"/>
              <a:gd name="connsiteX22" fmla="*/ 522514 w 6573270"/>
              <a:gd name="connsiteY22" fmla="*/ 3497942 h 5486400"/>
              <a:gd name="connsiteX23" fmla="*/ 899886 w 6573270"/>
              <a:gd name="connsiteY23" fmla="*/ 3164114 h 5486400"/>
              <a:gd name="connsiteX24" fmla="*/ 1117600 w 6573270"/>
              <a:gd name="connsiteY24" fmla="*/ 2960914 h 5486400"/>
              <a:gd name="connsiteX25" fmla="*/ 1857829 w 6573270"/>
              <a:gd name="connsiteY25" fmla="*/ 2148114 h 5486400"/>
              <a:gd name="connsiteX26" fmla="*/ 3091543 w 6573270"/>
              <a:gd name="connsiteY26" fmla="*/ 1001485 h 5486400"/>
              <a:gd name="connsiteX27" fmla="*/ 3889829 w 6573270"/>
              <a:gd name="connsiteY27" fmla="*/ 406400 h 5486400"/>
              <a:gd name="connsiteX28" fmla="*/ 4615543 w 6573270"/>
              <a:gd name="connsiteY28" fmla="*/ 101600 h 5486400"/>
              <a:gd name="connsiteX29" fmla="*/ 5297714 w 6573270"/>
              <a:gd name="connsiteY29" fmla="*/ 0 h 5486400"/>
              <a:gd name="connsiteX30" fmla="*/ 5602514 w 6573270"/>
              <a:gd name="connsiteY30" fmla="*/ 116114 h 5486400"/>
              <a:gd name="connsiteX31" fmla="*/ 5921829 w 6573270"/>
              <a:gd name="connsiteY31" fmla="*/ 595085 h 5486400"/>
              <a:gd name="connsiteX32" fmla="*/ 6183086 w 6573270"/>
              <a:gd name="connsiteY32" fmla="*/ 1306285 h 5486400"/>
              <a:gd name="connsiteX33" fmla="*/ 6429829 w 6573270"/>
              <a:gd name="connsiteY33" fmla="*/ 2119085 h 5486400"/>
              <a:gd name="connsiteX34" fmla="*/ 6573270 w 6573270"/>
              <a:gd name="connsiteY34" fmla="*/ 2810328 h 5486400"/>
              <a:gd name="connsiteX0" fmla="*/ 6573270 w 6573270"/>
              <a:gd name="connsiteY0" fmla="*/ 2810328 h 5486400"/>
              <a:gd name="connsiteX1" fmla="*/ 6081486 w 6573270"/>
              <a:gd name="connsiteY1" fmla="*/ 2917371 h 5486400"/>
              <a:gd name="connsiteX2" fmla="*/ 5979886 w 6573270"/>
              <a:gd name="connsiteY2" fmla="*/ 3222171 h 5486400"/>
              <a:gd name="connsiteX3" fmla="*/ 5423807 w 6573270"/>
              <a:gd name="connsiteY3" fmla="*/ 3667578 h 5486400"/>
              <a:gd name="connsiteX4" fmla="*/ 4746171 w 6573270"/>
              <a:gd name="connsiteY4" fmla="*/ 3947885 h 5486400"/>
              <a:gd name="connsiteX5" fmla="*/ 4333649 w 6573270"/>
              <a:gd name="connsiteY5" fmla="*/ 3979069 h 5486400"/>
              <a:gd name="connsiteX6" fmla="*/ 3614057 w 6573270"/>
              <a:gd name="connsiteY6" fmla="*/ 4034971 h 5486400"/>
              <a:gd name="connsiteX7" fmla="*/ 2757714 w 6573270"/>
              <a:gd name="connsiteY7" fmla="*/ 3904342 h 5486400"/>
              <a:gd name="connsiteX8" fmla="*/ 1973943 w 6573270"/>
              <a:gd name="connsiteY8" fmla="*/ 3585028 h 5486400"/>
              <a:gd name="connsiteX9" fmla="*/ 1364343 w 6573270"/>
              <a:gd name="connsiteY9" fmla="*/ 3236685 h 5486400"/>
              <a:gd name="connsiteX10" fmla="*/ 1291771 w 6573270"/>
              <a:gd name="connsiteY10" fmla="*/ 3497942 h 5486400"/>
              <a:gd name="connsiteX11" fmla="*/ 1219200 w 6573270"/>
              <a:gd name="connsiteY11" fmla="*/ 3701142 h 5486400"/>
              <a:gd name="connsiteX12" fmla="*/ 1103086 w 6573270"/>
              <a:gd name="connsiteY12" fmla="*/ 4107542 h 5486400"/>
              <a:gd name="connsiteX13" fmla="*/ 1030514 w 6573270"/>
              <a:gd name="connsiteY13" fmla="*/ 4325257 h 5486400"/>
              <a:gd name="connsiteX14" fmla="*/ 1175657 w 6573270"/>
              <a:gd name="connsiteY14" fmla="*/ 4789714 h 5486400"/>
              <a:gd name="connsiteX15" fmla="*/ 1190171 w 6573270"/>
              <a:gd name="connsiteY15" fmla="*/ 5268685 h 5486400"/>
              <a:gd name="connsiteX16" fmla="*/ 972457 w 6573270"/>
              <a:gd name="connsiteY16" fmla="*/ 5471885 h 5486400"/>
              <a:gd name="connsiteX17" fmla="*/ 493486 w 6573270"/>
              <a:gd name="connsiteY17" fmla="*/ 5486400 h 5486400"/>
              <a:gd name="connsiteX18" fmla="*/ 203200 w 6573270"/>
              <a:gd name="connsiteY18" fmla="*/ 5254171 h 5486400"/>
              <a:gd name="connsiteX19" fmla="*/ 14514 w 6573270"/>
              <a:gd name="connsiteY19" fmla="*/ 4949371 h 5486400"/>
              <a:gd name="connsiteX20" fmla="*/ 0 w 6573270"/>
              <a:gd name="connsiteY20" fmla="*/ 4455885 h 5486400"/>
              <a:gd name="connsiteX21" fmla="*/ 43543 w 6573270"/>
              <a:gd name="connsiteY21" fmla="*/ 3962400 h 5486400"/>
              <a:gd name="connsiteX22" fmla="*/ 522514 w 6573270"/>
              <a:gd name="connsiteY22" fmla="*/ 3497942 h 5486400"/>
              <a:gd name="connsiteX23" fmla="*/ 899886 w 6573270"/>
              <a:gd name="connsiteY23" fmla="*/ 3164114 h 5486400"/>
              <a:gd name="connsiteX24" fmla="*/ 1117600 w 6573270"/>
              <a:gd name="connsiteY24" fmla="*/ 2960914 h 5486400"/>
              <a:gd name="connsiteX25" fmla="*/ 1857829 w 6573270"/>
              <a:gd name="connsiteY25" fmla="*/ 2148114 h 5486400"/>
              <a:gd name="connsiteX26" fmla="*/ 3091543 w 6573270"/>
              <a:gd name="connsiteY26" fmla="*/ 1001485 h 5486400"/>
              <a:gd name="connsiteX27" fmla="*/ 3889829 w 6573270"/>
              <a:gd name="connsiteY27" fmla="*/ 406400 h 5486400"/>
              <a:gd name="connsiteX28" fmla="*/ 4615543 w 6573270"/>
              <a:gd name="connsiteY28" fmla="*/ 101600 h 5486400"/>
              <a:gd name="connsiteX29" fmla="*/ 5297714 w 6573270"/>
              <a:gd name="connsiteY29" fmla="*/ 0 h 5486400"/>
              <a:gd name="connsiteX30" fmla="*/ 5602514 w 6573270"/>
              <a:gd name="connsiteY30" fmla="*/ 116114 h 5486400"/>
              <a:gd name="connsiteX31" fmla="*/ 5921829 w 6573270"/>
              <a:gd name="connsiteY31" fmla="*/ 595085 h 5486400"/>
              <a:gd name="connsiteX32" fmla="*/ 6183086 w 6573270"/>
              <a:gd name="connsiteY32" fmla="*/ 1306285 h 5486400"/>
              <a:gd name="connsiteX33" fmla="*/ 6429829 w 6573270"/>
              <a:gd name="connsiteY33" fmla="*/ 2119085 h 5486400"/>
              <a:gd name="connsiteX34" fmla="*/ 6573270 w 6573270"/>
              <a:gd name="connsiteY34" fmla="*/ 2810328 h 5486400"/>
              <a:gd name="connsiteX0" fmla="*/ 6573270 w 6573270"/>
              <a:gd name="connsiteY0" fmla="*/ 2810328 h 5486400"/>
              <a:gd name="connsiteX1" fmla="*/ 6081486 w 6573270"/>
              <a:gd name="connsiteY1" fmla="*/ 2917371 h 5486400"/>
              <a:gd name="connsiteX2" fmla="*/ 5979886 w 6573270"/>
              <a:gd name="connsiteY2" fmla="*/ 3222171 h 5486400"/>
              <a:gd name="connsiteX3" fmla="*/ 5423807 w 6573270"/>
              <a:gd name="connsiteY3" fmla="*/ 3667578 h 5486400"/>
              <a:gd name="connsiteX4" fmla="*/ 4746171 w 6573270"/>
              <a:gd name="connsiteY4" fmla="*/ 3947885 h 5486400"/>
              <a:gd name="connsiteX5" fmla="*/ 4257449 w 6573270"/>
              <a:gd name="connsiteY5" fmla="*/ 4007644 h 5486400"/>
              <a:gd name="connsiteX6" fmla="*/ 3614057 w 6573270"/>
              <a:gd name="connsiteY6" fmla="*/ 4034971 h 5486400"/>
              <a:gd name="connsiteX7" fmla="*/ 2757714 w 6573270"/>
              <a:gd name="connsiteY7" fmla="*/ 3904342 h 5486400"/>
              <a:gd name="connsiteX8" fmla="*/ 1973943 w 6573270"/>
              <a:gd name="connsiteY8" fmla="*/ 3585028 h 5486400"/>
              <a:gd name="connsiteX9" fmla="*/ 1364343 w 6573270"/>
              <a:gd name="connsiteY9" fmla="*/ 3236685 h 5486400"/>
              <a:gd name="connsiteX10" fmla="*/ 1291771 w 6573270"/>
              <a:gd name="connsiteY10" fmla="*/ 3497942 h 5486400"/>
              <a:gd name="connsiteX11" fmla="*/ 1219200 w 6573270"/>
              <a:gd name="connsiteY11" fmla="*/ 3701142 h 5486400"/>
              <a:gd name="connsiteX12" fmla="*/ 1103086 w 6573270"/>
              <a:gd name="connsiteY12" fmla="*/ 4107542 h 5486400"/>
              <a:gd name="connsiteX13" fmla="*/ 1030514 w 6573270"/>
              <a:gd name="connsiteY13" fmla="*/ 4325257 h 5486400"/>
              <a:gd name="connsiteX14" fmla="*/ 1175657 w 6573270"/>
              <a:gd name="connsiteY14" fmla="*/ 4789714 h 5486400"/>
              <a:gd name="connsiteX15" fmla="*/ 1190171 w 6573270"/>
              <a:gd name="connsiteY15" fmla="*/ 5268685 h 5486400"/>
              <a:gd name="connsiteX16" fmla="*/ 972457 w 6573270"/>
              <a:gd name="connsiteY16" fmla="*/ 5471885 h 5486400"/>
              <a:gd name="connsiteX17" fmla="*/ 493486 w 6573270"/>
              <a:gd name="connsiteY17" fmla="*/ 5486400 h 5486400"/>
              <a:gd name="connsiteX18" fmla="*/ 203200 w 6573270"/>
              <a:gd name="connsiteY18" fmla="*/ 5254171 h 5486400"/>
              <a:gd name="connsiteX19" fmla="*/ 14514 w 6573270"/>
              <a:gd name="connsiteY19" fmla="*/ 4949371 h 5486400"/>
              <a:gd name="connsiteX20" fmla="*/ 0 w 6573270"/>
              <a:gd name="connsiteY20" fmla="*/ 4455885 h 5486400"/>
              <a:gd name="connsiteX21" fmla="*/ 43543 w 6573270"/>
              <a:gd name="connsiteY21" fmla="*/ 3962400 h 5486400"/>
              <a:gd name="connsiteX22" fmla="*/ 522514 w 6573270"/>
              <a:gd name="connsiteY22" fmla="*/ 3497942 h 5486400"/>
              <a:gd name="connsiteX23" fmla="*/ 899886 w 6573270"/>
              <a:gd name="connsiteY23" fmla="*/ 3164114 h 5486400"/>
              <a:gd name="connsiteX24" fmla="*/ 1117600 w 6573270"/>
              <a:gd name="connsiteY24" fmla="*/ 2960914 h 5486400"/>
              <a:gd name="connsiteX25" fmla="*/ 1857829 w 6573270"/>
              <a:gd name="connsiteY25" fmla="*/ 2148114 h 5486400"/>
              <a:gd name="connsiteX26" fmla="*/ 3091543 w 6573270"/>
              <a:gd name="connsiteY26" fmla="*/ 1001485 h 5486400"/>
              <a:gd name="connsiteX27" fmla="*/ 3889829 w 6573270"/>
              <a:gd name="connsiteY27" fmla="*/ 406400 h 5486400"/>
              <a:gd name="connsiteX28" fmla="*/ 4615543 w 6573270"/>
              <a:gd name="connsiteY28" fmla="*/ 101600 h 5486400"/>
              <a:gd name="connsiteX29" fmla="*/ 5297714 w 6573270"/>
              <a:gd name="connsiteY29" fmla="*/ 0 h 5486400"/>
              <a:gd name="connsiteX30" fmla="*/ 5602514 w 6573270"/>
              <a:gd name="connsiteY30" fmla="*/ 116114 h 5486400"/>
              <a:gd name="connsiteX31" fmla="*/ 5921829 w 6573270"/>
              <a:gd name="connsiteY31" fmla="*/ 595085 h 5486400"/>
              <a:gd name="connsiteX32" fmla="*/ 6183086 w 6573270"/>
              <a:gd name="connsiteY32" fmla="*/ 1306285 h 5486400"/>
              <a:gd name="connsiteX33" fmla="*/ 6429829 w 6573270"/>
              <a:gd name="connsiteY33" fmla="*/ 2119085 h 5486400"/>
              <a:gd name="connsiteX34" fmla="*/ 6573270 w 6573270"/>
              <a:gd name="connsiteY34" fmla="*/ 2810328 h 5486400"/>
              <a:gd name="connsiteX0" fmla="*/ 6573270 w 6573270"/>
              <a:gd name="connsiteY0" fmla="*/ 2810328 h 5486400"/>
              <a:gd name="connsiteX1" fmla="*/ 6081486 w 6573270"/>
              <a:gd name="connsiteY1" fmla="*/ 2917371 h 5486400"/>
              <a:gd name="connsiteX2" fmla="*/ 5979886 w 6573270"/>
              <a:gd name="connsiteY2" fmla="*/ 3222171 h 5486400"/>
              <a:gd name="connsiteX3" fmla="*/ 5423807 w 6573270"/>
              <a:gd name="connsiteY3" fmla="*/ 3667578 h 5486400"/>
              <a:gd name="connsiteX4" fmla="*/ 4746171 w 6573270"/>
              <a:gd name="connsiteY4" fmla="*/ 3947885 h 5486400"/>
              <a:gd name="connsiteX5" fmla="*/ 4257449 w 6573270"/>
              <a:gd name="connsiteY5" fmla="*/ 4007644 h 5486400"/>
              <a:gd name="connsiteX6" fmla="*/ 3545000 w 6573270"/>
              <a:gd name="connsiteY6" fmla="*/ 4011159 h 5486400"/>
              <a:gd name="connsiteX7" fmla="*/ 2757714 w 6573270"/>
              <a:gd name="connsiteY7" fmla="*/ 3904342 h 5486400"/>
              <a:gd name="connsiteX8" fmla="*/ 1973943 w 6573270"/>
              <a:gd name="connsiteY8" fmla="*/ 3585028 h 5486400"/>
              <a:gd name="connsiteX9" fmla="*/ 1364343 w 6573270"/>
              <a:gd name="connsiteY9" fmla="*/ 3236685 h 5486400"/>
              <a:gd name="connsiteX10" fmla="*/ 1291771 w 6573270"/>
              <a:gd name="connsiteY10" fmla="*/ 3497942 h 5486400"/>
              <a:gd name="connsiteX11" fmla="*/ 1219200 w 6573270"/>
              <a:gd name="connsiteY11" fmla="*/ 3701142 h 5486400"/>
              <a:gd name="connsiteX12" fmla="*/ 1103086 w 6573270"/>
              <a:gd name="connsiteY12" fmla="*/ 4107542 h 5486400"/>
              <a:gd name="connsiteX13" fmla="*/ 1030514 w 6573270"/>
              <a:gd name="connsiteY13" fmla="*/ 4325257 h 5486400"/>
              <a:gd name="connsiteX14" fmla="*/ 1175657 w 6573270"/>
              <a:gd name="connsiteY14" fmla="*/ 4789714 h 5486400"/>
              <a:gd name="connsiteX15" fmla="*/ 1190171 w 6573270"/>
              <a:gd name="connsiteY15" fmla="*/ 5268685 h 5486400"/>
              <a:gd name="connsiteX16" fmla="*/ 972457 w 6573270"/>
              <a:gd name="connsiteY16" fmla="*/ 5471885 h 5486400"/>
              <a:gd name="connsiteX17" fmla="*/ 493486 w 6573270"/>
              <a:gd name="connsiteY17" fmla="*/ 5486400 h 5486400"/>
              <a:gd name="connsiteX18" fmla="*/ 203200 w 6573270"/>
              <a:gd name="connsiteY18" fmla="*/ 5254171 h 5486400"/>
              <a:gd name="connsiteX19" fmla="*/ 14514 w 6573270"/>
              <a:gd name="connsiteY19" fmla="*/ 4949371 h 5486400"/>
              <a:gd name="connsiteX20" fmla="*/ 0 w 6573270"/>
              <a:gd name="connsiteY20" fmla="*/ 4455885 h 5486400"/>
              <a:gd name="connsiteX21" fmla="*/ 43543 w 6573270"/>
              <a:gd name="connsiteY21" fmla="*/ 3962400 h 5486400"/>
              <a:gd name="connsiteX22" fmla="*/ 522514 w 6573270"/>
              <a:gd name="connsiteY22" fmla="*/ 3497942 h 5486400"/>
              <a:gd name="connsiteX23" fmla="*/ 899886 w 6573270"/>
              <a:gd name="connsiteY23" fmla="*/ 3164114 h 5486400"/>
              <a:gd name="connsiteX24" fmla="*/ 1117600 w 6573270"/>
              <a:gd name="connsiteY24" fmla="*/ 2960914 h 5486400"/>
              <a:gd name="connsiteX25" fmla="*/ 1857829 w 6573270"/>
              <a:gd name="connsiteY25" fmla="*/ 2148114 h 5486400"/>
              <a:gd name="connsiteX26" fmla="*/ 3091543 w 6573270"/>
              <a:gd name="connsiteY26" fmla="*/ 1001485 h 5486400"/>
              <a:gd name="connsiteX27" fmla="*/ 3889829 w 6573270"/>
              <a:gd name="connsiteY27" fmla="*/ 406400 h 5486400"/>
              <a:gd name="connsiteX28" fmla="*/ 4615543 w 6573270"/>
              <a:gd name="connsiteY28" fmla="*/ 101600 h 5486400"/>
              <a:gd name="connsiteX29" fmla="*/ 5297714 w 6573270"/>
              <a:gd name="connsiteY29" fmla="*/ 0 h 5486400"/>
              <a:gd name="connsiteX30" fmla="*/ 5602514 w 6573270"/>
              <a:gd name="connsiteY30" fmla="*/ 116114 h 5486400"/>
              <a:gd name="connsiteX31" fmla="*/ 5921829 w 6573270"/>
              <a:gd name="connsiteY31" fmla="*/ 595085 h 5486400"/>
              <a:gd name="connsiteX32" fmla="*/ 6183086 w 6573270"/>
              <a:gd name="connsiteY32" fmla="*/ 1306285 h 5486400"/>
              <a:gd name="connsiteX33" fmla="*/ 6429829 w 6573270"/>
              <a:gd name="connsiteY33" fmla="*/ 2119085 h 5486400"/>
              <a:gd name="connsiteX34" fmla="*/ 6573270 w 6573270"/>
              <a:gd name="connsiteY34" fmla="*/ 2810328 h 5486400"/>
              <a:gd name="connsiteX0" fmla="*/ 6573270 w 6573270"/>
              <a:gd name="connsiteY0" fmla="*/ 2810328 h 5486400"/>
              <a:gd name="connsiteX1" fmla="*/ 6081486 w 6573270"/>
              <a:gd name="connsiteY1" fmla="*/ 2917371 h 5486400"/>
              <a:gd name="connsiteX2" fmla="*/ 5979886 w 6573270"/>
              <a:gd name="connsiteY2" fmla="*/ 3222171 h 5486400"/>
              <a:gd name="connsiteX3" fmla="*/ 5423807 w 6573270"/>
              <a:gd name="connsiteY3" fmla="*/ 3667578 h 5486400"/>
              <a:gd name="connsiteX4" fmla="*/ 4746171 w 6573270"/>
              <a:gd name="connsiteY4" fmla="*/ 3947885 h 5486400"/>
              <a:gd name="connsiteX5" fmla="*/ 4257449 w 6573270"/>
              <a:gd name="connsiteY5" fmla="*/ 4007644 h 5486400"/>
              <a:gd name="connsiteX6" fmla="*/ 3545000 w 6573270"/>
              <a:gd name="connsiteY6" fmla="*/ 4011159 h 5486400"/>
              <a:gd name="connsiteX7" fmla="*/ 2757714 w 6573270"/>
              <a:gd name="connsiteY7" fmla="*/ 3904342 h 5486400"/>
              <a:gd name="connsiteX8" fmla="*/ 1973943 w 6573270"/>
              <a:gd name="connsiteY8" fmla="*/ 3585028 h 5486400"/>
              <a:gd name="connsiteX9" fmla="*/ 1364343 w 6573270"/>
              <a:gd name="connsiteY9" fmla="*/ 3236685 h 5486400"/>
              <a:gd name="connsiteX10" fmla="*/ 1291771 w 6573270"/>
              <a:gd name="connsiteY10" fmla="*/ 3497942 h 5486400"/>
              <a:gd name="connsiteX11" fmla="*/ 1219200 w 6573270"/>
              <a:gd name="connsiteY11" fmla="*/ 3701142 h 5486400"/>
              <a:gd name="connsiteX12" fmla="*/ 1103086 w 6573270"/>
              <a:gd name="connsiteY12" fmla="*/ 4107542 h 5486400"/>
              <a:gd name="connsiteX13" fmla="*/ 1030514 w 6573270"/>
              <a:gd name="connsiteY13" fmla="*/ 4325257 h 5486400"/>
              <a:gd name="connsiteX14" fmla="*/ 1175657 w 6573270"/>
              <a:gd name="connsiteY14" fmla="*/ 4789714 h 5486400"/>
              <a:gd name="connsiteX15" fmla="*/ 1190171 w 6573270"/>
              <a:gd name="connsiteY15" fmla="*/ 5268685 h 5486400"/>
              <a:gd name="connsiteX16" fmla="*/ 972457 w 6573270"/>
              <a:gd name="connsiteY16" fmla="*/ 5471885 h 5486400"/>
              <a:gd name="connsiteX17" fmla="*/ 493486 w 6573270"/>
              <a:gd name="connsiteY17" fmla="*/ 5486400 h 5486400"/>
              <a:gd name="connsiteX18" fmla="*/ 203200 w 6573270"/>
              <a:gd name="connsiteY18" fmla="*/ 5254171 h 5486400"/>
              <a:gd name="connsiteX19" fmla="*/ 14514 w 6573270"/>
              <a:gd name="connsiteY19" fmla="*/ 4949371 h 5486400"/>
              <a:gd name="connsiteX20" fmla="*/ 0 w 6573270"/>
              <a:gd name="connsiteY20" fmla="*/ 4455885 h 5486400"/>
              <a:gd name="connsiteX21" fmla="*/ 43543 w 6573270"/>
              <a:gd name="connsiteY21" fmla="*/ 3962400 h 5486400"/>
              <a:gd name="connsiteX22" fmla="*/ 522514 w 6573270"/>
              <a:gd name="connsiteY22" fmla="*/ 3497942 h 5486400"/>
              <a:gd name="connsiteX23" fmla="*/ 899886 w 6573270"/>
              <a:gd name="connsiteY23" fmla="*/ 3164114 h 5486400"/>
              <a:gd name="connsiteX24" fmla="*/ 1117600 w 6573270"/>
              <a:gd name="connsiteY24" fmla="*/ 2960914 h 5486400"/>
              <a:gd name="connsiteX25" fmla="*/ 1857829 w 6573270"/>
              <a:gd name="connsiteY25" fmla="*/ 2148114 h 5486400"/>
              <a:gd name="connsiteX26" fmla="*/ 3091543 w 6573270"/>
              <a:gd name="connsiteY26" fmla="*/ 1001485 h 5486400"/>
              <a:gd name="connsiteX27" fmla="*/ 3889829 w 6573270"/>
              <a:gd name="connsiteY27" fmla="*/ 406400 h 5486400"/>
              <a:gd name="connsiteX28" fmla="*/ 4615543 w 6573270"/>
              <a:gd name="connsiteY28" fmla="*/ 101600 h 5486400"/>
              <a:gd name="connsiteX29" fmla="*/ 5297714 w 6573270"/>
              <a:gd name="connsiteY29" fmla="*/ 0 h 5486400"/>
              <a:gd name="connsiteX30" fmla="*/ 5602514 w 6573270"/>
              <a:gd name="connsiteY30" fmla="*/ 116114 h 5486400"/>
              <a:gd name="connsiteX31" fmla="*/ 5921829 w 6573270"/>
              <a:gd name="connsiteY31" fmla="*/ 595085 h 5486400"/>
              <a:gd name="connsiteX32" fmla="*/ 6183086 w 6573270"/>
              <a:gd name="connsiteY32" fmla="*/ 1306285 h 5486400"/>
              <a:gd name="connsiteX33" fmla="*/ 6429829 w 6573270"/>
              <a:gd name="connsiteY33" fmla="*/ 2119085 h 5486400"/>
              <a:gd name="connsiteX34" fmla="*/ 6573270 w 6573270"/>
              <a:gd name="connsiteY34" fmla="*/ 2810328 h 5486400"/>
              <a:gd name="connsiteX0" fmla="*/ 6573270 w 6573270"/>
              <a:gd name="connsiteY0" fmla="*/ 2810328 h 5486400"/>
              <a:gd name="connsiteX1" fmla="*/ 6081486 w 6573270"/>
              <a:gd name="connsiteY1" fmla="*/ 2917371 h 5486400"/>
              <a:gd name="connsiteX2" fmla="*/ 5979886 w 6573270"/>
              <a:gd name="connsiteY2" fmla="*/ 3222171 h 5486400"/>
              <a:gd name="connsiteX3" fmla="*/ 5423807 w 6573270"/>
              <a:gd name="connsiteY3" fmla="*/ 3667578 h 5486400"/>
              <a:gd name="connsiteX4" fmla="*/ 4746171 w 6573270"/>
              <a:gd name="connsiteY4" fmla="*/ 3947885 h 5486400"/>
              <a:gd name="connsiteX5" fmla="*/ 4257449 w 6573270"/>
              <a:gd name="connsiteY5" fmla="*/ 4007644 h 5486400"/>
              <a:gd name="connsiteX6" fmla="*/ 3545000 w 6573270"/>
              <a:gd name="connsiteY6" fmla="*/ 4011159 h 5486400"/>
              <a:gd name="connsiteX7" fmla="*/ 2757714 w 6573270"/>
              <a:gd name="connsiteY7" fmla="*/ 3904342 h 5486400"/>
              <a:gd name="connsiteX8" fmla="*/ 1973943 w 6573270"/>
              <a:gd name="connsiteY8" fmla="*/ 3585028 h 5486400"/>
              <a:gd name="connsiteX9" fmla="*/ 1364343 w 6573270"/>
              <a:gd name="connsiteY9" fmla="*/ 3236685 h 5486400"/>
              <a:gd name="connsiteX10" fmla="*/ 1291771 w 6573270"/>
              <a:gd name="connsiteY10" fmla="*/ 3497942 h 5486400"/>
              <a:gd name="connsiteX11" fmla="*/ 1219200 w 6573270"/>
              <a:gd name="connsiteY11" fmla="*/ 3701142 h 5486400"/>
              <a:gd name="connsiteX12" fmla="*/ 1103086 w 6573270"/>
              <a:gd name="connsiteY12" fmla="*/ 4107542 h 5486400"/>
              <a:gd name="connsiteX13" fmla="*/ 1030514 w 6573270"/>
              <a:gd name="connsiteY13" fmla="*/ 4325257 h 5486400"/>
              <a:gd name="connsiteX14" fmla="*/ 1175657 w 6573270"/>
              <a:gd name="connsiteY14" fmla="*/ 4789714 h 5486400"/>
              <a:gd name="connsiteX15" fmla="*/ 1190171 w 6573270"/>
              <a:gd name="connsiteY15" fmla="*/ 5268685 h 5486400"/>
              <a:gd name="connsiteX16" fmla="*/ 972457 w 6573270"/>
              <a:gd name="connsiteY16" fmla="*/ 5471885 h 5486400"/>
              <a:gd name="connsiteX17" fmla="*/ 493486 w 6573270"/>
              <a:gd name="connsiteY17" fmla="*/ 5486400 h 5486400"/>
              <a:gd name="connsiteX18" fmla="*/ 203200 w 6573270"/>
              <a:gd name="connsiteY18" fmla="*/ 5254171 h 5486400"/>
              <a:gd name="connsiteX19" fmla="*/ 14514 w 6573270"/>
              <a:gd name="connsiteY19" fmla="*/ 4949371 h 5486400"/>
              <a:gd name="connsiteX20" fmla="*/ 0 w 6573270"/>
              <a:gd name="connsiteY20" fmla="*/ 4455885 h 5486400"/>
              <a:gd name="connsiteX21" fmla="*/ 43543 w 6573270"/>
              <a:gd name="connsiteY21" fmla="*/ 3962400 h 5486400"/>
              <a:gd name="connsiteX22" fmla="*/ 522514 w 6573270"/>
              <a:gd name="connsiteY22" fmla="*/ 3497942 h 5486400"/>
              <a:gd name="connsiteX23" fmla="*/ 899886 w 6573270"/>
              <a:gd name="connsiteY23" fmla="*/ 3164114 h 5486400"/>
              <a:gd name="connsiteX24" fmla="*/ 1117600 w 6573270"/>
              <a:gd name="connsiteY24" fmla="*/ 2960914 h 5486400"/>
              <a:gd name="connsiteX25" fmla="*/ 1857829 w 6573270"/>
              <a:gd name="connsiteY25" fmla="*/ 2148114 h 5486400"/>
              <a:gd name="connsiteX26" fmla="*/ 3091543 w 6573270"/>
              <a:gd name="connsiteY26" fmla="*/ 1001485 h 5486400"/>
              <a:gd name="connsiteX27" fmla="*/ 3889829 w 6573270"/>
              <a:gd name="connsiteY27" fmla="*/ 406400 h 5486400"/>
              <a:gd name="connsiteX28" fmla="*/ 4615543 w 6573270"/>
              <a:gd name="connsiteY28" fmla="*/ 101600 h 5486400"/>
              <a:gd name="connsiteX29" fmla="*/ 5297714 w 6573270"/>
              <a:gd name="connsiteY29" fmla="*/ 0 h 5486400"/>
              <a:gd name="connsiteX30" fmla="*/ 5602514 w 6573270"/>
              <a:gd name="connsiteY30" fmla="*/ 116114 h 5486400"/>
              <a:gd name="connsiteX31" fmla="*/ 5921829 w 6573270"/>
              <a:gd name="connsiteY31" fmla="*/ 595085 h 5486400"/>
              <a:gd name="connsiteX32" fmla="*/ 6183086 w 6573270"/>
              <a:gd name="connsiteY32" fmla="*/ 1306285 h 5486400"/>
              <a:gd name="connsiteX33" fmla="*/ 6429829 w 6573270"/>
              <a:gd name="connsiteY33" fmla="*/ 2119085 h 5486400"/>
              <a:gd name="connsiteX34" fmla="*/ 6573270 w 6573270"/>
              <a:gd name="connsiteY34" fmla="*/ 2810328 h 5486400"/>
              <a:gd name="connsiteX0" fmla="*/ 6573270 w 6573270"/>
              <a:gd name="connsiteY0" fmla="*/ 2810328 h 5486400"/>
              <a:gd name="connsiteX1" fmla="*/ 6081486 w 6573270"/>
              <a:gd name="connsiteY1" fmla="*/ 2917371 h 5486400"/>
              <a:gd name="connsiteX2" fmla="*/ 5979886 w 6573270"/>
              <a:gd name="connsiteY2" fmla="*/ 3222171 h 5486400"/>
              <a:gd name="connsiteX3" fmla="*/ 5423807 w 6573270"/>
              <a:gd name="connsiteY3" fmla="*/ 3667578 h 5486400"/>
              <a:gd name="connsiteX4" fmla="*/ 4746171 w 6573270"/>
              <a:gd name="connsiteY4" fmla="*/ 3947885 h 5486400"/>
              <a:gd name="connsiteX5" fmla="*/ 4257449 w 6573270"/>
              <a:gd name="connsiteY5" fmla="*/ 4007644 h 5486400"/>
              <a:gd name="connsiteX6" fmla="*/ 3545000 w 6573270"/>
              <a:gd name="connsiteY6" fmla="*/ 4011159 h 5486400"/>
              <a:gd name="connsiteX7" fmla="*/ 2757714 w 6573270"/>
              <a:gd name="connsiteY7" fmla="*/ 3904342 h 5486400"/>
              <a:gd name="connsiteX8" fmla="*/ 1973943 w 6573270"/>
              <a:gd name="connsiteY8" fmla="*/ 3585028 h 5486400"/>
              <a:gd name="connsiteX9" fmla="*/ 1364343 w 6573270"/>
              <a:gd name="connsiteY9" fmla="*/ 3236685 h 5486400"/>
              <a:gd name="connsiteX10" fmla="*/ 1291771 w 6573270"/>
              <a:gd name="connsiteY10" fmla="*/ 3497942 h 5486400"/>
              <a:gd name="connsiteX11" fmla="*/ 1219200 w 6573270"/>
              <a:gd name="connsiteY11" fmla="*/ 3701142 h 5486400"/>
              <a:gd name="connsiteX12" fmla="*/ 1103086 w 6573270"/>
              <a:gd name="connsiteY12" fmla="*/ 4107542 h 5486400"/>
              <a:gd name="connsiteX13" fmla="*/ 1030514 w 6573270"/>
              <a:gd name="connsiteY13" fmla="*/ 4325257 h 5486400"/>
              <a:gd name="connsiteX14" fmla="*/ 1175657 w 6573270"/>
              <a:gd name="connsiteY14" fmla="*/ 4789714 h 5486400"/>
              <a:gd name="connsiteX15" fmla="*/ 1190171 w 6573270"/>
              <a:gd name="connsiteY15" fmla="*/ 5268685 h 5486400"/>
              <a:gd name="connsiteX16" fmla="*/ 972457 w 6573270"/>
              <a:gd name="connsiteY16" fmla="*/ 5471885 h 5486400"/>
              <a:gd name="connsiteX17" fmla="*/ 493486 w 6573270"/>
              <a:gd name="connsiteY17" fmla="*/ 5486400 h 5486400"/>
              <a:gd name="connsiteX18" fmla="*/ 203200 w 6573270"/>
              <a:gd name="connsiteY18" fmla="*/ 5254171 h 5486400"/>
              <a:gd name="connsiteX19" fmla="*/ 14514 w 6573270"/>
              <a:gd name="connsiteY19" fmla="*/ 4949371 h 5486400"/>
              <a:gd name="connsiteX20" fmla="*/ 0 w 6573270"/>
              <a:gd name="connsiteY20" fmla="*/ 4455885 h 5486400"/>
              <a:gd name="connsiteX21" fmla="*/ 43543 w 6573270"/>
              <a:gd name="connsiteY21" fmla="*/ 3962400 h 5486400"/>
              <a:gd name="connsiteX22" fmla="*/ 522514 w 6573270"/>
              <a:gd name="connsiteY22" fmla="*/ 3497942 h 5486400"/>
              <a:gd name="connsiteX23" fmla="*/ 899886 w 6573270"/>
              <a:gd name="connsiteY23" fmla="*/ 3164114 h 5486400"/>
              <a:gd name="connsiteX24" fmla="*/ 1117600 w 6573270"/>
              <a:gd name="connsiteY24" fmla="*/ 2960914 h 5486400"/>
              <a:gd name="connsiteX25" fmla="*/ 1857829 w 6573270"/>
              <a:gd name="connsiteY25" fmla="*/ 2148114 h 5486400"/>
              <a:gd name="connsiteX26" fmla="*/ 3091543 w 6573270"/>
              <a:gd name="connsiteY26" fmla="*/ 1001485 h 5486400"/>
              <a:gd name="connsiteX27" fmla="*/ 3889829 w 6573270"/>
              <a:gd name="connsiteY27" fmla="*/ 406400 h 5486400"/>
              <a:gd name="connsiteX28" fmla="*/ 4615543 w 6573270"/>
              <a:gd name="connsiteY28" fmla="*/ 101600 h 5486400"/>
              <a:gd name="connsiteX29" fmla="*/ 5297714 w 6573270"/>
              <a:gd name="connsiteY29" fmla="*/ 0 h 5486400"/>
              <a:gd name="connsiteX30" fmla="*/ 5602514 w 6573270"/>
              <a:gd name="connsiteY30" fmla="*/ 116114 h 5486400"/>
              <a:gd name="connsiteX31" fmla="*/ 5921829 w 6573270"/>
              <a:gd name="connsiteY31" fmla="*/ 595085 h 5486400"/>
              <a:gd name="connsiteX32" fmla="*/ 6183086 w 6573270"/>
              <a:gd name="connsiteY32" fmla="*/ 1306285 h 5486400"/>
              <a:gd name="connsiteX33" fmla="*/ 6429829 w 6573270"/>
              <a:gd name="connsiteY33" fmla="*/ 2119085 h 5486400"/>
              <a:gd name="connsiteX34" fmla="*/ 6573270 w 6573270"/>
              <a:gd name="connsiteY34" fmla="*/ 2810328 h 5486400"/>
              <a:gd name="connsiteX0" fmla="*/ 6573270 w 6573270"/>
              <a:gd name="connsiteY0" fmla="*/ 2810328 h 5486400"/>
              <a:gd name="connsiteX1" fmla="*/ 6081486 w 6573270"/>
              <a:gd name="connsiteY1" fmla="*/ 2917371 h 5486400"/>
              <a:gd name="connsiteX2" fmla="*/ 5979886 w 6573270"/>
              <a:gd name="connsiteY2" fmla="*/ 3222171 h 5486400"/>
              <a:gd name="connsiteX3" fmla="*/ 5423807 w 6573270"/>
              <a:gd name="connsiteY3" fmla="*/ 3667578 h 5486400"/>
              <a:gd name="connsiteX4" fmla="*/ 4746171 w 6573270"/>
              <a:gd name="connsiteY4" fmla="*/ 3947885 h 5486400"/>
              <a:gd name="connsiteX5" fmla="*/ 4257449 w 6573270"/>
              <a:gd name="connsiteY5" fmla="*/ 4007644 h 5486400"/>
              <a:gd name="connsiteX6" fmla="*/ 3545000 w 6573270"/>
              <a:gd name="connsiteY6" fmla="*/ 4011159 h 5486400"/>
              <a:gd name="connsiteX7" fmla="*/ 2757714 w 6573270"/>
              <a:gd name="connsiteY7" fmla="*/ 3904342 h 5486400"/>
              <a:gd name="connsiteX8" fmla="*/ 1973943 w 6573270"/>
              <a:gd name="connsiteY8" fmla="*/ 3585028 h 5486400"/>
              <a:gd name="connsiteX9" fmla="*/ 1364343 w 6573270"/>
              <a:gd name="connsiteY9" fmla="*/ 3236685 h 5486400"/>
              <a:gd name="connsiteX10" fmla="*/ 1291771 w 6573270"/>
              <a:gd name="connsiteY10" fmla="*/ 3497942 h 5486400"/>
              <a:gd name="connsiteX11" fmla="*/ 1219200 w 6573270"/>
              <a:gd name="connsiteY11" fmla="*/ 3701142 h 5486400"/>
              <a:gd name="connsiteX12" fmla="*/ 1103086 w 6573270"/>
              <a:gd name="connsiteY12" fmla="*/ 4107542 h 5486400"/>
              <a:gd name="connsiteX13" fmla="*/ 1030514 w 6573270"/>
              <a:gd name="connsiteY13" fmla="*/ 4325257 h 5486400"/>
              <a:gd name="connsiteX14" fmla="*/ 1175657 w 6573270"/>
              <a:gd name="connsiteY14" fmla="*/ 4789714 h 5486400"/>
              <a:gd name="connsiteX15" fmla="*/ 1190171 w 6573270"/>
              <a:gd name="connsiteY15" fmla="*/ 5268685 h 5486400"/>
              <a:gd name="connsiteX16" fmla="*/ 972457 w 6573270"/>
              <a:gd name="connsiteY16" fmla="*/ 5471885 h 5486400"/>
              <a:gd name="connsiteX17" fmla="*/ 493486 w 6573270"/>
              <a:gd name="connsiteY17" fmla="*/ 5486400 h 5486400"/>
              <a:gd name="connsiteX18" fmla="*/ 203200 w 6573270"/>
              <a:gd name="connsiteY18" fmla="*/ 5254171 h 5486400"/>
              <a:gd name="connsiteX19" fmla="*/ 14514 w 6573270"/>
              <a:gd name="connsiteY19" fmla="*/ 4949371 h 5486400"/>
              <a:gd name="connsiteX20" fmla="*/ 0 w 6573270"/>
              <a:gd name="connsiteY20" fmla="*/ 4455885 h 5486400"/>
              <a:gd name="connsiteX21" fmla="*/ 43543 w 6573270"/>
              <a:gd name="connsiteY21" fmla="*/ 3962400 h 5486400"/>
              <a:gd name="connsiteX22" fmla="*/ 522514 w 6573270"/>
              <a:gd name="connsiteY22" fmla="*/ 3497942 h 5486400"/>
              <a:gd name="connsiteX23" fmla="*/ 899886 w 6573270"/>
              <a:gd name="connsiteY23" fmla="*/ 3164114 h 5486400"/>
              <a:gd name="connsiteX24" fmla="*/ 1117600 w 6573270"/>
              <a:gd name="connsiteY24" fmla="*/ 2960914 h 5486400"/>
              <a:gd name="connsiteX25" fmla="*/ 1857829 w 6573270"/>
              <a:gd name="connsiteY25" fmla="*/ 2148114 h 5486400"/>
              <a:gd name="connsiteX26" fmla="*/ 3091543 w 6573270"/>
              <a:gd name="connsiteY26" fmla="*/ 1001485 h 5486400"/>
              <a:gd name="connsiteX27" fmla="*/ 3889829 w 6573270"/>
              <a:gd name="connsiteY27" fmla="*/ 406400 h 5486400"/>
              <a:gd name="connsiteX28" fmla="*/ 4615543 w 6573270"/>
              <a:gd name="connsiteY28" fmla="*/ 101600 h 5486400"/>
              <a:gd name="connsiteX29" fmla="*/ 5297714 w 6573270"/>
              <a:gd name="connsiteY29" fmla="*/ 0 h 5486400"/>
              <a:gd name="connsiteX30" fmla="*/ 5602514 w 6573270"/>
              <a:gd name="connsiteY30" fmla="*/ 116114 h 5486400"/>
              <a:gd name="connsiteX31" fmla="*/ 5921829 w 6573270"/>
              <a:gd name="connsiteY31" fmla="*/ 595085 h 5486400"/>
              <a:gd name="connsiteX32" fmla="*/ 6183086 w 6573270"/>
              <a:gd name="connsiteY32" fmla="*/ 1306285 h 5486400"/>
              <a:gd name="connsiteX33" fmla="*/ 6429829 w 6573270"/>
              <a:gd name="connsiteY33" fmla="*/ 2119085 h 5486400"/>
              <a:gd name="connsiteX34" fmla="*/ 6573270 w 6573270"/>
              <a:gd name="connsiteY34" fmla="*/ 2810328 h 5486400"/>
              <a:gd name="connsiteX0" fmla="*/ 6573270 w 6573270"/>
              <a:gd name="connsiteY0" fmla="*/ 2810328 h 5486400"/>
              <a:gd name="connsiteX1" fmla="*/ 6081486 w 6573270"/>
              <a:gd name="connsiteY1" fmla="*/ 2917371 h 5486400"/>
              <a:gd name="connsiteX2" fmla="*/ 5979886 w 6573270"/>
              <a:gd name="connsiteY2" fmla="*/ 3222171 h 5486400"/>
              <a:gd name="connsiteX3" fmla="*/ 5423807 w 6573270"/>
              <a:gd name="connsiteY3" fmla="*/ 3667578 h 5486400"/>
              <a:gd name="connsiteX4" fmla="*/ 4746171 w 6573270"/>
              <a:gd name="connsiteY4" fmla="*/ 3947885 h 5486400"/>
              <a:gd name="connsiteX5" fmla="*/ 4257449 w 6573270"/>
              <a:gd name="connsiteY5" fmla="*/ 4007644 h 5486400"/>
              <a:gd name="connsiteX6" fmla="*/ 3545000 w 6573270"/>
              <a:gd name="connsiteY6" fmla="*/ 4011159 h 5486400"/>
              <a:gd name="connsiteX7" fmla="*/ 2757714 w 6573270"/>
              <a:gd name="connsiteY7" fmla="*/ 3904342 h 5486400"/>
              <a:gd name="connsiteX8" fmla="*/ 1973943 w 6573270"/>
              <a:gd name="connsiteY8" fmla="*/ 3585028 h 5486400"/>
              <a:gd name="connsiteX9" fmla="*/ 1364343 w 6573270"/>
              <a:gd name="connsiteY9" fmla="*/ 3236685 h 5486400"/>
              <a:gd name="connsiteX10" fmla="*/ 1291771 w 6573270"/>
              <a:gd name="connsiteY10" fmla="*/ 3497942 h 5486400"/>
              <a:gd name="connsiteX11" fmla="*/ 1219200 w 6573270"/>
              <a:gd name="connsiteY11" fmla="*/ 3701142 h 5486400"/>
              <a:gd name="connsiteX12" fmla="*/ 1103086 w 6573270"/>
              <a:gd name="connsiteY12" fmla="*/ 4107542 h 5486400"/>
              <a:gd name="connsiteX13" fmla="*/ 1030514 w 6573270"/>
              <a:gd name="connsiteY13" fmla="*/ 4325257 h 5486400"/>
              <a:gd name="connsiteX14" fmla="*/ 1175657 w 6573270"/>
              <a:gd name="connsiteY14" fmla="*/ 4789714 h 5486400"/>
              <a:gd name="connsiteX15" fmla="*/ 1190171 w 6573270"/>
              <a:gd name="connsiteY15" fmla="*/ 5268685 h 5486400"/>
              <a:gd name="connsiteX16" fmla="*/ 972457 w 6573270"/>
              <a:gd name="connsiteY16" fmla="*/ 5471885 h 5486400"/>
              <a:gd name="connsiteX17" fmla="*/ 493486 w 6573270"/>
              <a:gd name="connsiteY17" fmla="*/ 5486400 h 5486400"/>
              <a:gd name="connsiteX18" fmla="*/ 203200 w 6573270"/>
              <a:gd name="connsiteY18" fmla="*/ 5254171 h 5486400"/>
              <a:gd name="connsiteX19" fmla="*/ 14514 w 6573270"/>
              <a:gd name="connsiteY19" fmla="*/ 4949371 h 5486400"/>
              <a:gd name="connsiteX20" fmla="*/ 0 w 6573270"/>
              <a:gd name="connsiteY20" fmla="*/ 4455885 h 5486400"/>
              <a:gd name="connsiteX21" fmla="*/ 43543 w 6573270"/>
              <a:gd name="connsiteY21" fmla="*/ 3962400 h 5486400"/>
              <a:gd name="connsiteX22" fmla="*/ 522514 w 6573270"/>
              <a:gd name="connsiteY22" fmla="*/ 3497942 h 5486400"/>
              <a:gd name="connsiteX23" fmla="*/ 899886 w 6573270"/>
              <a:gd name="connsiteY23" fmla="*/ 3164114 h 5486400"/>
              <a:gd name="connsiteX24" fmla="*/ 1117600 w 6573270"/>
              <a:gd name="connsiteY24" fmla="*/ 2960914 h 5486400"/>
              <a:gd name="connsiteX25" fmla="*/ 1857829 w 6573270"/>
              <a:gd name="connsiteY25" fmla="*/ 2148114 h 5486400"/>
              <a:gd name="connsiteX26" fmla="*/ 3091543 w 6573270"/>
              <a:gd name="connsiteY26" fmla="*/ 1001485 h 5486400"/>
              <a:gd name="connsiteX27" fmla="*/ 3889829 w 6573270"/>
              <a:gd name="connsiteY27" fmla="*/ 406400 h 5486400"/>
              <a:gd name="connsiteX28" fmla="*/ 4615543 w 6573270"/>
              <a:gd name="connsiteY28" fmla="*/ 101600 h 5486400"/>
              <a:gd name="connsiteX29" fmla="*/ 5297714 w 6573270"/>
              <a:gd name="connsiteY29" fmla="*/ 0 h 5486400"/>
              <a:gd name="connsiteX30" fmla="*/ 5602514 w 6573270"/>
              <a:gd name="connsiteY30" fmla="*/ 116114 h 5486400"/>
              <a:gd name="connsiteX31" fmla="*/ 5921829 w 6573270"/>
              <a:gd name="connsiteY31" fmla="*/ 595085 h 5486400"/>
              <a:gd name="connsiteX32" fmla="*/ 6183086 w 6573270"/>
              <a:gd name="connsiteY32" fmla="*/ 1306285 h 5486400"/>
              <a:gd name="connsiteX33" fmla="*/ 6429829 w 6573270"/>
              <a:gd name="connsiteY33" fmla="*/ 2119085 h 5486400"/>
              <a:gd name="connsiteX34" fmla="*/ 6573270 w 6573270"/>
              <a:gd name="connsiteY34" fmla="*/ 2810328 h 5486400"/>
              <a:gd name="connsiteX0" fmla="*/ 6573270 w 6573270"/>
              <a:gd name="connsiteY0" fmla="*/ 2810328 h 5486400"/>
              <a:gd name="connsiteX1" fmla="*/ 6081486 w 6573270"/>
              <a:gd name="connsiteY1" fmla="*/ 2917371 h 5486400"/>
              <a:gd name="connsiteX2" fmla="*/ 5979886 w 6573270"/>
              <a:gd name="connsiteY2" fmla="*/ 3222171 h 5486400"/>
              <a:gd name="connsiteX3" fmla="*/ 5423807 w 6573270"/>
              <a:gd name="connsiteY3" fmla="*/ 3667578 h 5486400"/>
              <a:gd name="connsiteX4" fmla="*/ 4746171 w 6573270"/>
              <a:gd name="connsiteY4" fmla="*/ 3947885 h 5486400"/>
              <a:gd name="connsiteX5" fmla="*/ 4257449 w 6573270"/>
              <a:gd name="connsiteY5" fmla="*/ 4007644 h 5486400"/>
              <a:gd name="connsiteX6" fmla="*/ 3545000 w 6573270"/>
              <a:gd name="connsiteY6" fmla="*/ 4011159 h 5486400"/>
              <a:gd name="connsiteX7" fmla="*/ 2757714 w 6573270"/>
              <a:gd name="connsiteY7" fmla="*/ 3904342 h 5486400"/>
              <a:gd name="connsiteX8" fmla="*/ 1973943 w 6573270"/>
              <a:gd name="connsiteY8" fmla="*/ 3585028 h 5486400"/>
              <a:gd name="connsiteX9" fmla="*/ 1364343 w 6573270"/>
              <a:gd name="connsiteY9" fmla="*/ 3236685 h 5486400"/>
              <a:gd name="connsiteX10" fmla="*/ 1291771 w 6573270"/>
              <a:gd name="connsiteY10" fmla="*/ 3497942 h 5486400"/>
              <a:gd name="connsiteX11" fmla="*/ 1243012 w 6573270"/>
              <a:gd name="connsiteY11" fmla="*/ 3720192 h 5486400"/>
              <a:gd name="connsiteX12" fmla="*/ 1103086 w 6573270"/>
              <a:gd name="connsiteY12" fmla="*/ 4107542 h 5486400"/>
              <a:gd name="connsiteX13" fmla="*/ 1030514 w 6573270"/>
              <a:gd name="connsiteY13" fmla="*/ 4325257 h 5486400"/>
              <a:gd name="connsiteX14" fmla="*/ 1175657 w 6573270"/>
              <a:gd name="connsiteY14" fmla="*/ 4789714 h 5486400"/>
              <a:gd name="connsiteX15" fmla="*/ 1190171 w 6573270"/>
              <a:gd name="connsiteY15" fmla="*/ 5268685 h 5486400"/>
              <a:gd name="connsiteX16" fmla="*/ 972457 w 6573270"/>
              <a:gd name="connsiteY16" fmla="*/ 5471885 h 5486400"/>
              <a:gd name="connsiteX17" fmla="*/ 493486 w 6573270"/>
              <a:gd name="connsiteY17" fmla="*/ 5486400 h 5486400"/>
              <a:gd name="connsiteX18" fmla="*/ 203200 w 6573270"/>
              <a:gd name="connsiteY18" fmla="*/ 5254171 h 5486400"/>
              <a:gd name="connsiteX19" fmla="*/ 14514 w 6573270"/>
              <a:gd name="connsiteY19" fmla="*/ 4949371 h 5486400"/>
              <a:gd name="connsiteX20" fmla="*/ 0 w 6573270"/>
              <a:gd name="connsiteY20" fmla="*/ 4455885 h 5486400"/>
              <a:gd name="connsiteX21" fmla="*/ 43543 w 6573270"/>
              <a:gd name="connsiteY21" fmla="*/ 3962400 h 5486400"/>
              <a:gd name="connsiteX22" fmla="*/ 522514 w 6573270"/>
              <a:gd name="connsiteY22" fmla="*/ 3497942 h 5486400"/>
              <a:gd name="connsiteX23" fmla="*/ 899886 w 6573270"/>
              <a:gd name="connsiteY23" fmla="*/ 3164114 h 5486400"/>
              <a:gd name="connsiteX24" fmla="*/ 1117600 w 6573270"/>
              <a:gd name="connsiteY24" fmla="*/ 2960914 h 5486400"/>
              <a:gd name="connsiteX25" fmla="*/ 1857829 w 6573270"/>
              <a:gd name="connsiteY25" fmla="*/ 2148114 h 5486400"/>
              <a:gd name="connsiteX26" fmla="*/ 3091543 w 6573270"/>
              <a:gd name="connsiteY26" fmla="*/ 1001485 h 5486400"/>
              <a:gd name="connsiteX27" fmla="*/ 3889829 w 6573270"/>
              <a:gd name="connsiteY27" fmla="*/ 406400 h 5486400"/>
              <a:gd name="connsiteX28" fmla="*/ 4615543 w 6573270"/>
              <a:gd name="connsiteY28" fmla="*/ 101600 h 5486400"/>
              <a:gd name="connsiteX29" fmla="*/ 5297714 w 6573270"/>
              <a:gd name="connsiteY29" fmla="*/ 0 h 5486400"/>
              <a:gd name="connsiteX30" fmla="*/ 5602514 w 6573270"/>
              <a:gd name="connsiteY30" fmla="*/ 116114 h 5486400"/>
              <a:gd name="connsiteX31" fmla="*/ 5921829 w 6573270"/>
              <a:gd name="connsiteY31" fmla="*/ 595085 h 5486400"/>
              <a:gd name="connsiteX32" fmla="*/ 6183086 w 6573270"/>
              <a:gd name="connsiteY32" fmla="*/ 1306285 h 5486400"/>
              <a:gd name="connsiteX33" fmla="*/ 6429829 w 6573270"/>
              <a:gd name="connsiteY33" fmla="*/ 2119085 h 5486400"/>
              <a:gd name="connsiteX34" fmla="*/ 6573270 w 6573270"/>
              <a:gd name="connsiteY34" fmla="*/ 2810328 h 5486400"/>
              <a:gd name="connsiteX0" fmla="*/ 6573270 w 6573270"/>
              <a:gd name="connsiteY0" fmla="*/ 2810328 h 5486400"/>
              <a:gd name="connsiteX1" fmla="*/ 6081486 w 6573270"/>
              <a:gd name="connsiteY1" fmla="*/ 2917371 h 5486400"/>
              <a:gd name="connsiteX2" fmla="*/ 5979886 w 6573270"/>
              <a:gd name="connsiteY2" fmla="*/ 3222171 h 5486400"/>
              <a:gd name="connsiteX3" fmla="*/ 5423807 w 6573270"/>
              <a:gd name="connsiteY3" fmla="*/ 3667578 h 5486400"/>
              <a:gd name="connsiteX4" fmla="*/ 4746171 w 6573270"/>
              <a:gd name="connsiteY4" fmla="*/ 3947885 h 5486400"/>
              <a:gd name="connsiteX5" fmla="*/ 4257449 w 6573270"/>
              <a:gd name="connsiteY5" fmla="*/ 4007644 h 5486400"/>
              <a:gd name="connsiteX6" fmla="*/ 3545000 w 6573270"/>
              <a:gd name="connsiteY6" fmla="*/ 4011159 h 5486400"/>
              <a:gd name="connsiteX7" fmla="*/ 2757714 w 6573270"/>
              <a:gd name="connsiteY7" fmla="*/ 3904342 h 5486400"/>
              <a:gd name="connsiteX8" fmla="*/ 1973943 w 6573270"/>
              <a:gd name="connsiteY8" fmla="*/ 3585028 h 5486400"/>
              <a:gd name="connsiteX9" fmla="*/ 1364343 w 6573270"/>
              <a:gd name="connsiteY9" fmla="*/ 3236685 h 5486400"/>
              <a:gd name="connsiteX10" fmla="*/ 1291771 w 6573270"/>
              <a:gd name="connsiteY10" fmla="*/ 3497942 h 5486400"/>
              <a:gd name="connsiteX11" fmla="*/ 1243012 w 6573270"/>
              <a:gd name="connsiteY11" fmla="*/ 3720192 h 5486400"/>
              <a:gd name="connsiteX12" fmla="*/ 1103086 w 6573270"/>
              <a:gd name="connsiteY12" fmla="*/ 4107542 h 5486400"/>
              <a:gd name="connsiteX13" fmla="*/ 1073376 w 6573270"/>
              <a:gd name="connsiteY13" fmla="*/ 4334782 h 5486400"/>
              <a:gd name="connsiteX14" fmla="*/ 1175657 w 6573270"/>
              <a:gd name="connsiteY14" fmla="*/ 4789714 h 5486400"/>
              <a:gd name="connsiteX15" fmla="*/ 1190171 w 6573270"/>
              <a:gd name="connsiteY15" fmla="*/ 5268685 h 5486400"/>
              <a:gd name="connsiteX16" fmla="*/ 972457 w 6573270"/>
              <a:gd name="connsiteY16" fmla="*/ 5471885 h 5486400"/>
              <a:gd name="connsiteX17" fmla="*/ 493486 w 6573270"/>
              <a:gd name="connsiteY17" fmla="*/ 5486400 h 5486400"/>
              <a:gd name="connsiteX18" fmla="*/ 203200 w 6573270"/>
              <a:gd name="connsiteY18" fmla="*/ 5254171 h 5486400"/>
              <a:gd name="connsiteX19" fmla="*/ 14514 w 6573270"/>
              <a:gd name="connsiteY19" fmla="*/ 4949371 h 5486400"/>
              <a:gd name="connsiteX20" fmla="*/ 0 w 6573270"/>
              <a:gd name="connsiteY20" fmla="*/ 4455885 h 5486400"/>
              <a:gd name="connsiteX21" fmla="*/ 43543 w 6573270"/>
              <a:gd name="connsiteY21" fmla="*/ 3962400 h 5486400"/>
              <a:gd name="connsiteX22" fmla="*/ 522514 w 6573270"/>
              <a:gd name="connsiteY22" fmla="*/ 3497942 h 5486400"/>
              <a:gd name="connsiteX23" fmla="*/ 899886 w 6573270"/>
              <a:gd name="connsiteY23" fmla="*/ 3164114 h 5486400"/>
              <a:gd name="connsiteX24" fmla="*/ 1117600 w 6573270"/>
              <a:gd name="connsiteY24" fmla="*/ 2960914 h 5486400"/>
              <a:gd name="connsiteX25" fmla="*/ 1857829 w 6573270"/>
              <a:gd name="connsiteY25" fmla="*/ 2148114 h 5486400"/>
              <a:gd name="connsiteX26" fmla="*/ 3091543 w 6573270"/>
              <a:gd name="connsiteY26" fmla="*/ 1001485 h 5486400"/>
              <a:gd name="connsiteX27" fmla="*/ 3889829 w 6573270"/>
              <a:gd name="connsiteY27" fmla="*/ 406400 h 5486400"/>
              <a:gd name="connsiteX28" fmla="*/ 4615543 w 6573270"/>
              <a:gd name="connsiteY28" fmla="*/ 101600 h 5486400"/>
              <a:gd name="connsiteX29" fmla="*/ 5297714 w 6573270"/>
              <a:gd name="connsiteY29" fmla="*/ 0 h 5486400"/>
              <a:gd name="connsiteX30" fmla="*/ 5602514 w 6573270"/>
              <a:gd name="connsiteY30" fmla="*/ 116114 h 5486400"/>
              <a:gd name="connsiteX31" fmla="*/ 5921829 w 6573270"/>
              <a:gd name="connsiteY31" fmla="*/ 595085 h 5486400"/>
              <a:gd name="connsiteX32" fmla="*/ 6183086 w 6573270"/>
              <a:gd name="connsiteY32" fmla="*/ 1306285 h 5486400"/>
              <a:gd name="connsiteX33" fmla="*/ 6429829 w 6573270"/>
              <a:gd name="connsiteY33" fmla="*/ 2119085 h 5486400"/>
              <a:gd name="connsiteX34" fmla="*/ 6573270 w 6573270"/>
              <a:gd name="connsiteY34" fmla="*/ 2810328 h 5486400"/>
              <a:gd name="connsiteX0" fmla="*/ 6573270 w 6573270"/>
              <a:gd name="connsiteY0" fmla="*/ 2810328 h 5486400"/>
              <a:gd name="connsiteX1" fmla="*/ 6081486 w 6573270"/>
              <a:gd name="connsiteY1" fmla="*/ 2917371 h 5486400"/>
              <a:gd name="connsiteX2" fmla="*/ 5979886 w 6573270"/>
              <a:gd name="connsiteY2" fmla="*/ 3222171 h 5486400"/>
              <a:gd name="connsiteX3" fmla="*/ 5423807 w 6573270"/>
              <a:gd name="connsiteY3" fmla="*/ 3667578 h 5486400"/>
              <a:gd name="connsiteX4" fmla="*/ 4746171 w 6573270"/>
              <a:gd name="connsiteY4" fmla="*/ 3947885 h 5486400"/>
              <a:gd name="connsiteX5" fmla="*/ 4257449 w 6573270"/>
              <a:gd name="connsiteY5" fmla="*/ 4007644 h 5486400"/>
              <a:gd name="connsiteX6" fmla="*/ 3545000 w 6573270"/>
              <a:gd name="connsiteY6" fmla="*/ 4011159 h 5486400"/>
              <a:gd name="connsiteX7" fmla="*/ 2757714 w 6573270"/>
              <a:gd name="connsiteY7" fmla="*/ 3904342 h 5486400"/>
              <a:gd name="connsiteX8" fmla="*/ 1973943 w 6573270"/>
              <a:gd name="connsiteY8" fmla="*/ 3585028 h 5486400"/>
              <a:gd name="connsiteX9" fmla="*/ 1364343 w 6573270"/>
              <a:gd name="connsiteY9" fmla="*/ 3236685 h 5486400"/>
              <a:gd name="connsiteX10" fmla="*/ 1291771 w 6573270"/>
              <a:gd name="connsiteY10" fmla="*/ 3497942 h 5486400"/>
              <a:gd name="connsiteX11" fmla="*/ 1243012 w 6573270"/>
              <a:gd name="connsiteY11" fmla="*/ 3720192 h 5486400"/>
              <a:gd name="connsiteX12" fmla="*/ 1103086 w 6573270"/>
              <a:gd name="connsiteY12" fmla="*/ 4107542 h 5486400"/>
              <a:gd name="connsiteX13" fmla="*/ 1073376 w 6573270"/>
              <a:gd name="connsiteY13" fmla="*/ 4334782 h 5486400"/>
              <a:gd name="connsiteX14" fmla="*/ 1151845 w 6573270"/>
              <a:gd name="connsiteY14" fmla="*/ 4784952 h 5486400"/>
              <a:gd name="connsiteX15" fmla="*/ 1190171 w 6573270"/>
              <a:gd name="connsiteY15" fmla="*/ 5268685 h 5486400"/>
              <a:gd name="connsiteX16" fmla="*/ 972457 w 6573270"/>
              <a:gd name="connsiteY16" fmla="*/ 5471885 h 5486400"/>
              <a:gd name="connsiteX17" fmla="*/ 493486 w 6573270"/>
              <a:gd name="connsiteY17" fmla="*/ 5486400 h 5486400"/>
              <a:gd name="connsiteX18" fmla="*/ 203200 w 6573270"/>
              <a:gd name="connsiteY18" fmla="*/ 5254171 h 5486400"/>
              <a:gd name="connsiteX19" fmla="*/ 14514 w 6573270"/>
              <a:gd name="connsiteY19" fmla="*/ 4949371 h 5486400"/>
              <a:gd name="connsiteX20" fmla="*/ 0 w 6573270"/>
              <a:gd name="connsiteY20" fmla="*/ 4455885 h 5486400"/>
              <a:gd name="connsiteX21" fmla="*/ 43543 w 6573270"/>
              <a:gd name="connsiteY21" fmla="*/ 3962400 h 5486400"/>
              <a:gd name="connsiteX22" fmla="*/ 522514 w 6573270"/>
              <a:gd name="connsiteY22" fmla="*/ 3497942 h 5486400"/>
              <a:gd name="connsiteX23" fmla="*/ 899886 w 6573270"/>
              <a:gd name="connsiteY23" fmla="*/ 3164114 h 5486400"/>
              <a:gd name="connsiteX24" fmla="*/ 1117600 w 6573270"/>
              <a:gd name="connsiteY24" fmla="*/ 2960914 h 5486400"/>
              <a:gd name="connsiteX25" fmla="*/ 1857829 w 6573270"/>
              <a:gd name="connsiteY25" fmla="*/ 2148114 h 5486400"/>
              <a:gd name="connsiteX26" fmla="*/ 3091543 w 6573270"/>
              <a:gd name="connsiteY26" fmla="*/ 1001485 h 5486400"/>
              <a:gd name="connsiteX27" fmla="*/ 3889829 w 6573270"/>
              <a:gd name="connsiteY27" fmla="*/ 406400 h 5486400"/>
              <a:gd name="connsiteX28" fmla="*/ 4615543 w 6573270"/>
              <a:gd name="connsiteY28" fmla="*/ 101600 h 5486400"/>
              <a:gd name="connsiteX29" fmla="*/ 5297714 w 6573270"/>
              <a:gd name="connsiteY29" fmla="*/ 0 h 5486400"/>
              <a:gd name="connsiteX30" fmla="*/ 5602514 w 6573270"/>
              <a:gd name="connsiteY30" fmla="*/ 116114 h 5486400"/>
              <a:gd name="connsiteX31" fmla="*/ 5921829 w 6573270"/>
              <a:gd name="connsiteY31" fmla="*/ 595085 h 5486400"/>
              <a:gd name="connsiteX32" fmla="*/ 6183086 w 6573270"/>
              <a:gd name="connsiteY32" fmla="*/ 1306285 h 5486400"/>
              <a:gd name="connsiteX33" fmla="*/ 6429829 w 6573270"/>
              <a:gd name="connsiteY33" fmla="*/ 2119085 h 5486400"/>
              <a:gd name="connsiteX34" fmla="*/ 6573270 w 6573270"/>
              <a:gd name="connsiteY34" fmla="*/ 2810328 h 5486400"/>
              <a:gd name="connsiteX0" fmla="*/ 6573270 w 6573270"/>
              <a:gd name="connsiteY0" fmla="*/ 2810328 h 5486400"/>
              <a:gd name="connsiteX1" fmla="*/ 6081486 w 6573270"/>
              <a:gd name="connsiteY1" fmla="*/ 2917371 h 5486400"/>
              <a:gd name="connsiteX2" fmla="*/ 5979886 w 6573270"/>
              <a:gd name="connsiteY2" fmla="*/ 3222171 h 5486400"/>
              <a:gd name="connsiteX3" fmla="*/ 5423807 w 6573270"/>
              <a:gd name="connsiteY3" fmla="*/ 3667578 h 5486400"/>
              <a:gd name="connsiteX4" fmla="*/ 4746171 w 6573270"/>
              <a:gd name="connsiteY4" fmla="*/ 3947885 h 5486400"/>
              <a:gd name="connsiteX5" fmla="*/ 4257449 w 6573270"/>
              <a:gd name="connsiteY5" fmla="*/ 4007644 h 5486400"/>
              <a:gd name="connsiteX6" fmla="*/ 3545000 w 6573270"/>
              <a:gd name="connsiteY6" fmla="*/ 4011159 h 5486400"/>
              <a:gd name="connsiteX7" fmla="*/ 2757714 w 6573270"/>
              <a:gd name="connsiteY7" fmla="*/ 3904342 h 5486400"/>
              <a:gd name="connsiteX8" fmla="*/ 1973943 w 6573270"/>
              <a:gd name="connsiteY8" fmla="*/ 3585028 h 5486400"/>
              <a:gd name="connsiteX9" fmla="*/ 1364343 w 6573270"/>
              <a:gd name="connsiteY9" fmla="*/ 3236685 h 5486400"/>
              <a:gd name="connsiteX10" fmla="*/ 1291771 w 6573270"/>
              <a:gd name="connsiteY10" fmla="*/ 3497942 h 5486400"/>
              <a:gd name="connsiteX11" fmla="*/ 1243012 w 6573270"/>
              <a:gd name="connsiteY11" fmla="*/ 3720192 h 5486400"/>
              <a:gd name="connsiteX12" fmla="*/ 1103086 w 6573270"/>
              <a:gd name="connsiteY12" fmla="*/ 4107542 h 5486400"/>
              <a:gd name="connsiteX13" fmla="*/ 1073376 w 6573270"/>
              <a:gd name="connsiteY13" fmla="*/ 4334782 h 5486400"/>
              <a:gd name="connsiteX14" fmla="*/ 1151845 w 6573270"/>
              <a:gd name="connsiteY14" fmla="*/ 4784952 h 5486400"/>
              <a:gd name="connsiteX15" fmla="*/ 1161596 w 6573270"/>
              <a:gd name="connsiteY15" fmla="*/ 5252016 h 5486400"/>
              <a:gd name="connsiteX16" fmla="*/ 972457 w 6573270"/>
              <a:gd name="connsiteY16" fmla="*/ 5471885 h 5486400"/>
              <a:gd name="connsiteX17" fmla="*/ 493486 w 6573270"/>
              <a:gd name="connsiteY17" fmla="*/ 5486400 h 5486400"/>
              <a:gd name="connsiteX18" fmla="*/ 203200 w 6573270"/>
              <a:gd name="connsiteY18" fmla="*/ 5254171 h 5486400"/>
              <a:gd name="connsiteX19" fmla="*/ 14514 w 6573270"/>
              <a:gd name="connsiteY19" fmla="*/ 4949371 h 5486400"/>
              <a:gd name="connsiteX20" fmla="*/ 0 w 6573270"/>
              <a:gd name="connsiteY20" fmla="*/ 4455885 h 5486400"/>
              <a:gd name="connsiteX21" fmla="*/ 43543 w 6573270"/>
              <a:gd name="connsiteY21" fmla="*/ 3962400 h 5486400"/>
              <a:gd name="connsiteX22" fmla="*/ 522514 w 6573270"/>
              <a:gd name="connsiteY22" fmla="*/ 3497942 h 5486400"/>
              <a:gd name="connsiteX23" fmla="*/ 899886 w 6573270"/>
              <a:gd name="connsiteY23" fmla="*/ 3164114 h 5486400"/>
              <a:gd name="connsiteX24" fmla="*/ 1117600 w 6573270"/>
              <a:gd name="connsiteY24" fmla="*/ 2960914 h 5486400"/>
              <a:gd name="connsiteX25" fmla="*/ 1857829 w 6573270"/>
              <a:gd name="connsiteY25" fmla="*/ 2148114 h 5486400"/>
              <a:gd name="connsiteX26" fmla="*/ 3091543 w 6573270"/>
              <a:gd name="connsiteY26" fmla="*/ 1001485 h 5486400"/>
              <a:gd name="connsiteX27" fmla="*/ 3889829 w 6573270"/>
              <a:gd name="connsiteY27" fmla="*/ 406400 h 5486400"/>
              <a:gd name="connsiteX28" fmla="*/ 4615543 w 6573270"/>
              <a:gd name="connsiteY28" fmla="*/ 101600 h 5486400"/>
              <a:gd name="connsiteX29" fmla="*/ 5297714 w 6573270"/>
              <a:gd name="connsiteY29" fmla="*/ 0 h 5486400"/>
              <a:gd name="connsiteX30" fmla="*/ 5602514 w 6573270"/>
              <a:gd name="connsiteY30" fmla="*/ 116114 h 5486400"/>
              <a:gd name="connsiteX31" fmla="*/ 5921829 w 6573270"/>
              <a:gd name="connsiteY31" fmla="*/ 595085 h 5486400"/>
              <a:gd name="connsiteX32" fmla="*/ 6183086 w 6573270"/>
              <a:gd name="connsiteY32" fmla="*/ 1306285 h 5486400"/>
              <a:gd name="connsiteX33" fmla="*/ 6429829 w 6573270"/>
              <a:gd name="connsiteY33" fmla="*/ 2119085 h 5486400"/>
              <a:gd name="connsiteX34" fmla="*/ 6573270 w 6573270"/>
              <a:gd name="connsiteY34" fmla="*/ 2810328 h 5486400"/>
              <a:gd name="connsiteX0" fmla="*/ 6573270 w 6573270"/>
              <a:gd name="connsiteY0" fmla="*/ 2810328 h 5486400"/>
              <a:gd name="connsiteX1" fmla="*/ 6081486 w 6573270"/>
              <a:gd name="connsiteY1" fmla="*/ 2917371 h 5486400"/>
              <a:gd name="connsiteX2" fmla="*/ 5979886 w 6573270"/>
              <a:gd name="connsiteY2" fmla="*/ 3222171 h 5486400"/>
              <a:gd name="connsiteX3" fmla="*/ 5423807 w 6573270"/>
              <a:gd name="connsiteY3" fmla="*/ 3667578 h 5486400"/>
              <a:gd name="connsiteX4" fmla="*/ 4746171 w 6573270"/>
              <a:gd name="connsiteY4" fmla="*/ 3947885 h 5486400"/>
              <a:gd name="connsiteX5" fmla="*/ 4257449 w 6573270"/>
              <a:gd name="connsiteY5" fmla="*/ 4007644 h 5486400"/>
              <a:gd name="connsiteX6" fmla="*/ 3545000 w 6573270"/>
              <a:gd name="connsiteY6" fmla="*/ 4011159 h 5486400"/>
              <a:gd name="connsiteX7" fmla="*/ 2757714 w 6573270"/>
              <a:gd name="connsiteY7" fmla="*/ 3904342 h 5486400"/>
              <a:gd name="connsiteX8" fmla="*/ 1973943 w 6573270"/>
              <a:gd name="connsiteY8" fmla="*/ 3585028 h 5486400"/>
              <a:gd name="connsiteX9" fmla="*/ 1364343 w 6573270"/>
              <a:gd name="connsiteY9" fmla="*/ 3236685 h 5486400"/>
              <a:gd name="connsiteX10" fmla="*/ 1291771 w 6573270"/>
              <a:gd name="connsiteY10" fmla="*/ 3497942 h 5486400"/>
              <a:gd name="connsiteX11" fmla="*/ 1243012 w 6573270"/>
              <a:gd name="connsiteY11" fmla="*/ 3720192 h 5486400"/>
              <a:gd name="connsiteX12" fmla="*/ 1103086 w 6573270"/>
              <a:gd name="connsiteY12" fmla="*/ 4107542 h 5486400"/>
              <a:gd name="connsiteX13" fmla="*/ 1073376 w 6573270"/>
              <a:gd name="connsiteY13" fmla="*/ 4334782 h 5486400"/>
              <a:gd name="connsiteX14" fmla="*/ 1151845 w 6573270"/>
              <a:gd name="connsiteY14" fmla="*/ 4784952 h 5486400"/>
              <a:gd name="connsiteX15" fmla="*/ 1161596 w 6573270"/>
              <a:gd name="connsiteY15" fmla="*/ 5252016 h 5486400"/>
              <a:gd name="connsiteX16" fmla="*/ 972457 w 6573270"/>
              <a:gd name="connsiteY16" fmla="*/ 5471885 h 5486400"/>
              <a:gd name="connsiteX17" fmla="*/ 493486 w 6573270"/>
              <a:gd name="connsiteY17" fmla="*/ 5486400 h 5486400"/>
              <a:gd name="connsiteX18" fmla="*/ 203200 w 6573270"/>
              <a:gd name="connsiteY18" fmla="*/ 5254171 h 5486400"/>
              <a:gd name="connsiteX19" fmla="*/ 14514 w 6573270"/>
              <a:gd name="connsiteY19" fmla="*/ 4949371 h 5486400"/>
              <a:gd name="connsiteX20" fmla="*/ 0 w 6573270"/>
              <a:gd name="connsiteY20" fmla="*/ 4455885 h 5486400"/>
              <a:gd name="connsiteX21" fmla="*/ 43543 w 6573270"/>
              <a:gd name="connsiteY21" fmla="*/ 3962400 h 5486400"/>
              <a:gd name="connsiteX22" fmla="*/ 522514 w 6573270"/>
              <a:gd name="connsiteY22" fmla="*/ 3497942 h 5486400"/>
              <a:gd name="connsiteX23" fmla="*/ 899886 w 6573270"/>
              <a:gd name="connsiteY23" fmla="*/ 3164114 h 5486400"/>
              <a:gd name="connsiteX24" fmla="*/ 1117600 w 6573270"/>
              <a:gd name="connsiteY24" fmla="*/ 2960914 h 5486400"/>
              <a:gd name="connsiteX25" fmla="*/ 1857829 w 6573270"/>
              <a:gd name="connsiteY25" fmla="*/ 2148114 h 5486400"/>
              <a:gd name="connsiteX26" fmla="*/ 3091543 w 6573270"/>
              <a:gd name="connsiteY26" fmla="*/ 1001485 h 5486400"/>
              <a:gd name="connsiteX27" fmla="*/ 3889829 w 6573270"/>
              <a:gd name="connsiteY27" fmla="*/ 406400 h 5486400"/>
              <a:gd name="connsiteX28" fmla="*/ 4615543 w 6573270"/>
              <a:gd name="connsiteY28" fmla="*/ 101600 h 5486400"/>
              <a:gd name="connsiteX29" fmla="*/ 5297714 w 6573270"/>
              <a:gd name="connsiteY29" fmla="*/ 0 h 5486400"/>
              <a:gd name="connsiteX30" fmla="*/ 5602514 w 6573270"/>
              <a:gd name="connsiteY30" fmla="*/ 116114 h 5486400"/>
              <a:gd name="connsiteX31" fmla="*/ 5921829 w 6573270"/>
              <a:gd name="connsiteY31" fmla="*/ 595085 h 5486400"/>
              <a:gd name="connsiteX32" fmla="*/ 6183086 w 6573270"/>
              <a:gd name="connsiteY32" fmla="*/ 1306285 h 5486400"/>
              <a:gd name="connsiteX33" fmla="*/ 6429829 w 6573270"/>
              <a:gd name="connsiteY33" fmla="*/ 2119085 h 5486400"/>
              <a:gd name="connsiteX34" fmla="*/ 6573270 w 6573270"/>
              <a:gd name="connsiteY34" fmla="*/ 2810328 h 5486400"/>
              <a:gd name="connsiteX0" fmla="*/ 6573270 w 6573270"/>
              <a:gd name="connsiteY0" fmla="*/ 2810328 h 5486400"/>
              <a:gd name="connsiteX1" fmla="*/ 6081486 w 6573270"/>
              <a:gd name="connsiteY1" fmla="*/ 2917371 h 5486400"/>
              <a:gd name="connsiteX2" fmla="*/ 5979886 w 6573270"/>
              <a:gd name="connsiteY2" fmla="*/ 3222171 h 5486400"/>
              <a:gd name="connsiteX3" fmla="*/ 5423807 w 6573270"/>
              <a:gd name="connsiteY3" fmla="*/ 3667578 h 5486400"/>
              <a:gd name="connsiteX4" fmla="*/ 4746171 w 6573270"/>
              <a:gd name="connsiteY4" fmla="*/ 3947885 h 5486400"/>
              <a:gd name="connsiteX5" fmla="*/ 4257449 w 6573270"/>
              <a:gd name="connsiteY5" fmla="*/ 4007644 h 5486400"/>
              <a:gd name="connsiteX6" fmla="*/ 3545000 w 6573270"/>
              <a:gd name="connsiteY6" fmla="*/ 4011159 h 5486400"/>
              <a:gd name="connsiteX7" fmla="*/ 2757714 w 6573270"/>
              <a:gd name="connsiteY7" fmla="*/ 3904342 h 5486400"/>
              <a:gd name="connsiteX8" fmla="*/ 1973943 w 6573270"/>
              <a:gd name="connsiteY8" fmla="*/ 3585028 h 5486400"/>
              <a:gd name="connsiteX9" fmla="*/ 1364343 w 6573270"/>
              <a:gd name="connsiteY9" fmla="*/ 3236685 h 5486400"/>
              <a:gd name="connsiteX10" fmla="*/ 1291771 w 6573270"/>
              <a:gd name="connsiteY10" fmla="*/ 3497942 h 5486400"/>
              <a:gd name="connsiteX11" fmla="*/ 1243012 w 6573270"/>
              <a:gd name="connsiteY11" fmla="*/ 3720192 h 5486400"/>
              <a:gd name="connsiteX12" fmla="*/ 1103086 w 6573270"/>
              <a:gd name="connsiteY12" fmla="*/ 4107542 h 5486400"/>
              <a:gd name="connsiteX13" fmla="*/ 1073376 w 6573270"/>
              <a:gd name="connsiteY13" fmla="*/ 4334782 h 5486400"/>
              <a:gd name="connsiteX14" fmla="*/ 1151845 w 6573270"/>
              <a:gd name="connsiteY14" fmla="*/ 4784952 h 5486400"/>
              <a:gd name="connsiteX15" fmla="*/ 1161596 w 6573270"/>
              <a:gd name="connsiteY15" fmla="*/ 5252016 h 5486400"/>
              <a:gd name="connsiteX16" fmla="*/ 972457 w 6573270"/>
              <a:gd name="connsiteY16" fmla="*/ 5471885 h 5486400"/>
              <a:gd name="connsiteX17" fmla="*/ 493486 w 6573270"/>
              <a:gd name="connsiteY17" fmla="*/ 5486400 h 5486400"/>
              <a:gd name="connsiteX18" fmla="*/ 203200 w 6573270"/>
              <a:gd name="connsiteY18" fmla="*/ 5254171 h 5486400"/>
              <a:gd name="connsiteX19" fmla="*/ 14514 w 6573270"/>
              <a:gd name="connsiteY19" fmla="*/ 4949371 h 5486400"/>
              <a:gd name="connsiteX20" fmla="*/ 0 w 6573270"/>
              <a:gd name="connsiteY20" fmla="*/ 4455885 h 5486400"/>
              <a:gd name="connsiteX21" fmla="*/ 43543 w 6573270"/>
              <a:gd name="connsiteY21" fmla="*/ 3962400 h 5486400"/>
              <a:gd name="connsiteX22" fmla="*/ 522514 w 6573270"/>
              <a:gd name="connsiteY22" fmla="*/ 3497942 h 5486400"/>
              <a:gd name="connsiteX23" fmla="*/ 899886 w 6573270"/>
              <a:gd name="connsiteY23" fmla="*/ 3164114 h 5486400"/>
              <a:gd name="connsiteX24" fmla="*/ 1117600 w 6573270"/>
              <a:gd name="connsiteY24" fmla="*/ 2960914 h 5486400"/>
              <a:gd name="connsiteX25" fmla="*/ 1857829 w 6573270"/>
              <a:gd name="connsiteY25" fmla="*/ 2148114 h 5486400"/>
              <a:gd name="connsiteX26" fmla="*/ 3091543 w 6573270"/>
              <a:gd name="connsiteY26" fmla="*/ 1001485 h 5486400"/>
              <a:gd name="connsiteX27" fmla="*/ 3889829 w 6573270"/>
              <a:gd name="connsiteY27" fmla="*/ 406400 h 5486400"/>
              <a:gd name="connsiteX28" fmla="*/ 4615543 w 6573270"/>
              <a:gd name="connsiteY28" fmla="*/ 101600 h 5486400"/>
              <a:gd name="connsiteX29" fmla="*/ 5297714 w 6573270"/>
              <a:gd name="connsiteY29" fmla="*/ 0 h 5486400"/>
              <a:gd name="connsiteX30" fmla="*/ 5602514 w 6573270"/>
              <a:gd name="connsiteY30" fmla="*/ 116114 h 5486400"/>
              <a:gd name="connsiteX31" fmla="*/ 5921829 w 6573270"/>
              <a:gd name="connsiteY31" fmla="*/ 595085 h 5486400"/>
              <a:gd name="connsiteX32" fmla="*/ 6183086 w 6573270"/>
              <a:gd name="connsiteY32" fmla="*/ 1306285 h 5486400"/>
              <a:gd name="connsiteX33" fmla="*/ 6429829 w 6573270"/>
              <a:gd name="connsiteY33" fmla="*/ 2119085 h 5486400"/>
              <a:gd name="connsiteX34" fmla="*/ 6573270 w 6573270"/>
              <a:gd name="connsiteY34" fmla="*/ 2810328 h 5486400"/>
              <a:gd name="connsiteX0" fmla="*/ 6573270 w 6573270"/>
              <a:gd name="connsiteY0" fmla="*/ 2810328 h 5486400"/>
              <a:gd name="connsiteX1" fmla="*/ 6081486 w 6573270"/>
              <a:gd name="connsiteY1" fmla="*/ 2917371 h 5486400"/>
              <a:gd name="connsiteX2" fmla="*/ 5979886 w 6573270"/>
              <a:gd name="connsiteY2" fmla="*/ 3222171 h 5486400"/>
              <a:gd name="connsiteX3" fmla="*/ 5423807 w 6573270"/>
              <a:gd name="connsiteY3" fmla="*/ 3667578 h 5486400"/>
              <a:gd name="connsiteX4" fmla="*/ 4746171 w 6573270"/>
              <a:gd name="connsiteY4" fmla="*/ 3947885 h 5486400"/>
              <a:gd name="connsiteX5" fmla="*/ 4257449 w 6573270"/>
              <a:gd name="connsiteY5" fmla="*/ 4007644 h 5486400"/>
              <a:gd name="connsiteX6" fmla="*/ 3545000 w 6573270"/>
              <a:gd name="connsiteY6" fmla="*/ 4011159 h 5486400"/>
              <a:gd name="connsiteX7" fmla="*/ 2757714 w 6573270"/>
              <a:gd name="connsiteY7" fmla="*/ 3904342 h 5486400"/>
              <a:gd name="connsiteX8" fmla="*/ 1973943 w 6573270"/>
              <a:gd name="connsiteY8" fmla="*/ 3585028 h 5486400"/>
              <a:gd name="connsiteX9" fmla="*/ 1364343 w 6573270"/>
              <a:gd name="connsiteY9" fmla="*/ 3236685 h 5486400"/>
              <a:gd name="connsiteX10" fmla="*/ 1291771 w 6573270"/>
              <a:gd name="connsiteY10" fmla="*/ 3497942 h 5486400"/>
              <a:gd name="connsiteX11" fmla="*/ 1243012 w 6573270"/>
              <a:gd name="connsiteY11" fmla="*/ 3720192 h 5486400"/>
              <a:gd name="connsiteX12" fmla="*/ 1103086 w 6573270"/>
              <a:gd name="connsiteY12" fmla="*/ 4107542 h 5486400"/>
              <a:gd name="connsiteX13" fmla="*/ 1073376 w 6573270"/>
              <a:gd name="connsiteY13" fmla="*/ 4334782 h 5486400"/>
              <a:gd name="connsiteX14" fmla="*/ 1151845 w 6573270"/>
              <a:gd name="connsiteY14" fmla="*/ 4784952 h 5486400"/>
              <a:gd name="connsiteX15" fmla="*/ 1161596 w 6573270"/>
              <a:gd name="connsiteY15" fmla="*/ 5252016 h 5486400"/>
              <a:gd name="connsiteX16" fmla="*/ 972457 w 6573270"/>
              <a:gd name="connsiteY16" fmla="*/ 5471885 h 5486400"/>
              <a:gd name="connsiteX17" fmla="*/ 493486 w 6573270"/>
              <a:gd name="connsiteY17" fmla="*/ 5486400 h 5486400"/>
              <a:gd name="connsiteX18" fmla="*/ 203200 w 6573270"/>
              <a:gd name="connsiteY18" fmla="*/ 5254171 h 5486400"/>
              <a:gd name="connsiteX19" fmla="*/ 14514 w 6573270"/>
              <a:gd name="connsiteY19" fmla="*/ 4949371 h 5486400"/>
              <a:gd name="connsiteX20" fmla="*/ 0 w 6573270"/>
              <a:gd name="connsiteY20" fmla="*/ 4455885 h 5486400"/>
              <a:gd name="connsiteX21" fmla="*/ 43543 w 6573270"/>
              <a:gd name="connsiteY21" fmla="*/ 3962400 h 5486400"/>
              <a:gd name="connsiteX22" fmla="*/ 522514 w 6573270"/>
              <a:gd name="connsiteY22" fmla="*/ 3497942 h 5486400"/>
              <a:gd name="connsiteX23" fmla="*/ 899886 w 6573270"/>
              <a:gd name="connsiteY23" fmla="*/ 3164114 h 5486400"/>
              <a:gd name="connsiteX24" fmla="*/ 1117600 w 6573270"/>
              <a:gd name="connsiteY24" fmla="*/ 2960914 h 5486400"/>
              <a:gd name="connsiteX25" fmla="*/ 1857829 w 6573270"/>
              <a:gd name="connsiteY25" fmla="*/ 2148114 h 5486400"/>
              <a:gd name="connsiteX26" fmla="*/ 3091543 w 6573270"/>
              <a:gd name="connsiteY26" fmla="*/ 1001485 h 5486400"/>
              <a:gd name="connsiteX27" fmla="*/ 3889829 w 6573270"/>
              <a:gd name="connsiteY27" fmla="*/ 406400 h 5486400"/>
              <a:gd name="connsiteX28" fmla="*/ 4615543 w 6573270"/>
              <a:gd name="connsiteY28" fmla="*/ 101600 h 5486400"/>
              <a:gd name="connsiteX29" fmla="*/ 5297714 w 6573270"/>
              <a:gd name="connsiteY29" fmla="*/ 0 h 5486400"/>
              <a:gd name="connsiteX30" fmla="*/ 5602514 w 6573270"/>
              <a:gd name="connsiteY30" fmla="*/ 116114 h 5486400"/>
              <a:gd name="connsiteX31" fmla="*/ 5921829 w 6573270"/>
              <a:gd name="connsiteY31" fmla="*/ 595085 h 5486400"/>
              <a:gd name="connsiteX32" fmla="*/ 6183086 w 6573270"/>
              <a:gd name="connsiteY32" fmla="*/ 1306285 h 5486400"/>
              <a:gd name="connsiteX33" fmla="*/ 6429829 w 6573270"/>
              <a:gd name="connsiteY33" fmla="*/ 2119085 h 5486400"/>
              <a:gd name="connsiteX34" fmla="*/ 6573270 w 6573270"/>
              <a:gd name="connsiteY34" fmla="*/ 2810328 h 5486400"/>
              <a:gd name="connsiteX0" fmla="*/ 6573270 w 6573270"/>
              <a:gd name="connsiteY0" fmla="*/ 2810328 h 5486400"/>
              <a:gd name="connsiteX1" fmla="*/ 6081486 w 6573270"/>
              <a:gd name="connsiteY1" fmla="*/ 2917371 h 5486400"/>
              <a:gd name="connsiteX2" fmla="*/ 5979886 w 6573270"/>
              <a:gd name="connsiteY2" fmla="*/ 3222171 h 5486400"/>
              <a:gd name="connsiteX3" fmla="*/ 5423807 w 6573270"/>
              <a:gd name="connsiteY3" fmla="*/ 3667578 h 5486400"/>
              <a:gd name="connsiteX4" fmla="*/ 4746171 w 6573270"/>
              <a:gd name="connsiteY4" fmla="*/ 3947885 h 5486400"/>
              <a:gd name="connsiteX5" fmla="*/ 4257449 w 6573270"/>
              <a:gd name="connsiteY5" fmla="*/ 4007644 h 5486400"/>
              <a:gd name="connsiteX6" fmla="*/ 3545000 w 6573270"/>
              <a:gd name="connsiteY6" fmla="*/ 4011159 h 5486400"/>
              <a:gd name="connsiteX7" fmla="*/ 2757714 w 6573270"/>
              <a:gd name="connsiteY7" fmla="*/ 3904342 h 5486400"/>
              <a:gd name="connsiteX8" fmla="*/ 1973943 w 6573270"/>
              <a:gd name="connsiteY8" fmla="*/ 3585028 h 5486400"/>
              <a:gd name="connsiteX9" fmla="*/ 1364343 w 6573270"/>
              <a:gd name="connsiteY9" fmla="*/ 3236685 h 5486400"/>
              <a:gd name="connsiteX10" fmla="*/ 1291771 w 6573270"/>
              <a:gd name="connsiteY10" fmla="*/ 3497942 h 5486400"/>
              <a:gd name="connsiteX11" fmla="*/ 1243012 w 6573270"/>
              <a:gd name="connsiteY11" fmla="*/ 3720192 h 5486400"/>
              <a:gd name="connsiteX12" fmla="*/ 1103086 w 6573270"/>
              <a:gd name="connsiteY12" fmla="*/ 4107542 h 5486400"/>
              <a:gd name="connsiteX13" fmla="*/ 1073376 w 6573270"/>
              <a:gd name="connsiteY13" fmla="*/ 4334782 h 5486400"/>
              <a:gd name="connsiteX14" fmla="*/ 1137557 w 6573270"/>
              <a:gd name="connsiteY14" fmla="*/ 4784952 h 5486400"/>
              <a:gd name="connsiteX15" fmla="*/ 1161596 w 6573270"/>
              <a:gd name="connsiteY15" fmla="*/ 5252016 h 5486400"/>
              <a:gd name="connsiteX16" fmla="*/ 972457 w 6573270"/>
              <a:gd name="connsiteY16" fmla="*/ 5471885 h 5486400"/>
              <a:gd name="connsiteX17" fmla="*/ 493486 w 6573270"/>
              <a:gd name="connsiteY17" fmla="*/ 5486400 h 5486400"/>
              <a:gd name="connsiteX18" fmla="*/ 203200 w 6573270"/>
              <a:gd name="connsiteY18" fmla="*/ 5254171 h 5486400"/>
              <a:gd name="connsiteX19" fmla="*/ 14514 w 6573270"/>
              <a:gd name="connsiteY19" fmla="*/ 4949371 h 5486400"/>
              <a:gd name="connsiteX20" fmla="*/ 0 w 6573270"/>
              <a:gd name="connsiteY20" fmla="*/ 4455885 h 5486400"/>
              <a:gd name="connsiteX21" fmla="*/ 43543 w 6573270"/>
              <a:gd name="connsiteY21" fmla="*/ 3962400 h 5486400"/>
              <a:gd name="connsiteX22" fmla="*/ 522514 w 6573270"/>
              <a:gd name="connsiteY22" fmla="*/ 3497942 h 5486400"/>
              <a:gd name="connsiteX23" fmla="*/ 899886 w 6573270"/>
              <a:gd name="connsiteY23" fmla="*/ 3164114 h 5486400"/>
              <a:gd name="connsiteX24" fmla="*/ 1117600 w 6573270"/>
              <a:gd name="connsiteY24" fmla="*/ 2960914 h 5486400"/>
              <a:gd name="connsiteX25" fmla="*/ 1857829 w 6573270"/>
              <a:gd name="connsiteY25" fmla="*/ 2148114 h 5486400"/>
              <a:gd name="connsiteX26" fmla="*/ 3091543 w 6573270"/>
              <a:gd name="connsiteY26" fmla="*/ 1001485 h 5486400"/>
              <a:gd name="connsiteX27" fmla="*/ 3889829 w 6573270"/>
              <a:gd name="connsiteY27" fmla="*/ 406400 h 5486400"/>
              <a:gd name="connsiteX28" fmla="*/ 4615543 w 6573270"/>
              <a:gd name="connsiteY28" fmla="*/ 101600 h 5486400"/>
              <a:gd name="connsiteX29" fmla="*/ 5297714 w 6573270"/>
              <a:gd name="connsiteY29" fmla="*/ 0 h 5486400"/>
              <a:gd name="connsiteX30" fmla="*/ 5602514 w 6573270"/>
              <a:gd name="connsiteY30" fmla="*/ 116114 h 5486400"/>
              <a:gd name="connsiteX31" fmla="*/ 5921829 w 6573270"/>
              <a:gd name="connsiteY31" fmla="*/ 595085 h 5486400"/>
              <a:gd name="connsiteX32" fmla="*/ 6183086 w 6573270"/>
              <a:gd name="connsiteY32" fmla="*/ 1306285 h 5486400"/>
              <a:gd name="connsiteX33" fmla="*/ 6429829 w 6573270"/>
              <a:gd name="connsiteY33" fmla="*/ 2119085 h 5486400"/>
              <a:gd name="connsiteX34" fmla="*/ 6573270 w 6573270"/>
              <a:gd name="connsiteY34" fmla="*/ 2810328 h 5486400"/>
              <a:gd name="connsiteX0" fmla="*/ 6573270 w 6573270"/>
              <a:gd name="connsiteY0" fmla="*/ 2810328 h 5509352"/>
              <a:gd name="connsiteX1" fmla="*/ 6081486 w 6573270"/>
              <a:gd name="connsiteY1" fmla="*/ 2917371 h 5509352"/>
              <a:gd name="connsiteX2" fmla="*/ 5979886 w 6573270"/>
              <a:gd name="connsiteY2" fmla="*/ 3222171 h 5509352"/>
              <a:gd name="connsiteX3" fmla="*/ 5423807 w 6573270"/>
              <a:gd name="connsiteY3" fmla="*/ 3667578 h 5509352"/>
              <a:gd name="connsiteX4" fmla="*/ 4746171 w 6573270"/>
              <a:gd name="connsiteY4" fmla="*/ 3947885 h 5509352"/>
              <a:gd name="connsiteX5" fmla="*/ 4257449 w 6573270"/>
              <a:gd name="connsiteY5" fmla="*/ 4007644 h 5509352"/>
              <a:gd name="connsiteX6" fmla="*/ 3545000 w 6573270"/>
              <a:gd name="connsiteY6" fmla="*/ 4011159 h 5509352"/>
              <a:gd name="connsiteX7" fmla="*/ 2757714 w 6573270"/>
              <a:gd name="connsiteY7" fmla="*/ 3904342 h 5509352"/>
              <a:gd name="connsiteX8" fmla="*/ 1973943 w 6573270"/>
              <a:gd name="connsiteY8" fmla="*/ 3585028 h 5509352"/>
              <a:gd name="connsiteX9" fmla="*/ 1364343 w 6573270"/>
              <a:gd name="connsiteY9" fmla="*/ 3236685 h 5509352"/>
              <a:gd name="connsiteX10" fmla="*/ 1291771 w 6573270"/>
              <a:gd name="connsiteY10" fmla="*/ 3497942 h 5509352"/>
              <a:gd name="connsiteX11" fmla="*/ 1243012 w 6573270"/>
              <a:gd name="connsiteY11" fmla="*/ 3720192 h 5509352"/>
              <a:gd name="connsiteX12" fmla="*/ 1103086 w 6573270"/>
              <a:gd name="connsiteY12" fmla="*/ 4107542 h 5509352"/>
              <a:gd name="connsiteX13" fmla="*/ 1073376 w 6573270"/>
              <a:gd name="connsiteY13" fmla="*/ 4334782 h 5509352"/>
              <a:gd name="connsiteX14" fmla="*/ 1137557 w 6573270"/>
              <a:gd name="connsiteY14" fmla="*/ 4784952 h 5509352"/>
              <a:gd name="connsiteX15" fmla="*/ 1161596 w 6573270"/>
              <a:gd name="connsiteY15" fmla="*/ 5252016 h 5509352"/>
              <a:gd name="connsiteX16" fmla="*/ 972457 w 6573270"/>
              <a:gd name="connsiteY16" fmla="*/ 5471885 h 5509352"/>
              <a:gd name="connsiteX17" fmla="*/ 493486 w 6573270"/>
              <a:gd name="connsiteY17" fmla="*/ 5486400 h 5509352"/>
              <a:gd name="connsiteX18" fmla="*/ 203200 w 6573270"/>
              <a:gd name="connsiteY18" fmla="*/ 5254171 h 5509352"/>
              <a:gd name="connsiteX19" fmla="*/ 14514 w 6573270"/>
              <a:gd name="connsiteY19" fmla="*/ 4949371 h 5509352"/>
              <a:gd name="connsiteX20" fmla="*/ 0 w 6573270"/>
              <a:gd name="connsiteY20" fmla="*/ 4455885 h 5509352"/>
              <a:gd name="connsiteX21" fmla="*/ 43543 w 6573270"/>
              <a:gd name="connsiteY21" fmla="*/ 3962400 h 5509352"/>
              <a:gd name="connsiteX22" fmla="*/ 522514 w 6573270"/>
              <a:gd name="connsiteY22" fmla="*/ 3497942 h 5509352"/>
              <a:gd name="connsiteX23" fmla="*/ 899886 w 6573270"/>
              <a:gd name="connsiteY23" fmla="*/ 3164114 h 5509352"/>
              <a:gd name="connsiteX24" fmla="*/ 1117600 w 6573270"/>
              <a:gd name="connsiteY24" fmla="*/ 2960914 h 5509352"/>
              <a:gd name="connsiteX25" fmla="*/ 1857829 w 6573270"/>
              <a:gd name="connsiteY25" fmla="*/ 2148114 h 5509352"/>
              <a:gd name="connsiteX26" fmla="*/ 3091543 w 6573270"/>
              <a:gd name="connsiteY26" fmla="*/ 1001485 h 5509352"/>
              <a:gd name="connsiteX27" fmla="*/ 3889829 w 6573270"/>
              <a:gd name="connsiteY27" fmla="*/ 406400 h 5509352"/>
              <a:gd name="connsiteX28" fmla="*/ 4615543 w 6573270"/>
              <a:gd name="connsiteY28" fmla="*/ 101600 h 5509352"/>
              <a:gd name="connsiteX29" fmla="*/ 5297714 w 6573270"/>
              <a:gd name="connsiteY29" fmla="*/ 0 h 5509352"/>
              <a:gd name="connsiteX30" fmla="*/ 5602514 w 6573270"/>
              <a:gd name="connsiteY30" fmla="*/ 116114 h 5509352"/>
              <a:gd name="connsiteX31" fmla="*/ 5921829 w 6573270"/>
              <a:gd name="connsiteY31" fmla="*/ 595085 h 5509352"/>
              <a:gd name="connsiteX32" fmla="*/ 6183086 w 6573270"/>
              <a:gd name="connsiteY32" fmla="*/ 1306285 h 5509352"/>
              <a:gd name="connsiteX33" fmla="*/ 6429829 w 6573270"/>
              <a:gd name="connsiteY33" fmla="*/ 2119085 h 5509352"/>
              <a:gd name="connsiteX34" fmla="*/ 6573270 w 6573270"/>
              <a:gd name="connsiteY34" fmla="*/ 2810328 h 5509352"/>
              <a:gd name="connsiteX0" fmla="*/ 6573270 w 6573270"/>
              <a:gd name="connsiteY0" fmla="*/ 2810328 h 5508859"/>
              <a:gd name="connsiteX1" fmla="*/ 6081486 w 6573270"/>
              <a:gd name="connsiteY1" fmla="*/ 2917371 h 5508859"/>
              <a:gd name="connsiteX2" fmla="*/ 5979886 w 6573270"/>
              <a:gd name="connsiteY2" fmla="*/ 3222171 h 5508859"/>
              <a:gd name="connsiteX3" fmla="*/ 5423807 w 6573270"/>
              <a:gd name="connsiteY3" fmla="*/ 3667578 h 5508859"/>
              <a:gd name="connsiteX4" fmla="*/ 4746171 w 6573270"/>
              <a:gd name="connsiteY4" fmla="*/ 3947885 h 5508859"/>
              <a:gd name="connsiteX5" fmla="*/ 4257449 w 6573270"/>
              <a:gd name="connsiteY5" fmla="*/ 4007644 h 5508859"/>
              <a:gd name="connsiteX6" fmla="*/ 3545000 w 6573270"/>
              <a:gd name="connsiteY6" fmla="*/ 4011159 h 5508859"/>
              <a:gd name="connsiteX7" fmla="*/ 2757714 w 6573270"/>
              <a:gd name="connsiteY7" fmla="*/ 3904342 h 5508859"/>
              <a:gd name="connsiteX8" fmla="*/ 1973943 w 6573270"/>
              <a:gd name="connsiteY8" fmla="*/ 3585028 h 5508859"/>
              <a:gd name="connsiteX9" fmla="*/ 1364343 w 6573270"/>
              <a:gd name="connsiteY9" fmla="*/ 3236685 h 5508859"/>
              <a:gd name="connsiteX10" fmla="*/ 1291771 w 6573270"/>
              <a:gd name="connsiteY10" fmla="*/ 3497942 h 5508859"/>
              <a:gd name="connsiteX11" fmla="*/ 1243012 w 6573270"/>
              <a:gd name="connsiteY11" fmla="*/ 3720192 h 5508859"/>
              <a:gd name="connsiteX12" fmla="*/ 1103086 w 6573270"/>
              <a:gd name="connsiteY12" fmla="*/ 4107542 h 5508859"/>
              <a:gd name="connsiteX13" fmla="*/ 1073376 w 6573270"/>
              <a:gd name="connsiteY13" fmla="*/ 4334782 h 5508859"/>
              <a:gd name="connsiteX14" fmla="*/ 1137557 w 6573270"/>
              <a:gd name="connsiteY14" fmla="*/ 4784952 h 5508859"/>
              <a:gd name="connsiteX15" fmla="*/ 1161596 w 6573270"/>
              <a:gd name="connsiteY15" fmla="*/ 5252016 h 5508859"/>
              <a:gd name="connsiteX16" fmla="*/ 970076 w 6573270"/>
              <a:gd name="connsiteY16" fmla="*/ 5469504 h 5508859"/>
              <a:gd name="connsiteX17" fmla="*/ 493486 w 6573270"/>
              <a:gd name="connsiteY17" fmla="*/ 5486400 h 5508859"/>
              <a:gd name="connsiteX18" fmla="*/ 203200 w 6573270"/>
              <a:gd name="connsiteY18" fmla="*/ 5254171 h 5508859"/>
              <a:gd name="connsiteX19" fmla="*/ 14514 w 6573270"/>
              <a:gd name="connsiteY19" fmla="*/ 4949371 h 5508859"/>
              <a:gd name="connsiteX20" fmla="*/ 0 w 6573270"/>
              <a:gd name="connsiteY20" fmla="*/ 4455885 h 5508859"/>
              <a:gd name="connsiteX21" fmla="*/ 43543 w 6573270"/>
              <a:gd name="connsiteY21" fmla="*/ 3962400 h 5508859"/>
              <a:gd name="connsiteX22" fmla="*/ 522514 w 6573270"/>
              <a:gd name="connsiteY22" fmla="*/ 3497942 h 5508859"/>
              <a:gd name="connsiteX23" fmla="*/ 899886 w 6573270"/>
              <a:gd name="connsiteY23" fmla="*/ 3164114 h 5508859"/>
              <a:gd name="connsiteX24" fmla="*/ 1117600 w 6573270"/>
              <a:gd name="connsiteY24" fmla="*/ 2960914 h 5508859"/>
              <a:gd name="connsiteX25" fmla="*/ 1857829 w 6573270"/>
              <a:gd name="connsiteY25" fmla="*/ 2148114 h 5508859"/>
              <a:gd name="connsiteX26" fmla="*/ 3091543 w 6573270"/>
              <a:gd name="connsiteY26" fmla="*/ 1001485 h 5508859"/>
              <a:gd name="connsiteX27" fmla="*/ 3889829 w 6573270"/>
              <a:gd name="connsiteY27" fmla="*/ 406400 h 5508859"/>
              <a:gd name="connsiteX28" fmla="*/ 4615543 w 6573270"/>
              <a:gd name="connsiteY28" fmla="*/ 101600 h 5508859"/>
              <a:gd name="connsiteX29" fmla="*/ 5297714 w 6573270"/>
              <a:gd name="connsiteY29" fmla="*/ 0 h 5508859"/>
              <a:gd name="connsiteX30" fmla="*/ 5602514 w 6573270"/>
              <a:gd name="connsiteY30" fmla="*/ 116114 h 5508859"/>
              <a:gd name="connsiteX31" fmla="*/ 5921829 w 6573270"/>
              <a:gd name="connsiteY31" fmla="*/ 595085 h 5508859"/>
              <a:gd name="connsiteX32" fmla="*/ 6183086 w 6573270"/>
              <a:gd name="connsiteY32" fmla="*/ 1306285 h 5508859"/>
              <a:gd name="connsiteX33" fmla="*/ 6429829 w 6573270"/>
              <a:gd name="connsiteY33" fmla="*/ 2119085 h 5508859"/>
              <a:gd name="connsiteX34" fmla="*/ 6573270 w 6573270"/>
              <a:gd name="connsiteY34" fmla="*/ 2810328 h 5508859"/>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43543 w 6573270"/>
              <a:gd name="connsiteY21" fmla="*/ 3962400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091543 w 6573270"/>
              <a:gd name="connsiteY26" fmla="*/ 1001485 h 5516840"/>
              <a:gd name="connsiteX27" fmla="*/ 3889829 w 6573270"/>
              <a:gd name="connsiteY27" fmla="*/ 406400 h 5516840"/>
              <a:gd name="connsiteX28" fmla="*/ 4615543 w 6573270"/>
              <a:gd name="connsiteY28" fmla="*/ 101600 h 5516840"/>
              <a:gd name="connsiteX29" fmla="*/ 5297714 w 6573270"/>
              <a:gd name="connsiteY29" fmla="*/ 0 h 5516840"/>
              <a:gd name="connsiteX30" fmla="*/ 5602514 w 6573270"/>
              <a:gd name="connsiteY30" fmla="*/ 116114 h 5516840"/>
              <a:gd name="connsiteX31" fmla="*/ 5921829 w 6573270"/>
              <a:gd name="connsiteY31" fmla="*/ 595085 h 5516840"/>
              <a:gd name="connsiteX32" fmla="*/ 6183086 w 6573270"/>
              <a:gd name="connsiteY32" fmla="*/ 1306285 h 5516840"/>
              <a:gd name="connsiteX33" fmla="*/ 6429829 w 6573270"/>
              <a:gd name="connsiteY33" fmla="*/ 2119085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43543 w 6573270"/>
              <a:gd name="connsiteY21" fmla="*/ 3962400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091543 w 6573270"/>
              <a:gd name="connsiteY26" fmla="*/ 1001485 h 5516840"/>
              <a:gd name="connsiteX27" fmla="*/ 3889829 w 6573270"/>
              <a:gd name="connsiteY27" fmla="*/ 406400 h 5516840"/>
              <a:gd name="connsiteX28" fmla="*/ 4615543 w 6573270"/>
              <a:gd name="connsiteY28" fmla="*/ 101600 h 5516840"/>
              <a:gd name="connsiteX29" fmla="*/ 5297714 w 6573270"/>
              <a:gd name="connsiteY29" fmla="*/ 0 h 5516840"/>
              <a:gd name="connsiteX30" fmla="*/ 5602514 w 6573270"/>
              <a:gd name="connsiteY30" fmla="*/ 116114 h 5516840"/>
              <a:gd name="connsiteX31" fmla="*/ 5921829 w 6573270"/>
              <a:gd name="connsiteY31" fmla="*/ 595085 h 5516840"/>
              <a:gd name="connsiteX32" fmla="*/ 6183086 w 6573270"/>
              <a:gd name="connsiteY32" fmla="*/ 1306285 h 5516840"/>
              <a:gd name="connsiteX33" fmla="*/ 6429829 w 6573270"/>
              <a:gd name="connsiteY33" fmla="*/ 2119085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43543 w 6573270"/>
              <a:gd name="connsiteY21" fmla="*/ 3962400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091543 w 6573270"/>
              <a:gd name="connsiteY26" fmla="*/ 1001485 h 5516840"/>
              <a:gd name="connsiteX27" fmla="*/ 3889829 w 6573270"/>
              <a:gd name="connsiteY27" fmla="*/ 406400 h 5516840"/>
              <a:gd name="connsiteX28" fmla="*/ 4615543 w 6573270"/>
              <a:gd name="connsiteY28" fmla="*/ 101600 h 5516840"/>
              <a:gd name="connsiteX29" fmla="*/ 5297714 w 6573270"/>
              <a:gd name="connsiteY29" fmla="*/ 0 h 5516840"/>
              <a:gd name="connsiteX30" fmla="*/ 5602514 w 6573270"/>
              <a:gd name="connsiteY30" fmla="*/ 116114 h 5516840"/>
              <a:gd name="connsiteX31" fmla="*/ 5921829 w 6573270"/>
              <a:gd name="connsiteY31" fmla="*/ 595085 h 5516840"/>
              <a:gd name="connsiteX32" fmla="*/ 6183086 w 6573270"/>
              <a:gd name="connsiteY32" fmla="*/ 1306285 h 5516840"/>
              <a:gd name="connsiteX33" fmla="*/ 6429829 w 6573270"/>
              <a:gd name="connsiteY33" fmla="*/ 2119085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43543 w 6573270"/>
              <a:gd name="connsiteY21" fmla="*/ 3962400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091543 w 6573270"/>
              <a:gd name="connsiteY26" fmla="*/ 1001485 h 5516840"/>
              <a:gd name="connsiteX27" fmla="*/ 3889829 w 6573270"/>
              <a:gd name="connsiteY27" fmla="*/ 406400 h 5516840"/>
              <a:gd name="connsiteX28" fmla="*/ 4615543 w 6573270"/>
              <a:gd name="connsiteY28" fmla="*/ 101600 h 5516840"/>
              <a:gd name="connsiteX29" fmla="*/ 5297714 w 6573270"/>
              <a:gd name="connsiteY29" fmla="*/ 0 h 5516840"/>
              <a:gd name="connsiteX30" fmla="*/ 5602514 w 6573270"/>
              <a:gd name="connsiteY30" fmla="*/ 116114 h 5516840"/>
              <a:gd name="connsiteX31" fmla="*/ 5921829 w 6573270"/>
              <a:gd name="connsiteY31" fmla="*/ 595085 h 5516840"/>
              <a:gd name="connsiteX32" fmla="*/ 6183086 w 6573270"/>
              <a:gd name="connsiteY32" fmla="*/ 1306285 h 5516840"/>
              <a:gd name="connsiteX33" fmla="*/ 6429829 w 6573270"/>
              <a:gd name="connsiteY33" fmla="*/ 2119085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43543 w 6573270"/>
              <a:gd name="connsiteY21" fmla="*/ 3962400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091543 w 6573270"/>
              <a:gd name="connsiteY26" fmla="*/ 1001485 h 5516840"/>
              <a:gd name="connsiteX27" fmla="*/ 3889829 w 6573270"/>
              <a:gd name="connsiteY27" fmla="*/ 406400 h 5516840"/>
              <a:gd name="connsiteX28" fmla="*/ 4615543 w 6573270"/>
              <a:gd name="connsiteY28" fmla="*/ 101600 h 5516840"/>
              <a:gd name="connsiteX29" fmla="*/ 5297714 w 6573270"/>
              <a:gd name="connsiteY29" fmla="*/ 0 h 5516840"/>
              <a:gd name="connsiteX30" fmla="*/ 5602514 w 6573270"/>
              <a:gd name="connsiteY30" fmla="*/ 116114 h 5516840"/>
              <a:gd name="connsiteX31" fmla="*/ 5921829 w 6573270"/>
              <a:gd name="connsiteY31" fmla="*/ 595085 h 5516840"/>
              <a:gd name="connsiteX32" fmla="*/ 6183086 w 6573270"/>
              <a:gd name="connsiteY32" fmla="*/ 1306285 h 5516840"/>
              <a:gd name="connsiteX33" fmla="*/ 6429829 w 6573270"/>
              <a:gd name="connsiteY33" fmla="*/ 2119085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43543 w 6573270"/>
              <a:gd name="connsiteY21" fmla="*/ 3962400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091543 w 6573270"/>
              <a:gd name="connsiteY26" fmla="*/ 1001485 h 5516840"/>
              <a:gd name="connsiteX27" fmla="*/ 3889829 w 6573270"/>
              <a:gd name="connsiteY27" fmla="*/ 406400 h 5516840"/>
              <a:gd name="connsiteX28" fmla="*/ 4615543 w 6573270"/>
              <a:gd name="connsiteY28" fmla="*/ 101600 h 5516840"/>
              <a:gd name="connsiteX29" fmla="*/ 5297714 w 6573270"/>
              <a:gd name="connsiteY29" fmla="*/ 0 h 5516840"/>
              <a:gd name="connsiteX30" fmla="*/ 5602514 w 6573270"/>
              <a:gd name="connsiteY30" fmla="*/ 116114 h 5516840"/>
              <a:gd name="connsiteX31" fmla="*/ 5921829 w 6573270"/>
              <a:gd name="connsiteY31" fmla="*/ 595085 h 5516840"/>
              <a:gd name="connsiteX32" fmla="*/ 6183086 w 6573270"/>
              <a:gd name="connsiteY32" fmla="*/ 1306285 h 5516840"/>
              <a:gd name="connsiteX33" fmla="*/ 6429829 w 6573270"/>
              <a:gd name="connsiteY33" fmla="*/ 2119085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43543 w 6573270"/>
              <a:gd name="connsiteY21" fmla="*/ 3962400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091543 w 6573270"/>
              <a:gd name="connsiteY26" fmla="*/ 1001485 h 5516840"/>
              <a:gd name="connsiteX27" fmla="*/ 3889829 w 6573270"/>
              <a:gd name="connsiteY27" fmla="*/ 406400 h 5516840"/>
              <a:gd name="connsiteX28" fmla="*/ 4615543 w 6573270"/>
              <a:gd name="connsiteY28" fmla="*/ 101600 h 5516840"/>
              <a:gd name="connsiteX29" fmla="*/ 5297714 w 6573270"/>
              <a:gd name="connsiteY29" fmla="*/ 0 h 5516840"/>
              <a:gd name="connsiteX30" fmla="*/ 5602514 w 6573270"/>
              <a:gd name="connsiteY30" fmla="*/ 116114 h 5516840"/>
              <a:gd name="connsiteX31" fmla="*/ 5921829 w 6573270"/>
              <a:gd name="connsiteY31" fmla="*/ 595085 h 5516840"/>
              <a:gd name="connsiteX32" fmla="*/ 6183086 w 6573270"/>
              <a:gd name="connsiteY32" fmla="*/ 1306285 h 5516840"/>
              <a:gd name="connsiteX33" fmla="*/ 6429829 w 6573270"/>
              <a:gd name="connsiteY33" fmla="*/ 2119085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67355 w 6573270"/>
              <a:gd name="connsiteY21" fmla="*/ 3971925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091543 w 6573270"/>
              <a:gd name="connsiteY26" fmla="*/ 1001485 h 5516840"/>
              <a:gd name="connsiteX27" fmla="*/ 3889829 w 6573270"/>
              <a:gd name="connsiteY27" fmla="*/ 406400 h 5516840"/>
              <a:gd name="connsiteX28" fmla="*/ 4615543 w 6573270"/>
              <a:gd name="connsiteY28" fmla="*/ 101600 h 5516840"/>
              <a:gd name="connsiteX29" fmla="*/ 5297714 w 6573270"/>
              <a:gd name="connsiteY29" fmla="*/ 0 h 5516840"/>
              <a:gd name="connsiteX30" fmla="*/ 5602514 w 6573270"/>
              <a:gd name="connsiteY30" fmla="*/ 116114 h 5516840"/>
              <a:gd name="connsiteX31" fmla="*/ 5921829 w 6573270"/>
              <a:gd name="connsiteY31" fmla="*/ 595085 h 5516840"/>
              <a:gd name="connsiteX32" fmla="*/ 6183086 w 6573270"/>
              <a:gd name="connsiteY32" fmla="*/ 1306285 h 5516840"/>
              <a:gd name="connsiteX33" fmla="*/ 6429829 w 6573270"/>
              <a:gd name="connsiteY33" fmla="*/ 2119085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67355 w 6573270"/>
              <a:gd name="connsiteY21" fmla="*/ 3971925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091543 w 6573270"/>
              <a:gd name="connsiteY26" fmla="*/ 1001485 h 5516840"/>
              <a:gd name="connsiteX27" fmla="*/ 3889829 w 6573270"/>
              <a:gd name="connsiteY27" fmla="*/ 406400 h 5516840"/>
              <a:gd name="connsiteX28" fmla="*/ 4615543 w 6573270"/>
              <a:gd name="connsiteY28" fmla="*/ 101600 h 5516840"/>
              <a:gd name="connsiteX29" fmla="*/ 5297714 w 6573270"/>
              <a:gd name="connsiteY29" fmla="*/ 0 h 5516840"/>
              <a:gd name="connsiteX30" fmla="*/ 5602514 w 6573270"/>
              <a:gd name="connsiteY30" fmla="*/ 116114 h 5516840"/>
              <a:gd name="connsiteX31" fmla="*/ 5921829 w 6573270"/>
              <a:gd name="connsiteY31" fmla="*/ 595085 h 5516840"/>
              <a:gd name="connsiteX32" fmla="*/ 6183086 w 6573270"/>
              <a:gd name="connsiteY32" fmla="*/ 1306285 h 5516840"/>
              <a:gd name="connsiteX33" fmla="*/ 6429829 w 6573270"/>
              <a:gd name="connsiteY33" fmla="*/ 2119085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67355 w 6573270"/>
              <a:gd name="connsiteY21" fmla="*/ 3971925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091543 w 6573270"/>
              <a:gd name="connsiteY26" fmla="*/ 1001485 h 5516840"/>
              <a:gd name="connsiteX27" fmla="*/ 3889829 w 6573270"/>
              <a:gd name="connsiteY27" fmla="*/ 406400 h 5516840"/>
              <a:gd name="connsiteX28" fmla="*/ 4615543 w 6573270"/>
              <a:gd name="connsiteY28" fmla="*/ 101600 h 5516840"/>
              <a:gd name="connsiteX29" fmla="*/ 5297714 w 6573270"/>
              <a:gd name="connsiteY29" fmla="*/ 0 h 5516840"/>
              <a:gd name="connsiteX30" fmla="*/ 5602514 w 6573270"/>
              <a:gd name="connsiteY30" fmla="*/ 116114 h 5516840"/>
              <a:gd name="connsiteX31" fmla="*/ 5921829 w 6573270"/>
              <a:gd name="connsiteY31" fmla="*/ 595085 h 5516840"/>
              <a:gd name="connsiteX32" fmla="*/ 6183086 w 6573270"/>
              <a:gd name="connsiteY32" fmla="*/ 1306285 h 5516840"/>
              <a:gd name="connsiteX33" fmla="*/ 6429829 w 6573270"/>
              <a:gd name="connsiteY33" fmla="*/ 2119085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81642 w 6573270"/>
              <a:gd name="connsiteY21" fmla="*/ 3976687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091543 w 6573270"/>
              <a:gd name="connsiteY26" fmla="*/ 1001485 h 5516840"/>
              <a:gd name="connsiteX27" fmla="*/ 3889829 w 6573270"/>
              <a:gd name="connsiteY27" fmla="*/ 406400 h 5516840"/>
              <a:gd name="connsiteX28" fmla="*/ 4615543 w 6573270"/>
              <a:gd name="connsiteY28" fmla="*/ 101600 h 5516840"/>
              <a:gd name="connsiteX29" fmla="*/ 5297714 w 6573270"/>
              <a:gd name="connsiteY29" fmla="*/ 0 h 5516840"/>
              <a:gd name="connsiteX30" fmla="*/ 5602514 w 6573270"/>
              <a:gd name="connsiteY30" fmla="*/ 116114 h 5516840"/>
              <a:gd name="connsiteX31" fmla="*/ 5921829 w 6573270"/>
              <a:gd name="connsiteY31" fmla="*/ 595085 h 5516840"/>
              <a:gd name="connsiteX32" fmla="*/ 6183086 w 6573270"/>
              <a:gd name="connsiteY32" fmla="*/ 1306285 h 5516840"/>
              <a:gd name="connsiteX33" fmla="*/ 6429829 w 6573270"/>
              <a:gd name="connsiteY33" fmla="*/ 2119085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81642 w 6573270"/>
              <a:gd name="connsiteY21" fmla="*/ 3976687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139168 w 6573270"/>
              <a:gd name="connsiteY26" fmla="*/ 1039585 h 5516840"/>
              <a:gd name="connsiteX27" fmla="*/ 3889829 w 6573270"/>
              <a:gd name="connsiteY27" fmla="*/ 406400 h 5516840"/>
              <a:gd name="connsiteX28" fmla="*/ 4615543 w 6573270"/>
              <a:gd name="connsiteY28" fmla="*/ 101600 h 5516840"/>
              <a:gd name="connsiteX29" fmla="*/ 5297714 w 6573270"/>
              <a:gd name="connsiteY29" fmla="*/ 0 h 5516840"/>
              <a:gd name="connsiteX30" fmla="*/ 5602514 w 6573270"/>
              <a:gd name="connsiteY30" fmla="*/ 116114 h 5516840"/>
              <a:gd name="connsiteX31" fmla="*/ 5921829 w 6573270"/>
              <a:gd name="connsiteY31" fmla="*/ 595085 h 5516840"/>
              <a:gd name="connsiteX32" fmla="*/ 6183086 w 6573270"/>
              <a:gd name="connsiteY32" fmla="*/ 1306285 h 5516840"/>
              <a:gd name="connsiteX33" fmla="*/ 6429829 w 6573270"/>
              <a:gd name="connsiteY33" fmla="*/ 2119085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81642 w 6573270"/>
              <a:gd name="connsiteY21" fmla="*/ 3976687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139168 w 6573270"/>
              <a:gd name="connsiteY26" fmla="*/ 1039585 h 5516840"/>
              <a:gd name="connsiteX27" fmla="*/ 3916023 w 6573270"/>
              <a:gd name="connsiteY27" fmla="*/ 446882 h 5516840"/>
              <a:gd name="connsiteX28" fmla="*/ 4615543 w 6573270"/>
              <a:gd name="connsiteY28" fmla="*/ 101600 h 5516840"/>
              <a:gd name="connsiteX29" fmla="*/ 5297714 w 6573270"/>
              <a:gd name="connsiteY29" fmla="*/ 0 h 5516840"/>
              <a:gd name="connsiteX30" fmla="*/ 5602514 w 6573270"/>
              <a:gd name="connsiteY30" fmla="*/ 116114 h 5516840"/>
              <a:gd name="connsiteX31" fmla="*/ 5921829 w 6573270"/>
              <a:gd name="connsiteY31" fmla="*/ 595085 h 5516840"/>
              <a:gd name="connsiteX32" fmla="*/ 6183086 w 6573270"/>
              <a:gd name="connsiteY32" fmla="*/ 1306285 h 5516840"/>
              <a:gd name="connsiteX33" fmla="*/ 6429829 w 6573270"/>
              <a:gd name="connsiteY33" fmla="*/ 2119085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81642 w 6573270"/>
              <a:gd name="connsiteY21" fmla="*/ 3976687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139168 w 6573270"/>
              <a:gd name="connsiteY26" fmla="*/ 1039585 h 5516840"/>
              <a:gd name="connsiteX27" fmla="*/ 3916023 w 6573270"/>
              <a:gd name="connsiteY27" fmla="*/ 446882 h 5516840"/>
              <a:gd name="connsiteX28" fmla="*/ 4615543 w 6573270"/>
              <a:gd name="connsiteY28" fmla="*/ 101600 h 5516840"/>
              <a:gd name="connsiteX29" fmla="*/ 5297714 w 6573270"/>
              <a:gd name="connsiteY29" fmla="*/ 0 h 5516840"/>
              <a:gd name="connsiteX30" fmla="*/ 5602514 w 6573270"/>
              <a:gd name="connsiteY30" fmla="*/ 116114 h 5516840"/>
              <a:gd name="connsiteX31" fmla="*/ 5921829 w 6573270"/>
              <a:gd name="connsiteY31" fmla="*/ 595085 h 5516840"/>
              <a:gd name="connsiteX32" fmla="*/ 6183086 w 6573270"/>
              <a:gd name="connsiteY32" fmla="*/ 1306285 h 5516840"/>
              <a:gd name="connsiteX33" fmla="*/ 6429829 w 6573270"/>
              <a:gd name="connsiteY33" fmla="*/ 2119085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81642 w 6573270"/>
              <a:gd name="connsiteY21" fmla="*/ 3976687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139168 w 6573270"/>
              <a:gd name="connsiteY26" fmla="*/ 1039585 h 5516840"/>
              <a:gd name="connsiteX27" fmla="*/ 3916023 w 6573270"/>
              <a:gd name="connsiteY27" fmla="*/ 446882 h 5516840"/>
              <a:gd name="connsiteX28" fmla="*/ 4615543 w 6573270"/>
              <a:gd name="connsiteY28" fmla="*/ 101600 h 5516840"/>
              <a:gd name="connsiteX29" fmla="*/ 5297714 w 6573270"/>
              <a:gd name="connsiteY29" fmla="*/ 0 h 5516840"/>
              <a:gd name="connsiteX30" fmla="*/ 5602514 w 6573270"/>
              <a:gd name="connsiteY30" fmla="*/ 116114 h 5516840"/>
              <a:gd name="connsiteX31" fmla="*/ 5921829 w 6573270"/>
              <a:gd name="connsiteY31" fmla="*/ 595085 h 5516840"/>
              <a:gd name="connsiteX32" fmla="*/ 6183086 w 6573270"/>
              <a:gd name="connsiteY32" fmla="*/ 1306285 h 5516840"/>
              <a:gd name="connsiteX33" fmla="*/ 6429829 w 6573270"/>
              <a:gd name="connsiteY33" fmla="*/ 2119085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81642 w 6573270"/>
              <a:gd name="connsiteY21" fmla="*/ 3976687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143931 w 6573270"/>
              <a:gd name="connsiteY26" fmla="*/ 1044347 h 5516840"/>
              <a:gd name="connsiteX27" fmla="*/ 3916023 w 6573270"/>
              <a:gd name="connsiteY27" fmla="*/ 446882 h 5516840"/>
              <a:gd name="connsiteX28" fmla="*/ 4615543 w 6573270"/>
              <a:gd name="connsiteY28" fmla="*/ 101600 h 5516840"/>
              <a:gd name="connsiteX29" fmla="*/ 5297714 w 6573270"/>
              <a:gd name="connsiteY29" fmla="*/ 0 h 5516840"/>
              <a:gd name="connsiteX30" fmla="*/ 5602514 w 6573270"/>
              <a:gd name="connsiteY30" fmla="*/ 116114 h 5516840"/>
              <a:gd name="connsiteX31" fmla="*/ 5921829 w 6573270"/>
              <a:gd name="connsiteY31" fmla="*/ 595085 h 5516840"/>
              <a:gd name="connsiteX32" fmla="*/ 6183086 w 6573270"/>
              <a:gd name="connsiteY32" fmla="*/ 1306285 h 5516840"/>
              <a:gd name="connsiteX33" fmla="*/ 6429829 w 6573270"/>
              <a:gd name="connsiteY33" fmla="*/ 2119085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81642 w 6573270"/>
              <a:gd name="connsiteY21" fmla="*/ 3976687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143931 w 6573270"/>
              <a:gd name="connsiteY26" fmla="*/ 1044347 h 5516840"/>
              <a:gd name="connsiteX27" fmla="*/ 3927929 w 6573270"/>
              <a:gd name="connsiteY27" fmla="*/ 465932 h 5516840"/>
              <a:gd name="connsiteX28" fmla="*/ 4615543 w 6573270"/>
              <a:gd name="connsiteY28" fmla="*/ 101600 h 5516840"/>
              <a:gd name="connsiteX29" fmla="*/ 5297714 w 6573270"/>
              <a:gd name="connsiteY29" fmla="*/ 0 h 5516840"/>
              <a:gd name="connsiteX30" fmla="*/ 5602514 w 6573270"/>
              <a:gd name="connsiteY30" fmla="*/ 116114 h 5516840"/>
              <a:gd name="connsiteX31" fmla="*/ 5921829 w 6573270"/>
              <a:gd name="connsiteY31" fmla="*/ 595085 h 5516840"/>
              <a:gd name="connsiteX32" fmla="*/ 6183086 w 6573270"/>
              <a:gd name="connsiteY32" fmla="*/ 1306285 h 5516840"/>
              <a:gd name="connsiteX33" fmla="*/ 6429829 w 6573270"/>
              <a:gd name="connsiteY33" fmla="*/ 2119085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81642 w 6573270"/>
              <a:gd name="connsiteY21" fmla="*/ 3976687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143931 w 6573270"/>
              <a:gd name="connsiteY26" fmla="*/ 1044347 h 5516840"/>
              <a:gd name="connsiteX27" fmla="*/ 3927929 w 6573270"/>
              <a:gd name="connsiteY27" fmla="*/ 465932 h 5516840"/>
              <a:gd name="connsiteX28" fmla="*/ 4636975 w 6573270"/>
              <a:gd name="connsiteY28" fmla="*/ 123031 h 5516840"/>
              <a:gd name="connsiteX29" fmla="*/ 5297714 w 6573270"/>
              <a:gd name="connsiteY29" fmla="*/ 0 h 5516840"/>
              <a:gd name="connsiteX30" fmla="*/ 5602514 w 6573270"/>
              <a:gd name="connsiteY30" fmla="*/ 116114 h 5516840"/>
              <a:gd name="connsiteX31" fmla="*/ 5921829 w 6573270"/>
              <a:gd name="connsiteY31" fmla="*/ 595085 h 5516840"/>
              <a:gd name="connsiteX32" fmla="*/ 6183086 w 6573270"/>
              <a:gd name="connsiteY32" fmla="*/ 1306285 h 5516840"/>
              <a:gd name="connsiteX33" fmla="*/ 6429829 w 6573270"/>
              <a:gd name="connsiteY33" fmla="*/ 2119085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81642 w 6573270"/>
              <a:gd name="connsiteY21" fmla="*/ 3976687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143931 w 6573270"/>
              <a:gd name="connsiteY26" fmla="*/ 1044347 h 5516840"/>
              <a:gd name="connsiteX27" fmla="*/ 3927929 w 6573270"/>
              <a:gd name="connsiteY27" fmla="*/ 465932 h 5516840"/>
              <a:gd name="connsiteX28" fmla="*/ 4636975 w 6573270"/>
              <a:gd name="connsiteY28" fmla="*/ 123031 h 5516840"/>
              <a:gd name="connsiteX29" fmla="*/ 5297714 w 6573270"/>
              <a:gd name="connsiteY29" fmla="*/ 0 h 5516840"/>
              <a:gd name="connsiteX30" fmla="*/ 5602514 w 6573270"/>
              <a:gd name="connsiteY30" fmla="*/ 116114 h 5516840"/>
              <a:gd name="connsiteX31" fmla="*/ 5921829 w 6573270"/>
              <a:gd name="connsiteY31" fmla="*/ 595085 h 5516840"/>
              <a:gd name="connsiteX32" fmla="*/ 6183086 w 6573270"/>
              <a:gd name="connsiteY32" fmla="*/ 1306285 h 5516840"/>
              <a:gd name="connsiteX33" fmla="*/ 6429829 w 6573270"/>
              <a:gd name="connsiteY33" fmla="*/ 2119085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81642 w 6573270"/>
              <a:gd name="connsiteY21" fmla="*/ 3976687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143931 w 6573270"/>
              <a:gd name="connsiteY26" fmla="*/ 1044347 h 5516840"/>
              <a:gd name="connsiteX27" fmla="*/ 3927929 w 6573270"/>
              <a:gd name="connsiteY27" fmla="*/ 465932 h 5516840"/>
              <a:gd name="connsiteX28" fmla="*/ 4636975 w 6573270"/>
              <a:gd name="connsiteY28" fmla="*/ 123031 h 5516840"/>
              <a:gd name="connsiteX29" fmla="*/ 5297714 w 6573270"/>
              <a:gd name="connsiteY29" fmla="*/ 0 h 5516840"/>
              <a:gd name="connsiteX30" fmla="*/ 5602514 w 6573270"/>
              <a:gd name="connsiteY30" fmla="*/ 116114 h 5516840"/>
              <a:gd name="connsiteX31" fmla="*/ 5921829 w 6573270"/>
              <a:gd name="connsiteY31" fmla="*/ 595085 h 5516840"/>
              <a:gd name="connsiteX32" fmla="*/ 6183086 w 6573270"/>
              <a:gd name="connsiteY32" fmla="*/ 1306285 h 5516840"/>
              <a:gd name="connsiteX33" fmla="*/ 6429829 w 6573270"/>
              <a:gd name="connsiteY33" fmla="*/ 2119085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81642 w 6573270"/>
              <a:gd name="connsiteY21" fmla="*/ 3976687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143931 w 6573270"/>
              <a:gd name="connsiteY26" fmla="*/ 1044347 h 5516840"/>
              <a:gd name="connsiteX27" fmla="*/ 3927929 w 6573270"/>
              <a:gd name="connsiteY27" fmla="*/ 465932 h 5516840"/>
              <a:gd name="connsiteX28" fmla="*/ 4636975 w 6573270"/>
              <a:gd name="connsiteY28" fmla="*/ 123031 h 5516840"/>
              <a:gd name="connsiteX29" fmla="*/ 5297714 w 6573270"/>
              <a:gd name="connsiteY29" fmla="*/ 0 h 5516840"/>
              <a:gd name="connsiteX30" fmla="*/ 5602514 w 6573270"/>
              <a:gd name="connsiteY30" fmla="*/ 116114 h 5516840"/>
              <a:gd name="connsiteX31" fmla="*/ 5921829 w 6573270"/>
              <a:gd name="connsiteY31" fmla="*/ 595085 h 5516840"/>
              <a:gd name="connsiteX32" fmla="*/ 6183086 w 6573270"/>
              <a:gd name="connsiteY32" fmla="*/ 1306285 h 5516840"/>
              <a:gd name="connsiteX33" fmla="*/ 6429829 w 6573270"/>
              <a:gd name="connsiteY33" fmla="*/ 2119085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81642 w 6573270"/>
              <a:gd name="connsiteY21" fmla="*/ 3976687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143931 w 6573270"/>
              <a:gd name="connsiteY26" fmla="*/ 1044347 h 5516840"/>
              <a:gd name="connsiteX27" fmla="*/ 3927929 w 6573270"/>
              <a:gd name="connsiteY27" fmla="*/ 465932 h 5516840"/>
              <a:gd name="connsiteX28" fmla="*/ 4636975 w 6573270"/>
              <a:gd name="connsiteY28" fmla="*/ 123031 h 5516840"/>
              <a:gd name="connsiteX29" fmla="*/ 5297714 w 6573270"/>
              <a:gd name="connsiteY29" fmla="*/ 0 h 5516840"/>
              <a:gd name="connsiteX30" fmla="*/ 5602514 w 6573270"/>
              <a:gd name="connsiteY30" fmla="*/ 116114 h 5516840"/>
              <a:gd name="connsiteX31" fmla="*/ 5921829 w 6573270"/>
              <a:gd name="connsiteY31" fmla="*/ 595085 h 5516840"/>
              <a:gd name="connsiteX32" fmla="*/ 6183086 w 6573270"/>
              <a:gd name="connsiteY32" fmla="*/ 1306285 h 5516840"/>
              <a:gd name="connsiteX33" fmla="*/ 6429829 w 6573270"/>
              <a:gd name="connsiteY33" fmla="*/ 2119085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81642 w 6573270"/>
              <a:gd name="connsiteY21" fmla="*/ 3976687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143931 w 6573270"/>
              <a:gd name="connsiteY26" fmla="*/ 1044347 h 5516840"/>
              <a:gd name="connsiteX27" fmla="*/ 3927929 w 6573270"/>
              <a:gd name="connsiteY27" fmla="*/ 465932 h 5516840"/>
              <a:gd name="connsiteX28" fmla="*/ 4636975 w 6573270"/>
              <a:gd name="connsiteY28" fmla="*/ 123031 h 5516840"/>
              <a:gd name="connsiteX29" fmla="*/ 5297714 w 6573270"/>
              <a:gd name="connsiteY29" fmla="*/ 0 h 5516840"/>
              <a:gd name="connsiteX30" fmla="*/ 5602514 w 6573270"/>
              <a:gd name="connsiteY30" fmla="*/ 116114 h 5516840"/>
              <a:gd name="connsiteX31" fmla="*/ 5921829 w 6573270"/>
              <a:gd name="connsiteY31" fmla="*/ 595085 h 5516840"/>
              <a:gd name="connsiteX32" fmla="*/ 6183086 w 6573270"/>
              <a:gd name="connsiteY32" fmla="*/ 1306285 h 5516840"/>
              <a:gd name="connsiteX33" fmla="*/ 6429829 w 6573270"/>
              <a:gd name="connsiteY33" fmla="*/ 2119085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81642 w 6573270"/>
              <a:gd name="connsiteY21" fmla="*/ 3976687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143931 w 6573270"/>
              <a:gd name="connsiteY26" fmla="*/ 1044347 h 5516840"/>
              <a:gd name="connsiteX27" fmla="*/ 3927929 w 6573270"/>
              <a:gd name="connsiteY27" fmla="*/ 465932 h 5516840"/>
              <a:gd name="connsiteX28" fmla="*/ 4636975 w 6573270"/>
              <a:gd name="connsiteY28" fmla="*/ 123031 h 5516840"/>
              <a:gd name="connsiteX29" fmla="*/ 5297714 w 6573270"/>
              <a:gd name="connsiteY29" fmla="*/ 0 h 5516840"/>
              <a:gd name="connsiteX30" fmla="*/ 5602514 w 6573270"/>
              <a:gd name="connsiteY30" fmla="*/ 116114 h 5516840"/>
              <a:gd name="connsiteX31" fmla="*/ 5921829 w 6573270"/>
              <a:gd name="connsiteY31" fmla="*/ 595085 h 5516840"/>
              <a:gd name="connsiteX32" fmla="*/ 6183086 w 6573270"/>
              <a:gd name="connsiteY32" fmla="*/ 1306285 h 5516840"/>
              <a:gd name="connsiteX33" fmla="*/ 6429829 w 6573270"/>
              <a:gd name="connsiteY33" fmla="*/ 2119085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81642 w 6573270"/>
              <a:gd name="connsiteY21" fmla="*/ 3976687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143931 w 6573270"/>
              <a:gd name="connsiteY26" fmla="*/ 1044347 h 5516840"/>
              <a:gd name="connsiteX27" fmla="*/ 3927929 w 6573270"/>
              <a:gd name="connsiteY27" fmla="*/ 465932 h 5516840"/>
              <a:gd name="connsiteX28" fmla="*/ 4636975 w 6573270"/>
              <a:gd name="connsiteY28" fmla="*/ 123031 h 5516840"/>
              <a:gd name="connsiteX29" fmla="*/ 5297714 w 6573270"/>
              <a:gd name="connsiteY29" fmla="*/ 0 h 5516840"/>
              <a:gd name="connsiteX30" fmla="*/ 5602514 w 6573270"/>
              <a:gd name="connsiteY30" fmla="*/ 116114 h 5516840"/>
              <a:gd name="connsiteX31" fmla="*/ 5921829 w 6573270"/>
              <a:gd name="connsiteY31" fmla="*/ 595085 h 5516840"/>
              <a:gd name="connsiteX32" fmla="*/ 6183086 w 6573270"/>
              <a:gd name="connsiteY32" fmla="*/ 1306285 h 5516840"/>
              <a:gd name="connsiteX33" fmla="*/ 6429829 w 6573270"/>
              <a:gd name="connsiteY33" fmla="*/ 2119085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81642 w 6573270"/>
              <a:gd name="connsiteY21" fmla="*/ 3976687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143931 w 6573270"/>
              <a:gd name="connsiteY26" fmla="*/ 1044347 h 5516840"/>
              <a:gd name="connsiteX27" fmla="*/ 3927929 w 6573270"/>
              <a:gd name="connsiteY27" fmla="*/ 465932 h 5516840"/>
              <a:gd name="connsiteX28" fmla="*/ 4636975 w 6573270"/>
              <a:gd name="connsiteY28" fmla="*/ 123031 h 5516840"/>
              <a:gd name="connsiteX29" fmla="*/ 5297714 w 6573270"/>
              <a:gd name="connsiteY29" fmla="*/ 0 h 5516840"/>
              <a:gd name="connsiteX30" fmla="*/ 5602514 w 6573270"/>
              <a:gd name="connsiteY30" fmla="*/ 116114 h 5516840"/>
              <a:gd name="connsiteX31" fmla="*/ 5921829 w 6573270"/>
              <a:gd name="connsiteY31" fmla="*/ 595085 h 5516840"/>
              <a:gd name="connsiteX32" fmla="*/ 6183086 w 6573270"/>
              <a:gd name="connsiteY32" fmla="*/ 1306285 h 5516840"/>
              <a:gd name="connsiteX33" fmla="*/ 6429829 w 6573270"/>
              <a:gd name="connsiteY33" fmla="*/ 2119085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81642 w 6573270"/>
              <a:gd name="connsiteY21" fmla="*/ 3976687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143931 w 6573270"/>
              <a:gd name="connsiteY26" fmla="*/ 1044347 h 5516840"/>
              <a:gd name="connsiteX27" fmla="*/ 3927929 w 6573270"/>
              <a:gd name="connsiteY27" fmla="*/ 465932 h 5516840"/>
              <a:gd name="connsiteX28" fmla="*/ 4636975 w 6573270"/>
              <a:gd name="connsiteY28" fmla="*/ 123031 h 5516840"/>
              <a:gd name="connsiteX29" fmla="*/ 5297714 w 6573270"/>
              <a:gd name="connsiteY29" fmla="*/ 0 h 5516840"/>
              <a:gd name="connsiteX30" fmla="*/ 5631089 w 6573270"/>
              <a:gd name="connsiteY30" fmla="*/ 116114 h 5516840"/>
              <a:gd name="connsiteX31" fmla="*/ 5921829 w 6573270"/>
              <a:gd name="connsiteY31" fmla="*/ 595085 h 5516840"/>
              <a:gd name="connsiteX32" fmla="*/ 6183086 w 6573270"/>
              <a:gd name="connsiteY32" fmla="*/ 1306285 h 5516840"/>
              <a:gd name="connsiteX33" fmla="*/ 6429829 w 6573270"/>
              <a:gd name="connsiteY33" fmla="*/ 2119085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81642 w 6573270"/>
              <a:gd name="connsiteY21" fmla="*/ 3976687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143931 w 6573270"/>
              <a:gd name="connsiteY26" fmla="*/ 1044347 h 5516840"/>
              <a:gd name="connsiteX27" fmla="*/ 3927929 w 6573270"/>
              <a:gd name="connsiteY27" fmla="*/ 465932 h 5516840"/>
              <a:gd name="connsiteX28" fmla="*/ 4636975 w 6573270"/>
              <a:gd name="connsiteY28" fmla="*/ 123031 h 5516840"/>
              <a:gd name="connsiteX29" fmla="*/ 5297714 w 6573270"/>
              <a:gd name="connsiteY29" fmla="*/ 0 h 5516840"/>
              <a:gd name="connsiteX30" fmla="*/ 5631089 w 6573270"/>
              <a:gd name="connsiteY30" fmla="*/ 116114 h 5516840"/>
              <a:gd name="connsiteX31" fmla="*/ 5921829 w 6573270"/>
              <a:gd name="connsiteY31" fmla="*/ 595085 h 5516840"/>
              <a:gd name="connsiteX32" fmla="*/ 6183086 w 6573270"/>
              <a:gd name="connsiteY32" fmla="*/ 1306285 h 5516840"/>
              <a:gd name="connsiteX33" fmla="*/ 6386967 w 6573270"/>
              <a:gd name="connsiteY33" fmla="*/ 2109560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81642 w 6573270"/>
              <a:gd name="connsiteY21" fmla="*/ 3976687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143931 w 6573270"/>
              <a:gd name="connsiteY26" fmla="*/ 1044347 h 5516840"/>
              <a:gd name="connsiteX27" fmla="*/ 3927929 w 6573270"/>
              <a:gd name="connsiteY27" fmla="*/ 465932 h 5516840"/>
              <a:gd name="connsiteX28" fmla="*/ 4636975 w 6573270"/>
              <a:gd name="connsiteY28" fmla="*/ 123031 h 5516840"/>
              <a:gd name="connsiteX29" fmla="*/ 5297714 w 6573270"/>
              <a:gd name="connsiteY29" fmla="*/ 0 h 5516840"/>
              <a:gd name="connsiteX30" fmla="*/ 5631089 w 6573270"/>
              <a:gd name="connsiteY30" fmla="*/ 116114 h 5516840"/>
              <a:gd name="connsiteX31" fmla="*/ 5921829 w 6573270"/>
              <a:gd name="connsiteY31" fmla="*/ 595085 h 5516840"/>
              <a:gd name="connsiteX32" fmla="*/ 6183086 w 6573270"/>
              <a:gd name="connsiteY32" fmla="*/ 1306285 h 5516840"/>
              <a:gd name="connsiteX33" fmla="*/ 6386967 w 6573270"/>
              <a:gd name="connsiteY33" fmla="*/ 2109560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81642 w 6573270"/>
              <a:gd name="connsiteY21" fmla="*/ 3976687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143931 w 6573270"/>
              <a:gd name="connsiteY26" fmla="*/ 1044347 h 5516840"/>
              <a:gd name="connsiteX27" fmla="*/ 3927929 w 6573270"/>
              <a:gd name="connsiteY27" fmla="*/ 465932 h 5516840"/>
              <a:gd name="connsiteX28" fmla="*/ 4636975 w 6573270"/>
              <a:gd name="connsiteY28" fmla="*/ 123031 h 5516840"/>
              <a:gd name="connsiteX29" fmla="*/ 5297714 w 6573270"/>
              <a:gd name="connsiteY29" fmla="*/ 0 h 5516840"/>
              <a:gd name="connsiteX30" fmla="*/ 5631089 w 6573270"/>
              <a:gd name="connsiteY30" fmla="*/ 116114 h 5516840"/>
              <a:gd name="connsiteX31" fmla="*/ 5921829 w 6573270"/>
              <a:gd name="connsiteY31" fmla="*/ 595085 h 5516840"/>
              <a:gd name="connsiteX32" fmla="*/ 6109267 w 6573270"/>
              <a:gd name="connsiteY32" fmla="*/ 1334860 h 5516840"/>
              <a:gd name="connsiteX33" fmla="*/ 6386967 w 6573270"/>
              <a:gd name="connsiteY33" fmla="*/ 2109560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81642 w 6573270"/>
              <a:gd name="connsiteY21" fmla="*/ 3976687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143931 w 6573270"/>
              <a:gd name="connsiteY26" fmla="*/ 1044347 h 5516840"/>
              <a:gd name="connsiteX27" fmla="*/ 3927929 w 6573270"/>
              <a:gd name="connsiteY27" fmla="*/ 465932 h 5516840"/>
              <a:gd name="connsiteX28" fmla="*/ 4636975 w 6573270"/>
              <a:gd name="connsiteY28" fmla="*/ 123031 h 5516840"/>
              <a:gd name="connsiteX29" fmla="*/ 5297714 w 6573270"/>
              <a:gd name="connsiteY29" fmla="*/ 0 h 5516840"/>
              <a:gd name="connsiteX30" fmla="*/ 5631089 w 6573270"/>
              <a:gd name="connsiteY30" fmla="*/ 116114 h 5516840"/>
              <a:gd name="connsiteX31" fmla="*/ 5921829 w 6573270"/>
              <a:gd name="connsiteY31" fmla="*/ 595085 h 5516840"/>
              <a:gd name="connsiteX32" fmla="*/ 6109267 w 6573270"/>
              <a:gd name="connsiteY32" fmla="*/ 1334860 h 5516840"/>
              <a:gd name="connsiteX33" fmla="*/ 6386967 w 6573270"/>
              <a:gd name="connsiteY33" fmla="*/ 2109560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81642 w 6573270"/>
              <a:gd name="connsiteY21" fmla="*/ 3976687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143931 w 6573270"/>
              <a:gd name="connsiteY26" fmla="*/ 1044347 h 5516840"/>
              <a:gd name="connsiteX27" fmla="*/ 3927929 w 6573270"/>
              <a:gd name="connsiteY27" fmla="*/ 465932 h 5516840"/>
              <a:gd name="connsiteX28" fmla="*/ 4636975 w 6573270"/>
              <a:gd name="connsiteY28" fmla="*/ 123031 h 5516840"/>
              <a:gd name="connsiteX29" fmla="*/ 5297714 w 6573270"/>
              <a:gd name="connsiteY29" fmla="*/ 0 h 5516840"/>
              <a:gd name="connsiteX30" fmla="*/ 5631089 w 6573270"/>
              <a:gd name="connsiteY30" fmla="*/ 116114 h 5516840"/>
              <a:gd name="connsiteX31" fmla="*/ 5921829 w 6573270"/>
              <a:gd name="connsiteY31" fmla="*/ 595085 h 5516840"/>
              <a:gd name="connsiteX32" fmla="*/ 6094979 w 6573270"/>
              <a:gd name="connsiteY32" fmla="*/ 1363435 h 5516840"/>
              <a:gd name="connsiteX33" fmla="*/ 6386967 w 6573270"/>
              <a:gd name="connsiteY33" fmla="*/ 2109560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81642 w 6573270"/>
              <a:gd name="connsiteY21" fmla="*/ 3976687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143931 w 6573270"/>
              <a:gd name="connsiteY26" fmla="*/ 1044347 h 5516840"/>
              <a:gd name="connsiteX27" fmla="*/ 3927929 w 6573270"/>
              <a:gd name="connsiteY27" fmla="*/ 465932 h 5516840"/>
              <a:gd name="connsiteX28" fmla="*/ 4636975 w 6573270"/>
              <a:gd name="connsiteY28" fmla="*/ 123031 h 5516840"/>
              <a:gd name="connsiteX29" fmla="*/ 5297714 w 6573270"/>
              <a:gd name="connsiteY29" fmla="*/ 0 h 5516840"/>
              <a:gd name="connsiteX30" fmla="*/ 5709670 w 6573270"/>
              <a:gd name="connsiteY30" fmla="*/ 132783 h 5516840"/>
              <a:gd name="connsiteX31" fmla="*/ 5921829 w 6573270"/>
              <a:gd name="connsiteY31" fmla="*/ 595085 h 5516840"/>
              <a:gd name="connsiteX32" fmla="*/ 6094979 w 6573270"/>
              <a:gd name="connsiteY32" fmla="*/ 1363435 h 5516840"/>
              <a:gd name="connsiteX33" fmla="*/ 6386967 w 6573270"/>
              <a:gd name="connsiteY33" fmla="*/ 2109560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81642 w 6573270"/>
              <a:gd name="connsiteY21" fmla="*/ 3976687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143931 w 6573270"/>
              <a:gd name="connsiteY26" fmla="*/ 1044347 h 5516840"/>
              <a:gd name="connsiteX27" fmla="*/ 3927929 w 6573270"/>
              <a:gd name="connsiteY27" fmla="*/ 465932 h 5516840"/>
              <a:gd name="connsiteX28" fmla="*/ 4636975 w 6573270"/>
              <a:gd name="connsiteY28" fmla="*/ 123031 h 5516840"/>
              <a:gd name="connsiteX29" fmla="*/ 5297714 w 6573270"/>
              <a:gd name="connsiteY29" fmla="*/ 0 h 5516840"/>
              <a:gd name="connsiteX30" fmla="*/ 5709670 w 6573270"/>
              <a:gd name="connsiteY30" fmla="*/ 132783 h 5516840"/>
              <a:gd name="connsiteX31" fmla="*/ 5921829 w 6573270"/>
              <a:gd name="connsiteY31" fmla="*/ 595085 h 5516840"/>
              <a:gd name="connsiteX32" fmla="*/ 6094979 w 6573270"/>
              <a:gd name="connsiteY32" fmla="*/ 1363435 h 5516840"/>
              <a:gd name="connsiteX33" fmla="*/ 6386967 w 6573270"/>
              <a:gd name="connsiteY33" fmla="*/ 2109560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81642 w 6573270"/>
              <a:gd name="connsiteY21" fmla="*/ 3976687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143931 w 6573270"/>
              <a:gd name="connsiteY26" fmla="*/ 1044347 h 5516840"/>
              <a:gd name="connsiteX27" fmla="*/ 3927929 w 6573270"/>
              <a:gd name="connsiteY27" fmla="*/ 465932 h 5516840"/>
              <a:gd name="connsiteX28" fmla="*/ 4636975 w 6573270"/>
              <a:gd name="connsiteY28" fmla="*/ 123031 h 5516840"/>
              <a:gd name="connsiteX29" fmla="*/ 5297714 w 6573270"/>
              <a:gd name="connsiteY29" fmla="*/ 0 h 5516840"/>
              <a:gd name="connsiteX30" fmla="*/ 5709670 w 6573270"/>
              <a:gd name="connsiteY30" fmla="*/ 132783 h 5516840"/>
              <a:gd name="connsiteX31" fmla="*/ 5921829 w 6573270"/>
              <a:gd name="connsiteY31" fmla="*/ 595085 h 5516840"/>
              <a:gd name="connsiteX32" fmla="*/ 6094979 w 6573270"/>
              <a:gd name="connsiteY32" fmla="*/ 1363435 h 5516840"/>
              <a:gd name="connsiteX33" fmla="*/ 6386967 w 6573270"/>
              <a:gd name="connsiteY33" fmla="*/ 2109560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81642 w 6573270"/>
              <a:gd name="connsiteY21" fmla="*/ 3976687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143931 w 6573270"/>
              <a:gd name="connsiteY26" fmla="*/ 1044347 h 5516840"/>
              <a:gd name="connsiteX27" fmla="*/ 3927929 w 6573270"/>
              <a:gd name="connsiteY27" fmla="*/ 465932 h 5516840"/>
              <a:gd name="connsiteX28" fmla="*/ 4636975 w 6573270"/>
              <a:gd name="connsiteY28" fmla="*/ 123031 h 5516840"/>
              <a:gd name="connsiteX29" fmla="*/ 5297714 w 6573270"/>
              <a:gd name="connsiteY29" fmla="*/ 0 h 5516840"/>
              <a:gd name="connsiteX30" fmla="*/ 5709670 w 6573270"/>
              <a:gd name="connsiteY30" fmla="*/ 132783 h 5516840"/>
              <a:gd name="connsiteX31" fmla="*/ 5921829 w 6573270"/>
              <a:gd name="connsiteY31" fmla="*/ 595085 h 5516840"/>
              <a:gd name="connsiteX32" fmla="*/ 6094979 w 6573270"/>
              <a:gd name="connsiteY32" fmla="*/ 1363435 h 5516840"/>
              <a:gd name="connsiteX33" fmla="*/ 6386967 w 6573270"/>
              <a:gd name="connsiteY33" fmla="*/ 2109560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81642 w 6573270"/>
              <a:gd name="connsiteY21" fmla="*/ 3976687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143931 w 6573270"/>
              <a:gd name="connsiteY26" fmla="*/ 1044347 h 5516840"/>
              <a:gd name="connsiteX27" fmla="*/ 3927929 w 6573270"/>
              <a:gd name="connsiteY27" fmla="*/ 465932 h 5516840"/>
              <a:gd name="connsiteX28" fmla="*/ 4636975 w 6573270"/>
              <a:gd name="connsiteY28" fmla="*/ 123031 h 5516840"/>
              <a:gd name="connsiteX29" fmla="*/ 5297714 w 6573270"/>
              <a:gd name="connsiteY29" fmla="*/ 0 h 5516840"/>
              <a:gd name="connsiteX30" fmla="*/ 5709670 w 6573270"/>
              <a:gd name="connsiteY30" fmla="*/ 132783 h 5516840"/>
              <a:gd name="connsiteX31" fmla="*/ 5921829 w 6573270"/>
              <a:gd name="connsiteY31" fmla="*/ 595085 h 5516840"/>
              <a:gd name="connsiteX32" fmla="*/ 6094979 w 6573270"/>
              <a:gd name="connsiteY32" fmla="*/ 1363435 h 5516840"/>
              <a:gd name="connsiteX33" fmla="*/ 6386967 w 6573270"/>
              <a:gd name="connsiteY33" fmla="*/ 2109560 h 5516840"/>
              <a:gd name="connsiteX34" fmla="*/ 6573270 w 6573270"/>
              <a:gd name="connsiteY34" fmla="*/ 2810328 h 5516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573270" h="5516840">
                <a:moveTo>
                  <a:pt x="6573270" y="2810328"/>
                </a:moveTo>
                <a:cubicBezTo>
                  <a:pt x="6411723" y="2879346"/>
                  <a:pt x="6245414" y="2881690"/>
                  <a:pt x="6081486" y="2917371"/>
                </a:cubicBezTo>
                <a:cubicBezTo>
                  <a:pt x="6076194" y="3033259"/>
                  <a:pt x="6051853" y="3134859"/>
                  <a:pt x="5979886" y="3222171"/>
                </a:cubicBezTo>
                <a:cubicBezTo>
                  <a:pt x="5832626" y="3382546"/>
                  <a:pt x="5654411" y="3540540"/>
                  <a:pt x="5423807" y="3667578"/>
                </a:cubicBezTo>
                <a:cubicBezTo>
                  <a:pt x="5188403" y="3801495"/>
                  <a:pt x="5022056" y="3890168"/>
                  <a:pt x="4746171" y="3947885"/>
                </a:cubicBezTo>
                <a:cubicBezTo>
                  <a:pt x="4576878" y="3963276"/>
                  <a:pt x="4339915" y="4007644"/>
                  <a:pt x="4257449" y="4007644"/>
                </a:cubicBezTo>
                <a:cubicBezTo>
                  <a:pt x="4019966" y="4008816"/>
                  <a:pt x="3796771" y="4033800"/>
                  <a:pt x="3545000" y="4011159"/>
                </a:cubicBezTo>
                <a:cubicBezTo>
                  <a:pt x="3239709" y="4001746"/>
                  <a:pt x="3027286" y="3956616"/>
                  <a:pt x="2757714" y="3904342"/>
                </a:cubicBezTo>
                <a:cubicBezTo>
                  <a:pt x="2472644" y="3809810"/>
                  <a:pt x="2230438" y="3712898"/>
                  <a:pt x="1973943" y="3585028"/>
                </a:cubicBezTo>
                <a:lnTo>
                  <a:pt x="1364343" y="3236685"/>
                </a:lnTo>
                <a:lnTo>
                  <a:pt x="1291771" y="3497942"/>
                </a:lnTo>
                <a:lnTo>
                  <a:pt x="1243012" y="3720192"/>
                </a:lnTo>
                <a:lnTo>
                  <a:pt x="1103086" y="4107542"/>
                </a:lnTo>
                <a:cubicBezTo>
                  <a:pt x="1093183" y="4183289"/>
                  <a:pt x="1057085" y="4251891"/>
                  <a:pt x="1073376" y="4334782"/>
                </a:cubicBezTo>
                <a:lnTo>
                  <a:pt x="1137557" y="4784952"/>
                </a:lnTo>
                <a:cubicBezTo>
                  <a:pt x="1140807" y="4940640"/>
                  <a:pt x="1196446" y="5110616"/>
                  <a:pt x="1161596" y="5252016"/>
                </a:cubicBezTo>
                <a:cubicBezTo>
                  <a:pt x="1129506" y="5358643"/>
                  <a:pt x="1049791" y="5415264"/>
                  <a:pt x="970076" y="5469504"/>
                </a:cubicBezTo>
                <a:cubicBezTo>
                  <a:pt x="827088" y="5510060"/>
                  <a:pt x="662668" y="5543475"/>
                  <a:pt x="493486" y="5486400"/>
                </a:cubicBezTo>
                <a:cubicBezTo>
                  <a:pt x="396724" y="5408990"/>
                  <a:pt x="283293" y="5348250"/>
                  <a:pt x="203200" y="5254171"/>
                </a:cubicBezTo>
                <a:cubicBezTo>
                  <a:pt x="114111" y="5164477"/>
                  <a:pt x="75028" y="5100977"/>
                  <a:pt x="14514" y="4949371"/>
                </a:cubicBezTo>
                <a:cubicBezTo>
                  <a:pt x="-9374" y="4782495"/>
                  <a:pt x="4838" y="4620380"/>
                  <a:pt x="0" y="4455885"/>
                </a:cubicBezTo>
                <a:cubicBezTo>
                  <a:pt x="227" y="4291390"/>
                  <a:pt x="33790" y="4141182"/>
                  <a:pt x="81642" y="3976687"/>
                </a:cubicBezTo>
                <a:cubicBezTo>
                  <a:pt x="223837" y="3785355"/>
                  <a:pt x="370794" y="3655936"/>
                  <a:pt x="522514" y="3497942"/>
                </a:cubicBezTo>
                <a:lnTo>
                  <a:pt x="899886" y="3164114"/>
                </a:lnTo>
                <a:lnTo>
                  <a:pt x="1117600" y="2960914"/>
                </a:lnTo>
                <a:cubicBezTo>
                  <a:pt x="1364343" y="2689981"/>
                  <a:pt x="1582511" y="2411904"/>
                  <a:pt x="1857829" y="2148114"/>
                </a:cubicBezTo>
                <a:cubicBezTo>
                  <a:pt x="2275417" y="1750029"/>
                  <a:pt x="2716818" y="1413857"/>
                  <a:pt x="3143931" y="1044347"/>
                </a:cubicBezTo>
                <a:cubicBezTo>
                  <a:pt x="3405264" y="851542"/>
                  <a:pt x="3642784" y="653974"/>
                  <a:pt x="3927929" y="465932"/>
                </a:cubicBezTo>
                <a:cubicBezTo>
                  <a:pt x="4152372" y="315914"/>
                  <a:pt x="4355382" y="211137"/>
                  <a:pt x="4636975" y="123031"/>
                </a:cubicBezTo>
                <a:cubicBezTo>
                  <a:pt x="4857221" y="82021"/>
                  <a:pt x="5108424" y="2908"/>
                  <a:pt x="5297714" y="0"/>
                </a:cubicBezTo>
                <a:cubicBezTo>
                  <a:pt x="5492182" y="14892"/>
                  <a:pt x="5646170" y="72647"/>
                  <a:pt x="5709670" y="132783"/>
                </a:cubicBezTo>
                <a:cubicBezTo>
                  <a:pt x="5887546" y="306727"/>
                  <a:pt x="5870160" y="423521"/>
                  <a:pt x="5921829" y="595085"/>
                </a:cubicBezTo>
                <a:cubicBezTo>
                  <a:pt x="5953352" y="877395"/>
                  <a:pt x="6020594" y="1116843"/>
                  <a:pt x="6094979" y="1363435"/>
                </a:cubicBezTo>
                <a:lnTo>
                  <a:pt x="6386967" y="2109560"/>
                </a:lnTo>
                <a:cubicBezTo>
                  <a:pt x="6463356" y="2347118"/>
                  <a:pt x="6561175" y="2582296"/>
                  <a:pt x="6573270" y="2810328"/>
                </a:cubicBez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Title 1">
            <a:extLst>
              <a:ext uri="{FF2B5EF4-FFF2-40B4-BE49-F238E27FC236}">
                <a16:creationId xmlns:a16="http://schemas.microsoft.com/office/drawing/2014/main" id="{31DC674A-1BFE-4E2D-850E-83D67D247A11}"/>
              </a:ext>
            </a:extLst>
          </p:cNvPr>
          <p:cNvSpPr txBox="1">
            <a:spLocks/>
          </p:cNvSpPr>
          <p:nvPr/>
        </p:nvSpPr>
        <p:spPr>
          <a:xfrm>
            <a:off x="4421338" y="1757288"/>
            <a:ext cx="431250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Those who hate</a:t>
            </a:r>
          </a:p>
        </p:txBody>
      </p:sp>
      <p:sp>
        <p:nvSpPr>
          <p:cNvPr id="10" name="Title 1">
            <a:extLst>
              <a:ext uri="{FF2B5EF4-FFF2-40B4-BE49-F238E27FC236}">
                <a16:creationId xmlns:a16="http://schemas.microsoft.com/office/drawing/2014/main" id="{80B508CB-96F1-42B6-B652-8598F576EDCC}"/>
              </a:ext>
            </a:extLst>
          </p:cNvPr>
          <p:cNvSpPr txBox="1">
            <a:spLocks/>
          </p:cNvSpPr>
          <p:nvPr/>
        </p:nvSpPr>
        <p:spPr>
          <a:xfrm>
            <a:off x="3546035" y="4439806"/>
            <a:ext cx="517563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enemies wrongfully</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am weary with my crying; My throat is dry; My eyes fail while I wait for my God. Those who hate me without a cause Are more than the hairs of my head; They are mighty who would destroy me, Being my enemies wrongfully; Though I have stolen nothing, I still must restore it.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Psalms 69:3-4 </a:t>
            </a:r>
          </a:p>
        </p:txBody>
      </p:sp>
      <p:sp>
        <p:nvSpPr>
          <p:cNvPr id="4" name="Rectangle 2">
            <a:extLst>
              <a:ext uri="{FF2B5EF4-FFF2-40B4-BE49-F238E27FC236}">
                <a16:creationId xmlns:a16="http://schemas.microsoft.com/office/drawing/2014/main" id="{4736B19E-5C88-43A6-945A-DC25C35227F0}"/>
              </a:ext>
            </a:extLst>
          </p:cNvPr>
          <p:cNvSpPr txBox="1">
            <a:spLocks noChangeArrowheads="1"/>
          </p:cNvSpPr>
          <p:nvPr/>
        </p:nvSpPr>
        <p:spPr bwMode="auto">
          <a:xfrm>
            <a:off x="688052" y="312204"/>
            <a:ext cx="3171567" cy="82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am weary</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3D5A7DAA-95B9-45C9-97F9-607F8B231858}"/>
              </a:ext>
            </a:extLst>
          </p:cNvPr>
          <p:cNvSpPr txBox="1">
            <a:spLocks noChangeArrowheads="1"/>
          </p:cNvSpPr>
          <p:nvPr/>
        </p:nvSpPr>
        <p:spPr bwMode="auto">
          <a:xfrm>
            <a:off x="4510873" y="1689349"/>
            <a:ext cx="415359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Those who hate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5E9490C0-94F0-474A-884E-C0B62ADE2C3E}"/>
              </a:ext>
            </a:extLst>
          </p:cNvPr>
          <p:cNvSpPr txBox="1">
            <a:spLocks noChangeArrowheads="1"/>
          </p:cNvSpPr>
          <p:nvPr/>
        </p:nvSpPr>
        <p:spPr bwMode="auto">
          <a:xfrm>
            <a:off x="5692068" y="5016703"/>
            <a:ext cx="1289705" cy="82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not</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90695965-E0AF-4005-9225-6E477474B020}"/>
              </a:ext>
            </a:extLst>
          </p:cNvPr>
          <p:cNvSpPr txBox="1">
            <a:spLocks noChangeArrowheads="1"/>
          </p:cNvSpPr>
          <p:nvPr/>
        </p:nvSpPr>
        <p:spPr bwMode="auto">
          <a:xfrm>
            <a:off x="3597754" y="4376541"/>
            <a:ext cx="507315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enemies wrongfully</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hidden="1">
            <a:extLst>
              <a:ext uri="{FF2B5EF4-FFF2-40B4-BE49-F238E27FC236}">
                <a16:creationId xmlns:a16="http://schemas.microsoft.com/office/drawing/2014/main" id="{7FBC68E5-1E9D-40E7-AAB5-F326DE2DA776}"/>
              </a:ext>
            </a:extLst>
          </p:cNvPr>
          <p:cNvSpPr txBox="1">
            <a:spLocks noChangeArrowheads="1"/>
          </p:cNvSpPr>
          <p:nvPr/>
        </p:nvSpPr>
        <p:spPr bwMode="auto">
          <a:xfrm>
            <a:off x="3099639" y="3013571"/>
            <a:ext cx="1289705" cy="82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not</a:t>
            </a:r>
            <a:endParaRPr lang="en-US" altLang="en-US" sz="3200" b="1" i="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0404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8"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9"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0" dur="1000" fill="hold"/>
                                        <p:tgtEl>
                                          <p:spTgt spid="3"/>
                                        </p:tgtEl>
                                        <p:attrNameLst>
                                          <p:attrName>ppt_y</p:attrName>
                                        </p:attrNameLst>
                                      </p:cBhvr>
                                      <p:tavLst>
                                        <p:tav tm="0">
                                          <p:val>
                                            <p:strVal val="#ppt_y"/>
                                          </p:val>
                                        </p:tav>
                                        <p:tav tm="100000">
                                          <p:val>
                                            <p:strVal val="#ppt_y"/>
                                          </p:val>
                                        </p:tav>
                                      </p:tavLst>
                                    </p:anim>
                                  </p:childTnLst>
                                </p:cTn>
                              </p:par>
                              <p:par>
                                <p:cTn id="11" presetID="16" presetClass="entr" presetSubtype="42" fill="hold" grpId="0" nodeType="withEffect">
                                  <p:stCondLst>
                                    <p:cond delay="1100"/>
                                  </p:stCondLst>
                                  <p:childTnLst>
                                    <p:set>
                                      <p:cBhvr>
                                        <p:cTn id="12" dur="1" fill="hold">
                                          <p:stCondLst>
                                            <p:cond delay="0"/>
                                          </p:stCondLst>
                                        </p:cTn>
                                        <p:tgtEl>
                                          <p:spTgt spid="3074"/>
                                        </p:tgtEl>
                                        <p:attrNameLst>
                                          <p:attrName>style.visibility</p:attrName>
                                        </p:attrNameLst>
                                      </p:cBhvr>
                                      <p:to>
                                        <p:strVal val="visible"/>
                                      </p:to>
                                    </p:set>
                                    <p:animEffect transition="in" filter="barn(outHorizontal)">
                                      <p:cBhvr>
                                        <p:cTn id="13" dur="500"/>
                                        <p:tgtEl>
                                          <p:spTgt spid="3074"/>
                                        </p:tgtEl>
                                      </p:cBhvr>
                                    </p:animEffect>
                                  </p:childTnLst>
                                </p:cTn>
                              </p:par>
                            </p:childTnLst>
                          </p:cTn>
                        </p:par>
                        <p:par>
                          <p:cTn id="14" fill="hold">
                            <p:stCondLst>
                              <p:cond delay="1600"/>
                            </p:stCondLst>
                            <p:childTnLst>
                              <p:par>
                                <p:cTn id="15" presetID="10" presetClass="exit" presetSubtype="0" fill="hold" grpId="1" nodeType="afterEffect">
                                  <p:stCondLst>
                                    <p:cond delay="0"/>
                                  </p:stCondLst>
                                  <p:childTnLst>
                                    <p:animEffect transition="out" filter="fade">
                                      <p:cBhvr>
                                        <p:cTn id="16" dur="250"/>
                                        <p:tgtEl>
                                          <p:spTgt spid="4"/>
                                        </p:tgtEl>
                                      </p:cBhvr>
                                    </p:animEffect>
                                    <p:set>
                                      <p:cBhvr>
                                        <p:cTn id="17" dur="1" fill="hold">
                                          <p:stCondLst>
                                            <p:cond delay="249"/>
                                          </p:stCondLst>
                                        </p:cTn>
                                        <p:tgtEl>
                                          <p:spTgt spid="4"/>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par>
                                <p:cTn id="25" presetID="18" presetClass="emph" presetSubtype="0" fill="hold" grpId="1" nodeType="withEffect">
                                  <p:stCondLst>
                                    <p:cond delay="0"/>
                                  </p:stCondLst>
                                  <p:childTnLst>
                                    <p:set>
                                      <p:cBhvr override="childStyle">
                                        <p:cTn id="26" dur="500" fill="hold"/>
                                        <p:tgtEl>
                                          <p:spTgt spid="12"/>
                                        </p:tgtEl>
                                        <p:attrNameLst>
                                          <p:attrName>style.textDecorationUnderline</p:attrName>
                                        </p:attrNameLst>
                                      </p:cBhvr>
                                      <p:to>
                                        <p:strVal val="true"/>
                                      </p:to>
                                    </p:set>
                                  </p:childTnLst>
                                </p:cTn>
                              </p:par>
                              <p:par>
                                <p:cTn id="27" presetID="22" presetClass="entr" presetSubtype="8"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par>
                                <p:cTn id="35" presetID="18" presetClass="emph" presetSubtype="0" fill="hold" grpId="1" nodeType="withEffect">
                                  <p:stCondLst>
                                    <p:cond delay="0"/>
                                  </p:stCondLst>
                                  <p:childTnLst>
                                    <p:set>
                                      <p:cBhvr override="childStyle">
                                        <p:cTn id="36" dur="500" fill="hold"/>
                                        <p:tgtEl>
                                          <p:spTgt spid="10"/>
                                        </p:tgtEl>
                                        <p:attrNameLst>
                                          <p:attrName>style.textDecorationUnderline</p:attrName>
                                        </p:attrNameLst>
                                      </p:cBhvr>
                                      <p:to>
                                        <p:strVal val="true"/>
                                      </p:to>
                                    </p:set>
                                  </p:childTnLst>
                                </p:cTn>
                              </p:par>
                              <p:par>
                                <p:cTn id="37" presetID="22" presetClass="entr" presetSubtype="8"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250"/>
                                        <p:tgtEl>
                                          <p:spTgt spid="14"/>
                                        </p:tgtEl>
                                      </p:cBhvr>
                                    </p:animEffect>
                                  </p:childTnLst>
                                </p:cTn>
                              </p:par>
                              <p:par>
                                <p:cTn id="45" presetID="42" presetClass="path" presetSubtype="0" accel="50000" decel="50000" fill="hold" grpId="2" nodeType="withEffect">
                                  <p:stCondLst>
                                    <p:cond delay="0"/>
                                  </p:stCondLst>
                                  <p:childTnLst>
                                    <p:animMotion origin="layout" path="M 4.44444E-6 3.33333E-6 L -0.28351 -0.29213 " pathEditMode="relative" rAng="0" ptsTypes="AA">
                                      <p:cBhvr>
                                        <p:cTn id="46" dur="2000" fill="hold"/>
                                        <p:tgtEl>
                                          <p:spTgt spid="14"/>
                                        </p:tgtEl>
                                        <p:attrNameLst>
                                          <p:attrName>ppt_x</p:attrName>
                                          <p:attrName>ppt_y</p:attrName>
                                        </p:attrNameLst>
                                      </p:cBhvr>
                                      <p:rCtr x="-14184" y="-14606"/>
                                    </p:animMotion>
                                  </p:childTnLst>
                                </p:cTn>
                              </p:par>
                              <p:par>
                                <p:cTn id="47" presetID="10" presetClass="exit" presetSubtype="0" fill="hold" grpId="1" nodeType="withEffect">
                                  <p:stCondLst>
                                    <p:cond delay="0"/>
                                  </p:stCondLst>
                                  <p:childTnLst>
                                    <p:animEffect transition="out" filter="fade">
                                      <p:cBhvr>
                                        <p:cTn id="48" dur="1250"/>
                                        <p:tgtEl>
                                          <p:spTgt spid="3074"/>
                                        </p:tgtEl>
                                      </p:cBhvr>
                                    </p:animEffect>
                                    <p:set>
                                      <p:cBhvr>
                                        <p:cTn id="49" dur="1" fill="hold">
                                          <p:stCondLst>
                                            <p:cond delay="1249"/>
                                          </p:stCondLst>
                                        </p:cTn>
                                        <p:tgtEl>
                                          <p:spTgt spid="3074"/>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grpId="2" nodeType="withEffect">
                                  <p:stCondLst>
                                    <p:cond delay="0"/>
                                  </p:stCondLst>
                                  <p:childTnLst>
                                    <p:animEffect transition="out" filter="fade">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6"/>
                                        </p:tgtEl>
                                      </p:cBhvr>
                                    </p:animEffect>
                                    <p:set>
                                      <p:cBhvr>
                                        <p:cTn id="61"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p:bldP spid="12" grpId="1"/>
      <p:bldP spid="12" grpId="2"/>
      <p:bldP spid="10" grpId="0"/>
      <p:bldP spid="10" grpId="1"/>
      <p:bldP spid="10" grpId="2"/>
      <p:bldP spid="3074" grpId="0"/>
      <p:bldP spid="3074" grpId="1"/>
      <p:bldP spid="4" grpId="1"/>
      <p:bldP spid="11" grpId="0"/>
      <p:bldP spid="11" grpId="1"/>
      <p:bldP spid="14" grpId="0"/>
      <p:bldP spid="14" grpId="2"/>
      <p:bldP spid="16" grpId="0"/>
      <p:bldP spid="16"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Path">
            <a:extLst>
              <a:ext uri="{FF2B5EF4-FFF2-40B4-BE49-F238E27FC236}">
                <a16:creationId xmlns:a16="http://schemas.microsoft.com/office/drawing/2014/main" id="{F7ADE6BD-5D3D-4F9E-AB25-4ECA8CFC7CE2}"/>
              </a:ext>
            </a:extLst>
          </p:cNvPr>
          <p:cNvSpPr/>
          <p:nvPr/>
        </p:nvSpPr>
        <p:spPr>
          <a:xfrm>
            <a:off x="1013910" y="634912"/>
            <a:ext cx="6573270" cy="5516840"/>
          </a:xfrm>
          <a:custGeom>
            <a:avLst/>
            <a:gdLst>
              <a:gd name="connsiteX0" fmla="*/ 6618514 w 6618514"/>
              <a:gd name="connsiteY0" fmla="*/ 2772228 h 5486400"/>
              <a:gd name="connsiteX1" fmla="*/ 6081486 w 6618514"/>
              <a:gd name="connsiteY1" fmla="*/ 2917371 h 5486400"/>
              <a:gd name="connsiteX2" fmla="*/ 5979886 w 6618514"/>
              <a:gd name="connsiteY2" fmla="*/ 3222171 h 5486400"/>
              <a:gd name="connsiteX3" fmla="*/ 5442857 w 6618514"/>
              <a:gd name="connsiteY3" fmla="*/ 3686628 h 5486400"/>
              <a:gd name="connsiteX4" fmla="*/ 4746171 w 6618514"/>
              <a:gd name="connsiteY4" fmla="*/ 3947885 h 5486400"/>
              <a:gd name="connsiteX5" fmla="*/ 4557486 w 6618514"/>
              <a:gd name="connsiteY5" fmla="*/ 3962400 h 5486400"/>
              <a:gd name="connsiteX6" fmla="*/ 3614057 w 6618514"/>
              <a:gd name="connsiteY6" fmla="*/ 4034971 h 5486400"/>
              <a:gd name="connsiteX7" fmla="*/ 2757714 w 6618514"/>
              <a:gd name="connsiteY7" fmla="*/ 3904342 h 5486400"/>
              <a:gd name="connsiteX8" fmla="*/ 1973943 w 6618514"/>
              <a:gd name="connsiteY8" fmla="*/ 3585028 h 5486400"/>
              <a:gd name="connsiteX9" fmla="*/ 1364343 w 6618514"/>
              <a:gd name="connsiteY9" fmla="*/ 3236685 h 5486400"/>
              <a:gd name="connsiteX10" fmla="*/ 1291771 w 6618514"/>
              <a:gd name="connsiteY10" fmla="*/ 3497942 h 5486400"/>
              <a:gd name="connsiteX11" fmla="*/ 1219200 w 6618514"/>
              <a:gd name="connsiteY11" fmla="*/ 3701142 h 5486400"/>
              <a:gd name="connsiteX12" fmla="*/ 1103086 w 6618514"/>
              <a:gd name="connsiteY12" fmla="*/ 4107542 h 5486400"/>
              <a:gd name="connsiteX13" fmla="*/ 1030514 w 6618514"/>
              <a:gd name="connsiteY13" fmla="*/ 4325257 h 5486400"/>
              <a:gd name="connsiteX14" fmla="*/ 1175657 w 6618514"/>
              <a:gd name="connsiteY14" fmla="*/ 4789714 h 5486400"/>
              <a:gd name="connsiteX15" fmla="*/ 1190171 w 6618514"/>
              <a:gd name="connsiteY15" fmla="*/ 5268685 h 5486400"/>
              <a:gd name="connsiteX16" fmla="*/ 972457 w 6618514"/>
              <a:gd name="connsiteY16" fmla="*/ 5471885 h 5486400"/>
              <a:gd name="connsiteX17" fmla="*/ 493486 w 6618514"/>
              <a:gd name="connsiteY17" fmla="*/ 5486400 h 5486400"/>
              <a:gd name="connsiteX18" fmla="*/ 203200 w 6618514"/>
              <a:gd name="connsiteY18" fmla="*/ 5254171 h 5486400"/>
              <a:gd name="connsiteX19" fmla="*/ 14514 w 6618514"/>
              <a:gd name="connsiteY19" fmla="*/ 4949371 h 5486400"/>
              <a:gd name="connsiteX20" fmla="*/ 0 w 6618514"/>
              <a:gd name="connsiteY20" fmla="*/ 4455885 h 5486400"/>
              <a:gd name="connsiteX21" fmla="*/ 43543 w 6618514"/>
              <a:gd name="connsiteY21" fmla="*/ 3962400 h 5486400"/>
              <a:gd name="connsiteX22" fmla="*/ 522514 w 6618514"/>
              <a:gd name="connsiteY22" fmla="*/ 3497942 h 5486400"/>
              <a:gd name="connsiteX23" fmla="*/ 899886 w 6618514"/>
              <a:gd name="connsiteY23" fmla="*/ 3164114 h 5486400"/>
              <a:gd name="connsiteX24" fmla="*/ 1117600 w 6618514"/>
              <a:gd name="connsiteY24" fmla="*/ 2960914 h 5486400"/>
              <a:gd name="connsiteX25" fmla="*/ 1857829 w 6618514"/>
              <a:gd name="connsiteY25" fmla="*/ 2148114 h 5486400"/>
              <a:gd name="connsiteX26" fmla="*/ 3091543 w 6618514"/>
              <a:gd name="connsiteY26" fmla="*/ 1001485 h 5486400"/>
              <a:gd name="connsiteX27" fmla="*/ 3889829 w 6618514"/>
              <a:gd name="connsiteY27" fmla="*/ 406400 h 5486400"/>
              <a:gd name="connsiteX28" fmla="*/ 4615543 w 6618514"/>
              <a:gd name="connsiteY28" fmla="*/ 101600 h 5486400"/>
              <a:gd name="connsiteX29" fmla="*/ 5297714 w 6618514"/>
              <a:gd name="connsiteY29" fmla="*/ 0 h 5486400"/>
              <a:gd name="connsiteX30" fmla="*/ 5602514 w 6618514"/>
              <a:gd name="connsiteY30" fmla="*/ 116114 h 5486400"/>
              <a:gd name="connsiteX31" fmla="*/ 5921829 w 6618514"/>
              <a:gd name="connsiteY31" fmla="*/ 595085 h 5486400"/>
              <a:gd name="connsiteX32" fmla="*/ 6183086 w 6618514"/>
              <a:gd name="connsiteY32" fmla="*/ 1306285 h 5486400"/>
              <a:gd name="connsiteX33" fmla="*/ 6429829 w 6618514"/>
              <a:gd name="connsiteY33" fmla="*/ 2119085 h 5486400"/>
              <a:gd name="connsiteX34" fmla="*/ 6618514 w 6618514"/>
              <a:gd name="connsiteY34" fmla="*/ 2772228 h 5486400"/>
              <a:gd name="connsiteX0" fmla="*/ 6573270 w 6573270"/>
              <a:gd name="connsiteY0" fmla="*/ 2810328 h 5486400"/>
              <a:gd name="connsiteX1" fmla="*/ 6081486 w 6573270"/>
              <a:gd name="connsiteY1" fmla="*/ 2917371 h 5486400"/>
              <a:gd name="connsiteX2" fmla="*/ 5979886 w 6573270"/>
              <a:gd name="connsiteY2" fmla="*/ 3222171 h 5486400"/>
              <a:gd name="connsiteX3" fmla="*/ 5442857 w 6573270"/>
              <a:gd name="connsiteY3" fmla="*/ 3686628 h 5486400"/>
              <a:gd name="connsiteX4" fmla="*/ 4746171 w 6573270"/>
              <a:gd name="connsiteY4" fmla="*/ 3947885 h 5486400"/>
              <a:gd name="connsiteX5" fmla="*/ 4557486 w 6573270"/>
              <a:gd name="connsiteY5" fmla="*/ 3962400 h 5486400"/>
              <a:gd name="connsiteX6" fmla="*/ 3614057 w 6573270"/>
              <a:gd name="connsiteY6" fmla="*/ 4034971 h 5486400"/>
              <a:gd name="connsiteX7" fmla="*/ 2757714 w 6573270"/>
              <a:gd name="connsiteY7" fmla="*/ 3904342 h 5486400"/>
              <a:gd name="connsiteX8" fmla="*/ 1973943 w 6573270"/>
              <a:gd name="connsiteY8" fmla="*/ 3585028 h 5486400"/>
              <a:gd name="connsiteX9" fmla="*/ 1364343 w 6573270"/>
              <a:gd name="connsiteY9" fmla="*/ 3236685 h 5486400"/>
              <a:gd name="connsiteX10" fmla="*/ 1291771 w 6573270"/>
              <a:gd name="connsiteY10" fmla="*/ 3497942 h 5486400"/>
              <a:gd name="connsiteX11" fmla="*/ 1219200 w 6573270"/>
              <a:gd name="connsiteY11" fmla="*/ 3701142 h 5486400"/>
              <a:gd name="connsiteX12" fmla="*/ 1103086 w 6573270"/>
              <a:gd name="connsiteY12" fmla="*/ 4107542 h 5486400"/>
              <a:gd name="connsiteX13" fmla="*/ 1030514 w 6573270"/>
              <a:gd name="connsiteY13" fmla="*/ 4325257 h 5486400"/>
              <a:gd name="connsiteX14" fmla="*/ 1175657 w 6573270"/>
              <a:gd name="connsiteY14" fmla="*/ 4789714 h 5486400"/>
              <a:gd name="connsiteX15" fmla="*/ 1190171 w 6573270"/>
              <a:gd name="connsiteY15" fmla="*/ 5268685 h 5486400"/>
              <a:gd name="connsiteX16" fmla="*/ 972457 w 6573270"/>
              <a:gd name="connsiteY16" fmla="*/ 5471885 h 5486400"/>
              <a:gd name="connsiteX17" fmla="*/ 493486 w 6573270"/>
              <a:gd name="connsiteY17" fmla="*/ 5486400 h 5486400"/>
              <a:gd name="connsiteX18" fmla="*/ 203200 w 6573270"/>
              <a:gd name="connsiteY18" fmla="*/ 5254171 h 5486400"/>
              <a:gd name="connsiteX19" fmla="*/ 14514 w 6573270"/>
              <a:gd name="connsiteY19" fmla="*/ 4949371 h 5486400"/>
              <a:gd name="connsiteX20" fmla="*/ 0 w 6573270"/>
              <a:gd name="connsiteY20" fmla="*/ 4455885 h 5486400"/>
              <a:gd name="connsiteX21" fmla="*/ 43543 w 6573270"/>
              <a:gd name="connsiteY21" fmla="*/ 3962400 h 5486400"/>
              <a:gd name="connsiteX22" fmla="*/ 522514 w 6573270"/>
              <a:gd name="connsiteY22" fmla="*/ 3497942 h 5486400"/>
              <a:gd name="connsiteX23" fmla="*/ 899886 w 6573270"/>
              <a:gd name="connsiteY23" fmla="*/ 3164114 h 5486400"/>
              <a:gd name="connsiteX24" fmla="*/ 1117600 w 6573270"/>
              <a:gd name="connsiteY24" fmla="*/ 2960914 h 5486400"/>
              <a:gd name="connsiteX25" fmla="*/ 1857829 w 6573270"/>
              <a:gd name="connsiteY25" fmla="*/ 2148114 h 5486400"/>
              <a:gd name="connsiteX26" fmla="*/ 3091543 w 6573270"/>
              <a:gd name="connsiteY26" fmla="*/ 1001485 h 5486400"/>
              <a:gd name="connsiteX27" fmla="*/ 3889829 w 6573270"/>
              <a:gd name="connsiteY27" fmla="*/ 406400 h 5486400"/>
              <a:gd name="connsiteX28" fmla="*/ 4615543 w 6573270"/>
              <a:gd name="connsiteY28" fmla="*/ 101600 h 5486400"/>
              <a:gd name="connsiteX29" fmla="*/ 5297714 w 6573270"/>
              <a:gd name="connsiteY29" fmla="*/ 0 h 5486400"/>
              <a:gd name="connsiteX30" fmla="*/ 5602514 w 6573270"/>
              <a:gd name="connsiteY30" fmla="*/ 116114 h 5486400"/>
              <a:gd name="connsiteX31" fmla="*/ 5921829 w 6573270"/>
              <a:gd name="connsiteY31" fmla="*/ 595085 h 5486400"/>
              <a:gd name="connsiteX32" fmla="*/ 6183086 w 6573270"/>
              <a:gd name="connsiteY32" fmla="*/ 1306285 h 5486400"/>
              <a:gd name="connsiteX33" fmla="*/ 6429829 w 6573270"/>
              <a:gd name="connsiteY33" fmla="*/ 2119085 h 5486400"/>
              <a:gd name="connsiteX34" fmla="*/ 6573270 w 6573270"/>
              <a:gd name="connsiteY34" fmla="*/ 2810328 h 5486400"/>
              <a:gd name="connsiteX0" fmla="*/ 6573270 w 6573270"/>
              <a:gd name="connsiteY0" fmla="*/ 2810328 h 5486400"/>
              <a:gd name="connsiteX1" fmla="*/ 6081486 w 6573270"/>
              <a:gd name="connsiteY1" fmla="*/ 2917371 h 5486400"/>
              <a:gd name="connsiteX2" fmla="*/ 5979886 w 6573270"/>
              <a:gd name="connsiteY2" fmla="*/ 3222171 h 5486400"/>
              <a:gd name="connsiteX3" fmla="*/ 5442857 w 6573270"/>
              <a:gd name="connsiteY3" fmla="*/ 3686628 h 5486400"/>
              <a:gd name="connsiteX4" fmla="*/ 4746171 w 6573270"/>
              <a:gd name="connsiteY4" fmla="*/ 3947885 h 5486400"/>
              <a:gd name="connsiteX5" fmla="*/ 4557486 w 6573270"/>
              <a:gd name="connsiteY5" fmla="*/ 3962400 h 5486400"/>
              <a:gd name="connsiteX6" fmla="*/ 3614057 w 6573270"/>
              <a:gd name="connsiteY6" fmla="*/ 4034971 h 5486400"/>
              <a:gd name="connsiteX7" fmla="*/ 2757714 w 6573270"/>
              <a:gd name="connsiteY7" fmla="*/ 3904342 h 5486400"/>
              <a:gd name="connsiteX8" fmla="*/ 1973943 w 6573270"/>
              <a:gd name="connsiteY8" fmla="*/ 3585028 h 5486400"/>
              <a:gd name="connsiteX9" fmla="*/ 1364343 w 6573270"/>
              <a:gd name="connsiteY9" fmla="*/ 3236685 h 5486400"/>
              <a:gd name="connsiteX10" fmla="*/ 1291771 w 6573270"/>
              <a:gd name="connsiteY10" fmla="*/ 3497942 h 5486400"/>
              <a:gd name="connsiteX11" fmla="*/ 1219200 w 6573270"/>
              <a:gd name="connsiteY11" fmla="*/ 3701142 h 5486400"/>
              <a:gd name="connsiteX12" fmla="*/ 1103086 w 6573270"/>
              <a:gd name="connsiteY12" fmla="*/ 4107542 h 5486400"/>
              <a:gd name="connsiteX13" fmla="*/ 1030514 w 6573270"/>
              <a:gd name="connsiteY13" fmla="*/ 4325257 h 5486400"/>
              <a:gd name="connsiteX14" fmla="*/ 1175657 w 6573270"/>
              <a:gd name="connsiteY14" fmla="*/ 4789714 h 5486400"/>
              <a:gd name="connsiteX15" fmla="*/ 1190171 w 6573270"/>
              <a:gd name="connsiteY15" fmla="*/ 5268685 h 5486400"/>
              <a:gd name="connsiteX16" fmla="*/ 972457 w 6573270"/>
              <a:gd name="connsiteY16" fmla="*/ 5471885 h 5486400"/>
              <a:gd name="connsiteX17" fmla="*/ 493486 w 6573270"/>
              <a:gd name="connsiteY17" fmla="*/ 5486400 h 5486400"/>
              <a:gd name="connsiteX18" fmla="*/ 203200 w 6573270"/>
              <a:gd name="connsiteY18" fmla="*/ 5254171 h 5486400"/>
              <a:gd name="connsiteX19" fmla="*/ 14514 w 6573270"/>
              <a:gd name="connsiteY19" fmla="*/ 4949371 h 5486400"/>
              <a:gd name="connsiteX20" fmla="*/ 0 w 6573270"/>
              <a:gd name="connsiteY20" fmla="*/ 4455885 h 5486400"/>
              <a:gd name="connsiteX21" fmla="*/ 43543 w 6573270"/>
              <a:gd name="connsiteY21" fmla="*/ 3962400 h 5486400"/>
              <a:gd name="connsiteX22" fmla="*/ 522514 w 6573270"/>
              <a:gd name="connsiteY22" fmla="*/ 3497942 h 5486400"/>
              <a:gd name="connsiteX23" fmla="*/ 899886 w 6573270"/>
              <a:gd name="connsiteY23" fmla="*/ 3164114 h 5486400"/>
              <a:gd name="connsiteX24" fmla="*/ 1117600 w 6573270"/>
              <a:gd name="connsiteY24" fmla="*/ 2960914 h 5486400"/>
              <a:gd name="connsiteX25" fmla="*/ 1857829 w 6573270"/>
              <a:gd name="connsiteY25" fmla="*/ 2148114 h 5486400"/>
              <a:gd name="connsiteX26" fmla="*/ 3091543 w 6573270"/>
              <a:gd name="connsiteY26" fmla="*/ 1001485 h 5486400"/>
              <a:gd name="connsiteX27" fmla="*/ 3889829 w 6573270"/>
              <a:gd name="connsiteY27" fmla="*/ 406400 h 5486400"/>
              <a:gd name="connsiteX28" fmla="*/ 4615543 w 6573270"/>
              <a:gd name="connsiteY28" fmla="*/ 101600 h 5486400"/>
              <a:gd name="connsiteX29" fmla="*/ 5297714 w 6573270"/>
              <a:gd name="connsiteY29" fmla="*/ 0 h 5486400"/>
              <a:gd name="connsiteX30" fmla="*/ 5602514 w 6573270"/>
              <a:gd name="connsiteY30" fmla="*/ 116114 h 5486400"/>
              <a:gd name="connsiteX31" fmla="*/ 5921829 w 6573270"/>
              <a:gd name="connsiteY31" fmla="*/ 595085 h 5486400"/>
              <a:gd name="connsiteX32" fmla="*/ 6183086 w 6573270"/>
              <a:gd name="connsiteY32" fmla="*/ 1306285 h 5486400"/>
              <a:gd name="connsiteX33" fmla="*/ 6429829 w 6573270"/>
              <a:gd name="connsiteY33" fmla="*/ 2119085 h 5486400"/>
              <a:gd name="connsiteX34" fmla="*/ 6573270 w 6573270"/>
              <a:gd name="connsiteY34" fmla="*/ 2810328 h 5486400"/>
              <a:gd name="connsiteX0" fmla="*/ 6573270 w 6573270"/>
              <a:gd name="connsiteY0" fmla="*/ 2810328 h 5486400"/>
              <a:gd name="connsiteX1" fmla="*/ 6081486 w 6573270"/>
              <a:gd name="connsiteY1" fmla="*/ 2917371 h 5486400"/>
              <a:gd name="connsiteX2" fmla="*/ 5979886 w 6573270"/>
              <a:gd name="connsiteY2" fmla="*/ 3222171 h 5486400"/>
              <a:gd name="connsiteX3" fmla="*/ 5442857 w 6573270"/>
              <a:gd name="connsiteY3" fmla="*/ 3686628 h 5486400"/>
              <a:gd name="connsiteX4" fmla="*/ 4746171 w 6573270"/>
              <a:gd name="connsiteY4" fmla="*/ 3947885 h 5486400"/>
              <a:gd name="connsiteX5" fmla="*/ 4557486 w 6573270"/>
              <a:gd name="connsiteY5" fmla="*/ 3962400 h 5486400"/>
              <a:gd name="connsiteX6" fmla="*/ 3614057 w 6573270"/>
              <a:gd name="connsiteY6" fmla="*/ 4034971 h 5486400"/>
              <a:gd name="connsiteX7" fmla="*/ 2757714 w 6573270"/>
              <a:gd name="connsiteY7" fmla="*/ 3904342 h 5486400"/>
              <a:gd name="connsiteX8" fmla="*/ 1973943 w 6573270"/>
              <a:gd name="connsiteY8" fmla="*/ 3585028 h 5486400"/>
              <a:gd name="connsiteX9" fmla="*/ 1364343 w 6573270"/>
              <a:gd name="connsiteY9" fmla="*/ 3236685 h 5486400"/>
              <a:gd name="connsiteX10" fmla="*/ 1291771 w 6573270"/>
              <a:gd name="connsiteY10" fmla="*/ 3497942 h 5486400"/>
              <a:gd name="connsiteX11" fmla="*/ 1219200 w 6573270"/>
              <a:gd name="connsiteY11" fmla="*/ 3701142 h 5486400"/>
              <a:gd name="connsiteX12" fmla="*/ 1103086 w 6573270"/>
              <a:gd name="connsiteY12" fmla="*/ 4107542 h 5486400"/>
              <a:gd name="connsiteX13" fmla="*/ 1030514 w 6573270"/>
              <a:gd name="connsiteY13" fmla="*/ 4325257 h 5486400"/>
              <a:gd name="connsiteX14" fmla="*/ 1175657 w 6573270"/>
              <a:gd name="connsiteY14" fmla="*/ 4789714 h 5486400"/>
              <a:gd name="connsiteX15" fmla="*/ 1190171 w 6573270"/>
              <a:gd name="connsiteY15" fmla="*/ 5268685 h 5486400"/>
              <a:gd name="connsiteX16" fmla="*/ 972457 w 6573270"/>
              <a:gd name="connsiteY16" fmla="*/ 5471885 h 5486400"/>
              <a:gd name="connsiteX17" fmla="*/ 493486 w 6573270"/>
              <a:gd name="connsiteY17" fmla="*/ 5486400 h 5486400"/>
              <a:gd name="connsiteX18" fmla="*/ 203200 w 6573270"/>
              <a:gd name="connsiteY18" fmla="*/ 5254171 h 5486400"/>
              <a:gd name="connsiteX19" fmla="*/ 14514 w 6573270"/>
              <a:gd name="connsiteY19" fmla="*/ 4949371 h 5486400"/>
              <a:gd name="connsiteX20" fmla="*/ 0 w 6573270"/>
              <a:gd name="connsiteY20" fmla="*/ 4455885 h 5486400"/>
              <a:gd name="connsiteX21" fmla="*/ 43543 w 6573270"/>
              <a:gd name="connsiteY21" fmla="*/ 3962400 h 5486400"/>
              <a:gd name="connsiteX22" fmla="*/ 522514 w 6573270"/>
              <a:gd name="connsiteY22" fmla="*/ 3497942 h 5486400"/>
              <a:gd name="connsiteX23" fmla="*/ 899886 w 6573270"/>
              <a:gd name="connsiteY23" fmla="*/ 3164114 h 5486400"/>
              <a:gd name="connsiteX24" fmla="*/ 1117600 w 6573270"/>
              <a:gd name="connsiteY24" fmla="*/ 2960914 h 5486400"/>
              <a:gd name="connsiteX25" fmla="*/ 1857829 w 6573270"/>
              <a:gd name="connsiteY25" fmla="*/ 2148114 h 5486400"/>
              <a:gd name="connsiteX26" fmla="*/ 3091543 w 6573270"/>
              <a:gd name="connsiteY26" fmla="*/ 1001485 h 5486400"/>
              <a:gd name="connsiteX27" fmla="*/ 3889829 w 6573270"/>
              <a:gd name="connsiteY27" fmla="*/ 406400 h 5486400"/>
              <a:gd name="connsiteX28" fmla="*/ 4615543 w 6573270"/>
              <a:gd name="connsiteY28" fmla="*/ 101600 h 5486400"/>
              <a:gd name="connsiteX29" fmla="*/ 5297714 w 6573270"/>
              <a:gd name="connsiteY29" fmla="*/ 0 h 5486400"/>
              <a:gd name="connsiteX30" fmla="*/ 5602514 w 6573270"/>
              <a:gd name="connsiteY30" fmla="*/ 116114 h 5486400"/>
              <a:gd name="connsiteX31" fmla="*/ 5921829 w 6573270"/>
              <a:gd name="connsiteY31" fmla="*/ 595085 h 5486400"/>
              <a:gd name="connsiteX32" fmla="*/ 6183086 w 6573270"/>
              <a:gd name="connsiteY32" fmla="*/ 1306285 h 5486400"/>
              <a:gd name="connsiteX33" fmla="*/ 6429829 w 6573270"/>
              <a:gd name="connsiteY33" fmla="*/ 2119085 h 5486400"/>
              <a:gd name="connsiteX34" fmla="*/ 6573270 w 6573270"/>
              <a:gd name="connsiteY34" fmla="*/ 2810328 h 5486400"/>
              <a:gd name="connsiteX0" fmla="*/ 6573270 w 6573270"/>
              <a:gd name="connsiteY0" fmla="*/ 2810328 h 5486400"/>
              <a:gd name="connsiteX1" fmla="*/ 6081486 w 6573270"/>
              <a:gd name="connsiteY1" fmla="*/ 2917371 h 5486400"/>
              <a:gd name="connsiteX2" fmla="*/ 5979886 w 6573270"/>
              <a:gd name="connsiteY2" fmla="*/ 3222171 h 5486400"/>
              <a:gd name="connsiteX3" fmla="*/ 5442857 w 6573270"/>
              <a:gd name="connsiteY3" fmla="*/ 3686628 h 5486400"/>
              <a:gd name="connsiteX4" fmla="*/ 4746171 w 6573270"/>
              <a:gd name="connsiteY4" fmla="*/ 3947885 h 5486400"/>
              <a:gd name="connsiteX5" fmla="*/ 4557486 w 6573270"/>
              <a:gd name="connsiteY5" fmla="*/ 3962400 h 5486400"/>
              <a:gd name="connsiteX6" fmla="*/ 3614057 w 6573270"/>
              <a:gd name="connsiteY6" fmla="*/ 4034971 h 5486400"/>
              <a:gd name="connsiteX7" fmla="*/ 2757714 w 6573270"/>
              <a:gd name="connsiteY7" fmla="*/ 3904342 h 5486400"/>
              <a:gd name="connsiteX8" fmla="*/ 1973943 w 6573270"/>
              <a:gd name="connsiteY8" fmla="*/ 3585028 h 5486400"/>
              <a:gd name="connsiteX9" fmla="*/ 1364343 w 6573270"/>
              <a:gd name="connsiteY9" fmla="*/ 3236685 h 5486400"/>
              <a:gd name="connsiteX10" fmla="*/ 1291771 w 6573270"/>
              <a:gd name="connsiteY10" fmla="*/ 3497942 h 5486400"/>
              <a:gd name="connsiteX11" fmla="*/ 1219200 w 6573270"/>
              <a:gd name="connsiteY11" fmla="*/ 3701142 h 5486400"/>
              <a:gd name="connsiteX12" fmla="*/ 1103086 w 6573270"/>
              <a:gd name="connsiteY12" fmla="*/ 4107542 h 5486400"/>
              <a:gd name="connsiteX13" fmla="*/ 1030514 w 6573270"/>
              <a:gd name="connsiteY13" fmla="*/ 4325257 h 5486400"/>
              <a:gd name="connsiteX14" fmla="*/ 1175657 w 6573270"/>
              <a:gd name="connsiteY14" fmla="*/ 4789714 h 5486400"/>
              <a:gd name="connsiteX15" fmla="*/ 1190171 w 6573270"/>
              <a:gd name="connsiteY15" fmla="*/ 5268685 h 5486400"/>
              <a:gd name="connsiteX16" fmla="*/ 972457 w 6573270"/>
              <a:gd name="connsiteY16" fmla="*/ 5471885 h 5486400"/>
              <a:gd name="connsiteX17" fmla="*/ 493486 w 6573270"/>
              <a:gd name="connsiteY17" fmla="*/ 5486400 h 5486400"/>
              <a:gd name="connsiteX18" fmla="*/ 203200 w 6573270"/>
              <a:gd name="connsiteY18" fmla="*/ 5254171 h 5486400"/>
              <a:gd name="connsiteX19" fmla="*/ 14514 w 6573270"/>
              <a:gd name="connsiteY19" fmla="*/ 4949371 h 5486400"/>
              <a:gd name="connsiteX20" fmla="*/ 0 w 6573270"/>
              <a:gd name="connsiteY20" fmla="*/ 4455885 h 5486400"/>
              <a:gd name="connsiteX21" fmla="*/ 43543 w 6573270"/>
              <a:gd name="connsiteY21" fmla="*/ 3962400 h 5486400"/>
              <a:gd name="connsiteX22" fmla="*/ 522514 w 6573270"/>
              <a:gd name="connsiteY22" fmla="*/ 3497942 h 5486400"/>
              <a:gd name="connsiteX23" fmla="*/ 899886 w 6573270"/>
              <a:gd name="connsiteY23" fmla="*/ 3164114 h 5486400"/>
              <a:gd name="connsiteX24" fmla="*/ 1117600 w 6573270"/>
              <a:gd name="connsiteY24" fmla="*/ 2960914 h 5486400"/>
              <a:gd name="connsiteX25" fmla="*/ 1857829 w 6573270"/>
              <a:gd name="connsiteY25" fmla="*/ 2148114 h 5486400"/>
              <a:gd name="connsiteX26" fmla="*/ 3091543 w 6573270"/>
              <a:gd name="connsiteY26" fmla="*/ 1001485 h 5486400"/>
              <a:gd name="connsiteX27" fmla="*/ 3889829 w 6573270"/>
              <a:gd name="connsiteY27" fmla="*/ 406400 h 5486400"/>
              <a:gd name="connsiteX28" fmla="*/ 4615543 w 6573270"/>
              <a:gd name="connsiteY28" fmla="*/ 101600 h 5486400"/>
              <a:gd name="connsiteX29" fmla="*/ 5297714 w 6573270"/>
              <a:gd name="connsiteY29" fmla="*/ 0 h 5486400"/>
              <a:gd name="connsiteX30" fmla="*/ 5602514 w 6573270"/>
              <a:gd name="connsiteY30" fmla="*/ 116114 h 5486400"/>
              <a:gd name="connsiteX31" fmla="*/ 5921829 w 6573270"/>
              <a:gd name="connsiteY31" fmla="*/ 595085 h 5486400"/>
              <a:gd name="connsiteX32" fmla="*/ 6183086 w 6573270"/>
              <a:gd name="connsiteY32" fmla="*/ 1306285 h 5486400"/>
              <a:gd name="connsiteX33" fmla="*/ 6429829 w 6573270"/>
              <a:gd name="connsiteY33" fmla="*/ 2119085 h 5486400"/>
              <a:gd name="connsiteX34" fmla="*/ 6573270 w 6573270"/>
              <a:gd name="connsiteY34" fmla="*/ 2810328 h 5486400"/>
              <a:gd name="connsiteX0" fmla="*/ 6573270 w 6573270"/>
              <a:gd name="connsiteY0" fmla="*/ 2810328 h 5486400"/>
              <a:gd name="connsiteX1" fmla="*/ 6081486 w 6573270"/>
              <a:gd name="connsiteY1" fmla="*/ 2917371 h 5486400"/>
              <a:gd name="connsiteX2" fmla="*/ 5979886 w 6573270"/>
              <a:gd name="connsiteY2" fmla="*/ 3222171 h 5486400"/>
              <a:gd name="connsiteX3" fmla="*/ 5442857 w 6573270"/>
              <a:gd name="connsiteY3" fmla="*/ 3686628 h 5486400"/>
              <a:gd name="connsiteX4" fmla="*/ 4746171 w 6573270"/>
              <a:gd name="connsiteY4" fmla="*/ 3947885 h 5486400"/>
              <a:gd name="connsiteX5" fmla="*/ 4557486 w 6573270"/>
              <a:gd name="connsiteY5" fmla="*/ 3962400 h 5486400"/>
              <a:gd name="connsiteX6" fmla="*/ 3614057 w 6573270"/>
              <a:gd name="connsiteY6" fmla="*/ 4034971 h 5486400"/>
              <a:gd name="connsiteX7" fmla="*/ 2757714 w 6573270"/>
              <a:gd name="connsiteY7" fmla="*/ 3904342 h 5486400"/>
              <a:gd name="connsiteX8" fmla="*/ 1973943 w 6573270"/>
              <a:gd name="connsiteY8" fmla="*/ 3585028 h 5486400"/>
              <a:gd name="connsiteX9" fmla="*/ 1364343 w 6573270"/>
              <a:gd name="connsiteY9" fmla="*/ 3236685 h 5486400"/>
              <a:gd name="connsiteX10" fmla="*/ 1291771 w 6573270"/>
              <a:gd name="connsiteY10" fmla="*/ 3497942 h 5486400"/>
              <a:gd name="connsiteX11" fmla="*/ 1219200 w 6573270"/>
              <a:gd name="connsiteY11" fmla="*/ 3701142 h 5486400"/>
              <a:gd name="connsiteX12" fmla="*/ 1103086 w 6573270"/>
              <a:gd name="connsiteY12" fmla="*/ 4107542 h 5486400"/>
              <a:gd name="connsiteX13" fmla="*/ 1030514 w 6573270"/>
              <a:gd name="connsiteY13" fmla="*/ 4325257 h 5486400"/>
              <a:gd name="connsiteX14" fmla="*/ 1175657 w 6573270"/>
              <a:gd name="connsiteY14" fmla="*/ 4789714 h 5486400"/>
              <a:gd name="connsiteX15" fmla="*/ 1190171 w 6573270"/>
              <a:gd name="connsiteY15" fmla="*/ 5268685 h 5486400"/>
              <a:gd name="connsiteX16" fmla="*/ 972457 w 6573270"/>
              <a:gd name="connsiteY16" fmla="*/ 5471885 h 5486400"/>
              <a:gd name="connsiteX17" fmla="*/ 493486 w 6573270"/>
              <a:gd name="connsiteY17" fmla="*/ 5486400 h 5486400"/>
              <a:gd name="connsiteX18" fmla="*/ 203200 w 6573270"/>
              <a:gd name="connsiteY18" fmla="*/ 5254171 h 5486400"/>
              <a:gd name="connsiteX19" fmla="*/ 14514 w 6573270"/>
              <a:gd name="connsiteY19" fmla="*/ 4949371 h 5486400"/>
              <a:gd name="connsiteX20" fmla="*/ 0 w 6573270"/>
              <a:gd name="connsiteY20" fmla="*/ 4455885 h 5486400"/>
              <a:gd name="connsiteX21" fmla="*/ 43543 w 6573270"/>
              <a:gd name="connsiteY21" fmla="*/ 3962400 h 5486400"/>
              <a:gd name="connsiteX22" fmla="*/ 522514 w 6573270"/>
              <a:gd name="connsiteY22" fmla="*/ 3497942 h 5486400"/>
              <a:gd name="connsiteX23" fmla="*/ 899886 w 6573270"/>
              <a:gd name="connsiteY23" fmla="*/ 3164114 h 5486400"/>
              <a:gd name="connsiteX24" fmla="*/ 1117600 w 6573270"/>
              <a:gd name="connsiteY24" fmla="*/ 2960914 h 5486400"/>
              <a:gd name="connsiteX25" fmla="*/ 1857829 w 6573270"/>
              <a:gd name="connsiteY25" fmla="*/ 2148114 h 5486400"/>
              <a:gd name="connsiteX26" fmla="*/ 3091543 w 6573270"/>
              <a:gd name="connsiteY26" fmla="*/ 1001485 h 5486400"/>
              <a:gd name="connsiteX27" fmla="*/ 3889829 w 6573270"/>
              <a:gd name="connsiteY27" fmla="*/ 406400 h 5486400"/>
              <a:gd name="connsiteX28" fmla="*/ 4615543 w 6573270"/>
              <a:gd name="connsiteY28" fmla="*/ 101600 h 5486400"/>
              <a:gd name="connsiteX29" fmla="*/ 5297714 w 6573270"/>
              <a:gd name="connsiteY29" fmla="*/ 0 h 5486400"/>
              <a:gd name="connsiteX30" fmla="*/ 5602514 w 6573270"/>
              <a:gd name="connsiteY30" fmla="*/ 116114 h 5486400"/>
              <a:gd name="connsiteX31" fmla="*/ 5921829 w 6573270"/>
              <a:gd name="connsiteY31" fmla="*/ 595085 h 5486400"/>
              <a:gd name="connsiteX32" fmla="*/ 6183086 w 6573270"/>
              <a:gd name="connsiteY32" fmla="*/ 1306285 h 5486400"/>
              <a:gd name="connsiteX33" fmla="*/ 6429829 w 6573270"/>
              <a:gd name="connsiteY33" fmla="*/ 2119085 h 5486400"/>
              <a:gd name="connsiteX34" fmla="*/ 6573270 w 6573270"/>
              <a:gd name="connsiteY34" fmla="*/ 2810328 h 5486400"/>
              <a:gd name="connsiteX0" fmla="*/ 6573270 w 6573270"/>
              <a:gd name="connsiteY0" fmla="*/ 2810328 h 5486400"/>
              <a:gd name="connsiteX1" fmla="*/ 6081486 w 6573270"/>
              <a:gd name="connsiteY1" fmla="*/ 2917371 h 5486400"/>
              <a:gd name="connsiteX2" fmla="*/ 5979886 w 6573270"/>
              <a:gd name="connsiteY2" fmla="*/ 3222171 h 5486400"/>
              <a:gd name="connsiteX3" fmla="*/ 5423807 w 6573270"/>
              <a:gd name="connsiteY3" fmla="*/ 3667578 h 5486400"/>
              <a:gd name="connsiteX4" fmla="*/ 4746171 w 6573270"/>
              <a:gd name="connsiteY4" fmla="*/ 3947885 h 5486400"/>
              <a:gd name="connsiteX5" fmla="*/ 4557486 w 6573270"/>
              <a:gd name="connsiteY5" fmla="*/ 3962400 h 5486400"/>
              <a:gd name="connsiteX6" fmla="*/ 3614057 w 6573270"/>
              <a:gd name="connsiteY6" fmla="*/ 4034971 h 5486400"/>
              <a:gd name="connsiteX7" fmla="*/ 2757714 w 6573270"/>
              <a:gd name="connsiteY7" fmla="*/ 3904342 h 5486400"/>
              <a:gd name="connsiteX8" fmla="*/ 1973943 w 6573270"/>
              <a:gd name="connsiteY8" fmla="*/ 3585028 h 5486400"/>
              <a:gd name="connsiteX9" fmla="*/ 1364343 w 6573270"/>
              <a:gd name="connsiteY9" fmla="*/ 3236685 h 5486400"/>
              <a:gd name="connsiteX10" fmla="*/ 1291771 w 6573270"/>
              <a:gd name="connsiteY10" fmla="*/ 3497942 h 5486400"/>
              <a:gd name="connsiteX11" fmla="*/ 1219200 w 6573270"/>
              <a:gd name="connsiteY11" fmla="*/ 3701142 h 5486400"/>
              <a:gd name="connsiteX12" fmla="*/ 1103086 w 6573270"/>
              <a:gd name="connsiteY12" fmla="*/ 4107542 h 5486400"/>
              <a:gd name="connsiteX13" fmla="*/ 1030514 w 6573270"/>
              <a:gd name="connsiteY13" fmla="*/ 4325257 h 5486400"/>
              <a:gd name="connsiteX14" fmla="*/ 1175657 w 6573270"/>
              <a:gd name="connsiteY14" fmla="*/ 4789714 h 5486400"/>
              <a:gd name="connsiteX15" fmla="*/ 1190171 w 6573270"/>
              <a:gd name="connsiteY15" fmla="*/ 5268685 h 5486400"/>
              <a:gd name="connsiteX16" fmla="*/ 972457 w 6573270"/>
              <a:gd name="connsiteY16" fmla="*/ 5471885 h 5486400"/>
              <a:gd name="connsiteX17" fmla="*/ 493486 w 6573270"/>
              <a:gd name="connsiteY17" fmla="*/ 5486400 h 5486400"/>
              <a:gd name="connsiteX18" fmla="*/ 203200 w 6573270"/>
              <a:gd name="connsiteY18" fmla="*/ 5254171 h 5486400"/>
              <a:gd name="connsiteX19" fmla="*/ 14514 w 6573270"/>
              <a:gd name="connsiteY19" fmla="*/ 4949371 h 5486400"/>
              <a:gd name="connsiteX20" fmla="*/ 0 w 6573270"/>
              <a:gd name="connsiteY20" fmla="*/ 4455885 h 5486400"/>
              <a:gd name="connsiteX21" fmla="*/ 43543 w 6573270"/>
              <a:gd name="connsiteY21" fmla="*/ 3962400 h 5486400"/>
              <a:gd name="connsiteX22" fmla="*/ 522514 w 6573270"/>
              <a:gd name="connsiteY22" fmla="*/ 3497942 h 5486400"/>
              <a:gd name="connsiteX23" fmla="*/ 899886 w 6573270"/>
              <a:gd name="connsiteY23" fmla="*/ 3164114 h 5486400"/>
              <a:gd name="connsiteX24" fmla="*/ 1117600 w 6573270"/>
              <a:gd name="connsiteY24" fmla="*/ 2960914 h 5486400"/>
              <a:gd name="connsiteX25" fmla="*/ 1857829 w 6573270"/>
              <a:gd name="connsiteY25" fmla="*/ 2148114 h 5486400"/>
              <a:gd name="connsiteX26" fmla="*/ 3091543 w 6573270"/>
              <a:gd name="connsiteY26" fmla="*/ 1001485 h 5486400"/>
              <a:gd name="connsiteX27" fmla="*/ 3889829 w 6573270"/>
              <a:gd name="connsiteY27" fmla="*/ 406400 h 5486400"/>
              <a:gd name="connsiteX28" fmla="*/ 4615543 w 6573270"/>
              <a:gd name="connsiteY28" fmla="*/ 101600 h 5486400"/>
              <a:gd name="connsiteX29" fmla="*/ 5297714 w 6573270"/>
              <a:gd name="connsiteY29" fmla="*/ 0 h 5486400"/>
              <a:gd name="connsiteX30" fmla="*/ 5602514 w 6573270"/>
              <a:gd name="connsiteY30" fmla="*/ 116114 h 5486400"/>
              <a:gd name="connsiteX31" fmla="*/ 5921829 w 6573270"/>
              <a:gd name="connsiteY31" fmla="*/ 595085 h 5486400"/>
              <a:gd name="connsiteX32" fmla="*/ 6183086 w 6573270"/>
              <a:gd name="connsiteY32" fmla="*/ 1306285 h 5486400"/>
              <a:gd name="connsiteX33" fmla="*/ 6429829 w 6573270"/>
              <a:gd name="connsiteY33" fmla="*/ 2119085 h 5486400"/>
              <a:gd name="connsiteX34" fmla="*/ 6573270 w 6573270"/>
              <a:gd name="connsiteY34" fmla="*/ 2810328 h 5486400"/>
              <a:gd name="connsiteX0" fmla="*/ 6573270 w 6573270"/>
              <a:gd name="connsiteY0" fmla="*/ 2810328 h 5486400"/>
              <a:gd name="connsiteX1" fmla="*/ 6081486 w 6573270"/>
              <a:gd name="connsiteY1" fmla="*/ 2917371 h 5486400"/>
              <a:gd name="connsiteX2" fmla="*/ 5979886 w 6573270"/>
              <a:gd name="connsiteY2" fmla="*/ 3222171 h 5486400"/>
              <a:gd name="connsiteX3" fmla="*/ 5423807 w 6573270"/>
              <a:gd name="connsiteY3" fmla="*/ 3667578 h 5486400"/>
              <a:gd name="connsiteX4" fmla="*/ 4746171 w 6573270"/>
              <a:gd name="connsiteY4" fmla="*/ 3947885 h 5486400"/>
              <a:gd name="connsiteX5" fmla="*/ 4557486 w 6573270"/>
              <a:gd name="connsiteY5" fmla="*/ 3962400 h 5486400"/>
              <a:gd name="connsiteX6" fmla="*/ 3614057 w 6573270"/>
              <a:gd name="connsiteY6" fmla="*/ 4034971 h 5486400"/>
              <a:gd name="connsiteX7" fmla="*/ 2757714 w 6573270"/>
              <a:gd name="connsiteY7" fmla="*/ 3904342 h 5486400"/>
              <a:gd name="connsiteX8" fmla="*/ 1973943 w 6573270"/>
              <a:gd name="connsiteY8" fmla="*/ 3585028 h 5486400"/>
              <a:gd name="connsiteX9" fmla="*/ 1364343 w 6573270"/>
              <a:gd name="connsiteY9" fmla="*/ 3236685 h 5486400"/>
              <a:gd name="connsiteX10" fmla="*/ 1291771 w 6573270"/>
              <a:gd name="connsiteY10" fmla="*/ 3497942 h 5486400"/>
              <a:gd name="connsiteX11" fmla="*/ 1219200 w 6573270"/>
              <a:gd name="connsiteY11" fmla="*/ 3701142 h 5486400"/>
              <a:gd name="connsiteX12" fmla="*/ 1103086 w 6573270"/>
              <a:gd name="connsiteY12" fmla="*/ 4107542 h 5486400"/>
              <a:gd name="connsiteX13" fmla="*/ 1030514 w 6573270"/>
              <a:gd name="connsiteY13" fmla="*/ 4325257 h 5486400"/>
              <a:gd name="connsiteX14" fmla="*/ 1175657 w 6573270"/>
              <a:gd name="connsiteY14" fmla="*/ 4789714 h 5486400"/>
              <a:gd name="connsiteX15" fmla="*/ 1190171 w 6573270"/>
              <a:gd name="connsiteY15" fmla="*/ 5268685 h 5486400"/>
              <a:gd name="connsiteX16" fmla="*/ 972457 w 6573270"/>
              <a:gd name="connsiteY16" fmla="*/ 5471885 h 5486400"/>
              <a:gd name="connsiteX17" fmla="*/ 493486 w 6573270"/>
              <a:gd name="connsiteY17" fmla="*/ 5486400 h 5486400"/>
              <a:gd name="connsiteX18" fmla="*/ 203200 w 6573270"/>
              <a:gd name="connsiteY18" fmla="*/ 5254171 h 5486400"/>
              <a:gd name="connsiteX19" fmla="*/ 14514 w 6573270"/>
              <a:gd name="connsiteY19" fmla="*/ 4949371 h 5486400"/>
              <a:gd name="connsiteX20" fmla="*/ 0 w 6573270"/>
              <a:gd name="connsiteY20" fmla="*/ 4455885 h 5486400"/>
              <a:gd name="connsiteX21" fmla="*/ 43543 w 6573270"/>
              <a:gd name="connsiteY21" fmla="*/ 3962400 h 5486400"/>
              <a:gd name="connsiteX22" fmla="*/ 522514 w 6573270"/>
              <a:gd name="connsiteY22" fmla="*/ 3497942 h 5486400"/>
              <a:gd name="connsiteX23" fmla="*/ 899886 w 6573270"/>
              <a:gd name="connsiteY23" fmla="*/ 3164114 h 5486400"/>
              <a:gd name="connsiteX24" fmla="*/ 1117600 w 6573270"/>
              <a:gd name="connsiteY24" fmla="*/ 2960914 h 5486400"/>
              <a:gd name="connsiteX25" fmla="*/ 1857829 w 6573270"/>
              <a:gd name="connsiteY25" fmla="*/ 2148114 h 5486400"/>
              <a:gd name="connsiteX26" fmla="*/ 3091543 w 6573270"/>
              <a:gd name="connsiteY26" fmla="*/ 1001485 h 5486400"/>
              <a:gd name="connsiteX27" fmla="*/ 3889829 w 6573270"/>
              <a:gd name="connsiteY27" fmla="*/ 406400 h 5486400"/>
              <a:gd name="connsiteX28" fmla="*/ 4615543 w 6573270"/>
              <a:gd name="connsiteY28" fmla="*/ 101600 h 5486400"/>
              <a:gd name="connsiteX29" fmla="*/ 5297714 w 6573270"/>
              <a:gd name="connsiteY29" fmla="*/ 0 h 5486400"/>
              <a:gd name="connsiteX30" fmla="*/ 5602514 w 6573270"/>
              <a:gd name="connsiteY30" fmla="*/ 116114 h 5486400"/>
              <a:gd name="connsiteX31" fmla="*/ 5921829 w 6573270"/>
              <a:gd name="connsiteY31" fmla="*/ 595085 h 5486400"/>
              <a:gd name="connsiteX32" fmla="*/ 6183086 w 6573270"/>
              <a:gd name="connsiteY32" fmla="*/ 1306285 h 5486400"/>
              <a:gd name="connsiteX33" fmla="*/ 6429829 w 6573270"/>
              <a:gd name="connsiteY33" fmla="*/ 2119085 h 5486400"/>
              <a:gd name="connsiteX34" fmla="*/ 6573270 w 6573270"/>
              <a:gd name="connsiteY34" fmla="*/ 2810328 h 5486400"/>
              <a:gd name="connsiteX0" fmla="*/ 6573270 w 6573270"/>
              <a:gd name="connsiteY0" fmla="*/ 2810328 h 5486400"/>
              <a:gd name="connsiteX1" fmla="*/ 6081486 w 6573270"/>
              <a:gd name="connsiteY1" fmla="*/ 2917371 h 5486400"/>
              <a:gd name="connsiteX2" fmla="*/ 5979886 w 6573270"/>
              <a:gd name="connsiteY2" fmla="*/ 3222171 h 5486400"/>
              <a:gd name="connsiteX3" fmla="*/ 5423807 w 6573270"/>
              <a:gd name="connsiteY3" fmla="*/ 3667578 h 5486400"/>
              <a:gd name="connsiteX4" fmla="*/ 4746171 w 6573270"/>
              <a:gd name="connsiteY4" fmla="*/ 3947885 h 5486400"/>
              <a:gd name="connsiteX5" fmla="*/ 4557486 w 6573270"/>
              <a:gd name="connsiteY5" fmla="*/ 3962400 h 5486400"/>
              <a:gd name="connsiteX6" fmla="*/ 3614057 w 6573270"/>
              <a:gd name="connsiteY6" fmla="*/ 4034971 h 5486400"/>
              <a:gd name="connsiteX7" fmla="*/ 2757714 w 6573270"/>
              <a:gd name="connsiteY7" fmla="*/ 3904342 h 5486400"/>
              <a:gd name="connsiteX8" fmla="*/ 1973943 w 6573270"/>
              <a:gd name="connsiteY8" fmla="*/ 3585028 h 5486400"/>
              <a:gd name="connsiteX9" fmla="*/ 1364343 w 6573270"/>
              <a:gd name="connsiteY9" fmla="*/ 3236685 h 5486400"/>
              <a:gd name="connsiteX10" fmla="*/ 1291771 w 6573270"/>
              <a:gd name="connsiteY10" fmla="*/ 3497942 h 5486400"/>
              <a:gd name="connsiteX11" fmla="*/ 1219200 w 6573270"/>
              <a:gd name="connsiteY11" fmla="*/ 3701142 h 5486400"/>
              <a:gd name="connsiteX12" fmla="*/ 1103086 w 6573270"/>
              <a:gd name="connsiteY12" fmla="*/ 4107542 h 5486400"/>
              <a:gd name="connsiteX13" fmla="*/ 1030514 w 6573270"/>
              <a:gd name="connsiteY13" fmla="*/ 4325257 h 5486400"/>
              <a:gd name="connsiteX14" fmla="*/ 1175657 w 6573270"/>
              <a:gd name="connsiteY14" fmla="*/ 4789714 h 5486400"/>
              <a:gd name="connsiteX15" fmla="*/ 1190171 w 6573270"/>
              <a:gd name="connsiteY15" fmla="*/ 5268685 h 5486400"/>
              <a:gd name="connsiteX16" fmla="*/ 972457 w 6573270"/>
              <a:gd name="connsiteY16" fmla="*/ 5471885 h 5486400"/>
              <a:gd name="connsiteX17" fmla="*/ 493486 w 6573270"/>
              <a:gd name="connsiteY17" fmla="*/ 5486400 h 5486400"/>
              <a:gd name="connsiteX18" fmla="*/ 203200 w 6573270"/>
              <a:gd name="connsiteY18" fmla="*/ 5254171 h 5486400"/>
              <a:gd name="connsiteX19" fmla="*/ 14514 w 6573270"/>
              <a:gd name="connsiteY19" fmla="*/ 4949371 h 5486400"/>
              <a:gd name="connsiteX20" fmla="*/ 0 w 6573270"/>
              <a:gd name="connsiteY20" fmla="*/ 4455885 h 5486400"/>
              <a:gd name="connsiteX21" fmla="*/ 43543 w 6573270"/>
              <a:gd name="connsiteY21" fmla="*/ 3962400 h 5486400"/>
              <a:gd name="connsiteX22" fmla="*/ 522514 w 6573270"/>
              <a:gd name="connsiteY22" fmla="*/ 3497942 h 5486400"/>
              <a:gd name="connsiteX23" fmla="*/ 899886 w 6573270"/>
              <a:gd name="connsiteY23" fmla="*/ 3164114 h 5486400"/>
              <a:gd name="connsiteX24" fmla="*/ 1117600 w 6573270"/>
              <a:gd name="connsiteY24" fmla="*/ 2960914 h 5486400"/>
              <a:gd name="connsiteX25" fmla="*/ 1857829 w 6573270"/>
              <a:gd name="connsiteY25" fmla="*/ 2148114 h 5486400"/>
              <a:gd name="connsiteX26" fmla="*/ 3091543 w 6573270"/>
              <a:gd name="connsiteY26" fmla="*/ 1001485 h 5486400"/>
              <a:gd name="connsiteX27" fmla="*/ 3889829 w 6573270"/>
              <a:gd name="connsiteY27" fmla="*/ 406400 h 5486400"/>
              <a:gd name="connsiteX28" fmla="*/ 4615543 w 6573270"/>
              <a:gd name="connsiteY28" fmla="*/ 101600 h 5486400"/>
              <a:gd name="connsiteX29" fmla="*/ 5297714 w 6573270"/>
              <a:gd name="connsiteY29" fmla="*/ 0 h 5486400"/>
              <a:gd name="connsiteX30" fmla="*/ 5602514 w 6573270"/>
              <a:gd name="connsiteY30" fmla="*/ 116114 h 5486400"/>
              <a:gd name="connsiteX31" fmla="*/ 5921829 w 6573270"/>
              <a:gd name="connsiteY31" fmla="*/ 595085 h 5486400"/>
              <a:gd name="connsiteX32" fmla="*/ 6183086 w 6573270"/>
              <a:gd name="connsiteY32" fmla="*/ 1306285 h 5486400"/>
              <a:gd name="connsiteX33" fmla="*/ 6429829 w 6573270"/>
              <a:gd name="connsiteY33" fmla="*/ 2119085 h 5486400"/>
              <a:gd name="connsiteX34" fmla="*/ 6573270 w 6573270"/>
              <a:gd name="connsiteY34" fmla="*/ 2810328 h 5486400"/>
              <a:gd name="connsiteX0" fmla="*/ 6573270 w 6573270"/>
              <a:gd name="connsiteY0" fmla="*/ 2810328 h 5486400"/>
              <a:gd name="connsiteX1" fmla="*/ 6081486 w 6573270"/>
              <a:gd name="connsiteY1" fmla="*/ 2917371 h 5486400"/>
              <a:gd name="connsiteX2" fmla="*/ 5979886 w 6573270"/>
              <a:gd name="connsiteY2" fmla="*/ 3222171 h 5486400"/>
              <a:gd name="connsiteX3" fmla="*/ 5423807 w 6573270"/>
              <a:gd name="connsiteY3" fmla="*/ 3667578 h 5486400"/>
              <a:gd name="connsiteX4" fmla="*/ 4746171 w 6573270"/>
              <a:gd name="connsiteY4" fmla="*/ 3947885 h 5486400"/>
              <a:gd name="connsiteX5" fmla="*/ 4557486 w 6573270"/>
              <a:gd name="connsiteY5" fmla="*/ 3962400 h 5486400"/>
              <a:gd name="connsiteX6" fmla="*/ 3614057 w 6573270"/>
              <a:gd name="connsiteY6" fmla="*/ 4034971 h 5486400"/>
              <a:gd name="connsiteX7" fmla="*/ 2757714 w 6573270"/>
              <a:gd name="connsiteY7" fmla="*/ 3904342 h 5486400"/>
              <a:gd name="connsiteX8" fmla="*/ 1973943 w 6573270"/>
              <a:gd name="connsiteY8" fmla="*/ 3585028 h 5486400"/>
              <a:gd name="connsiteX9" fmla="*/ 1364343 w 6573270"/>
              <a:gd name="connsiteY9" fmla="*/ 3236685 h 5486400"/>
              <a:gd name="connsiteX10" fmla="*/ 1291771 w 6573270"/>
              <a:gd name="connsiteY10" fmla="*/ 3497942 h 5486400"/>
              <a:gd name="connsiteX11" fmla="*/ 1219200 w 6573270"/>
              <a:gd name="connsiteY11" fmla="*/ 3701142 h 5486400"/>
              <a:gd name="connsiteX12" fmla="*/ 1103086 w 6573270"/>
              <a:gd name="connsiteY12" fmla="*/ 4107542 h 5486400"/>
              <a:gd name="connsiteX13" fmla="*/ 1030514 w 6573270"/>
              <a:gd name="connsiteY13" fmla="*/ 4325257 h 5486400"/>
              <a:gd name="connsiteX14" fmla="*/ 1175657 w 6573270"/>
              <a:gd name="connsiteY14" fmla="*/ 4789714 h 5486400"/>
              <a:gd name="connsiteX15" fmla="*/ 1190171 w 6573270"/>
              <a:gd name="connsiteY15" fmla="*/ 5268685 h 5486400"/>
              <a:gd name="connsiteX16" fmla="*/ 972457 w 6573270"/>
              <a:gd name="connsiteY16" fmla="*/ 5471885 h 5486400"/>
              <a:gd name="connsiteX17" fmla="*/ 493486 w 6573270"/>
              <a:gd name="connsiteY17" fmla="*/ 5486400 h 5486400"/>
              <a:gd name="connsiteX18" fmla="*/ 203200 w 6573270"/>
              <a:gd name="connsiteY18" fmla="*/ 5254171 h 5486400"/>
              <a:gd name="connsiteX19" fmla="*/ 14514 w 6573270"/>
              <a:gd name="connsiteY19" fmla="*/ 4949371 h 5486400"/>
              <a:gd name="connsiteX20" fmla="*/ 0 w 6573270"/>
              <a:gd name="connsiteY20" fmla="*/ 4455885 h 5486400"/>
              <a:gd name="connsiteX21" fmla="*/ 43543 w 6573270"/>
              <a:gd name="connsiteY21" fmla="*/ 3962400 h 5486400"/>
              <a:gd name="connsiteX22" fmla="*/ 522514 w 6573270"/>
              <a:gd name="connsiteY22" fmla="*/ 3497942 h 5486400"/>
              <a:gd name="connsiteX23" fmla="*/ 899886 w 6573270"/>
              <a:gd name="connsiteY23" fmla="*/ 3164114 h 5486400"/>
              <a:gd name="connsiteX24" fmla="*/ 1117600 w 6573270"/>
              <a:gd name="connsiteY24" fmla="*/ 2960914 h 5486400"/>
              <a:gd name="connsiteX25" fmla="*/ 1857829 w 6573270"/>
              <a:gd name="connsiteY25" fmla="*/ 2148114 h 5486400"/>
              <a:gd name="connsiteX26" fmla="*/ 3091543 w 6573270"/>
              <a:gd name="connsiteY26" fmla="*/ 1001485 h 5486400"/>
              <a:gd name="connsiteX27" fmla="*/ 3889829 w 6573270"/>
              <a:gd name="connsiteY27" fmla="*/ 406400 h 5486400"/>
              <a:gd name="connsiteX28" fmla="*/ 4615543 w 6573270"/>
              <a:gd name="connsiteY28" fmla="*/ 101600 h 5486400"/>
              <a:gd name="connsiteX29" fmla="*/ 5297714 w 6573270"/>
              <a:gd name="connsiteY29" fmla="*/ 0 h 5486400"/>
              <a:gd name="connsiteX30" fmla="*/ 5602514 w 6573270"/>
              <a:gd name="connsiteY30" fmla="*/ 116114 h 5486400"/>
              <a:gd name="connsiteX31" fmla="*/ 5921829 w 6573270"/>
              <a:gd name="connsiteY31" fmla="*/ 595085 h 5486400"/>
              <a:gd name="connsiteX32" fmla="*/ 6183086 w 6573270"/>
              <a:gd name="connsiteY32" fmla="*/ 1306285 h 5486400"/>
              <a:gd name="connsiteX33" fmla="*/ 6429829 w 6573270"/>
              <a:gd name="connsiteY33" fmla="*/ 2119085 h 5486400"/>
              <a:gd name="connsiteX34" fmla="*/ 6573270 w 6573270"/>
              <a:gd name="connsiteY34" fmla="*/ 2810328 h 5486400"/>
              <a:gd name="connsiteX0" fmla="*/ 6573270 w 6573270"/>
              <a:gd name="connsiteY0" fmla="*/ 2810328 h 5486400"/>
              <a:gd name="connsiteX1" fmla="*/ 6081486 w 6573270"/>
              <a:gd name="connsiteY1" fmla="*/ 2917371 h 5486400"/>
              <a:gd name="connsiteX2" fmla="*/ 5979886 w 6573270"/>
              <a:gd name="connsiteY2" fmla="*/ 3222171 h 5486400"/>
              <a:gd name="connsiteX3" fmla="*/ 5423807 w 6573270"/>
              <a:gd name="connsiteY3" fmla="*/ 3667578 h 5486400"/>
              <a:gd name="connsiteX4" fmla="*/ 4746171 w 6573270"/>
              <a:gd name="connsiteY4" fmla="*/ 3947885 h 5486400"/>
              <a:gd name="connsiteX5" fmla="*/ 4557486 w 6573270"/>
              <a:gd name="connsiteY5" fmla="*/ 3962400 h 5486400"/>
              <a:gd name="connsiteX6" fmla="*/ 3614057 w 6573270"/>
              <a:gd name="connsiteY6" fmla="*/ 4034971 h 5486400"/>
              <a:gd name="connsiteX7" fmla="*/ 2757714 w 6573270"/>
              <a:gd name="connsiteY7" fmla="*/ 3904342 h 5486400"/>
              <a:gd name="connsiteX8" fmla="*/ 1973943 w 6573270"/>
              <a:gd name="connsiteY8" fmla="*/ 3585028 h 5486400"/>
              <a:gd name="connsiteX9" fmla="*/ 1364343 w 6573270"/>
              <a:gd name="connsiteY9" fmla="*/ 3236685 h 5486400"/>
              <a:gd name="connsiteX10" fmla="*/ 1291771 w 6573270"/>
              <a:gd name="connsiteY10" fmla="*/ 3497942 h 5486400"/>
              <a:gd name="connsiteX11" fmla="*/ 1219200 w 6573270"/>
              <a:gd name="connsiteY11" fmla="*/ 3701142 h 5486400"/>
              <a:gd name="connsiteX12" fmla="*/ 1103086 w 6573270"/>
              <a:gd name="connsiteY12" fmla="*/ 4107542 h 5486400"/>
              <a:gd name="connsiteX13" fmla="*/ 1030514 w 6573270"/>
              <a:gd name="connsiteY13" fmla="*/ 4325257 h 5486400"/>
              <a:gd name="connsiteX14" fmla="*/ 1175657 w 6573270"/>
              <a:gd name="connsiteY14" fmla="*/ 4789714 h 5486400"/>
              <a:gd name="connsiteX15" fmla="*/ 1190171 w 6573270"/>
              <a:gd name="connsiteY15" fmla="*/ 5268685 h 5486400"/>
              <a:gd name="connsiteX16" fmla="*/ 972457 w 6573270"/>
              <a:gd name="connsiteY16" fmla="*/ 5471885 h 5486400"/>
              <a:gd name="connsiteX17" fmla="*/ 493486 w 6573270"/>
              <a:gd name="connsiteY17" fmla="*/ 5486400 h 5486400"/>
              <a:gd name="connsiteX18" fmla="*/ 203200 w 6573270"/>
              <a:gd name="connsiteY18" fmla="*/ 5254171 h 5486400"/>
              <a:gd name="connsiteX19" fmla="*/ 14514 w 6573270"/>
              <a:gd name="connsiteY19" fmla="*/ 4949371 h 5486400"/>
              <a:gd name="connsiteX20" fmla="*/ 0 w 6573270"/>
              <a:gd name="connsiteY20" fmla="*/ 4455885 h 5486400"/>
              <a:gd name="connsiteX21" fmla="*/ 43543 w 6573270"/>
              <a:gd name="connsiteY21" fmla="*/ 3962400 h 5486400"/>
              <a:gd name="connsiteX22" fmla="*/ 522514 w 6573270"/>
              <a:gd name="connsiteY22" fmla="*/ 3497942 h 5486400"/>
              <a:gd name="connsiteX23" fmla="*/ 899886 w 6573270"/>
              <a:gd name="connsiteY23" fmla="*/ 3164114 h 5486400"/>
              <a:gd name="connsiteX24" fmla="*/ 1117600 w 6573270"/>
              <a:gd name="connsiteY24" fmla="*/ 2960914 h 5486400"/>
              <a:gd name="connsiteX25" fmla="*/ 1857829 w 6573270"/>
              <a:gd name="connsiteY25" fmla="*/ 2148114 h 5486400"/>
              <a:gd name="connsiteX26" fmla="*/ 3091543 w 6573270"/>
              <a:gd name="connsiteY26" fmla="*/ 1001485 h 5486400"/>
              <a:gd name="connsiteX27" fmla="*/ 3889829 w 6573270"/>
              <a:gd name="connsiteY27" fmla="*/ 406400 h 5486400"/>
              <a:gd name="connsiteX28" fmla="*/ 4615543 w 6573270"/>
              <a:gd name="connsiteY28" fmla="*/ 101600 h 5486400"/>
              <a:gd name="connsiteX29" fmla="*/ 5297714 w 6573270"/>
              <a:gd name="connsiteY29" fmla="*/ 0 h 5486400"/>
              <a:gd name="connsiteX30" fmla="*/ 5602514 w 6573270"/>
              <a:gd name="connsiteY30" fmla="*/ 116114 h 5486400"/>
              <a:gd name="connsiteX31" fmla="*/ 5921829 w 6573270"/>
              <a:gd name="connsiteY31" fmla="*/ 595085 h 5486400"/>
              <a:gd name="connsiteX32" fmla="*/ 6183086 w 6573270"/>
              <a:gd name="connsiteY32" fmla="*/ 1306285 h 5486400"/>
              <a:gd name="connsiteX33" fmla="*/ 6429829 w 6573270"/>
              <a:gd name="connsiteY33" fmla="*/ 2119085 h 5486400"/>
              <a:gd name="connsiteX34" fmla="*/ 6573270 w 6573270"/>
              <a:gd name="connsiteY34" fmla="*/ 2810328 h 5486400"/>
              <a:gd name="connsiteX0" fmla="*/ 6573270 w 6573270"/>
              <a:gd name="connsiteY0" fmla="*/ 2810328 h 5486400"/>
              <a:gd name="connsiteX1" fmla="*/ 6081486 w 6573270"/>
              <a:gd name="connsiteY1" fmla="*/ 2917371 h 5486400"/>
              <a:gd name="connsiteX2" fmla="*/ 5979886 w 6573270"/>
              <a:gd name="connsiteY2" fmla="*/ 3222171 h 5486400"/>
              <a:gd name="connsiteX3" fmla="*/ 5423807 w 6573270"/>
              <a:gd name="connsiteY3" fmla="*/ 3667578 h 5486400"/>
              <a:gd name="connsiteX4" fmla="*/ 4746171 w 6573270"/>
              <a:gd name="connsiteY4" fmla="*/ 3947885 h 5486400"/>
              <a:gd name="connsiteX5" fmla="*/ 4333649 w 6573270"/>
              <a:gd name="connsiteY5" fmla="*/ 3979069 h 5486400"/>
              <a:gd name="connsiteX6" fmla="*/ 3614057 w 6573270"/>
              <a:gd name="connsiteY6" fmla="*/ 4034971 h 5486400"/>
              <a:gd name="connsiteX7" fmla="*/ 2757714 w 6573270"/>
              <a:gd name="connsiteY7" fmla="*/ 3904342 h 5486400"/>
              <a:gd name="connsiteX8" fmla="*/ 1973943 w 6573270"/>
              <a:gd name="connsiteY8" fmla="*/ 3585028 h 5486400"/>
              <a:gd name="connsiteX9" fmla="*/ 1364343 w 6573270"/>
              <a:gd name="connsiteY9" fmla="*/ 3236685 h 5486400"/>
              <a:gd name="connsiteX10" fmla="*/ 1291771 w 6573270"/>
              <a:gd name="connsiteY10" fmla="*/ 3497942 h 5486400"/>
              <a:gd name="connsiteX11" fmla="*/ 1219200 w 6573270"/>
              <a:gd name="connsiteY11" fmla="*/ 3701142 h 5486400"/>
              <a:gd name="connsiteX12" fmla="*/ 1103086 w 6573270"/>
              <a:gd name="connsiteY12" fmla="*/ 4107542 h 5486400"/>
              <a:gd name="connsiteX13" fmla="*/ 1030514 w 6573270"/>
              <a:gd name="connsiteY13" fmla="*/ 4325257 h 5486400"/>
              <a:gd name="connsiteX14" fmla="*/ 1175657 w 6573270"/>
              <a:gd name="connsiteY14" fmla="*/ 4789714 h 5486400"/>
              <a:gd name="connsiteX15" fmla="*/ 1190171 w 6573270"/>
              <a:gd name="connsiteY15" fmla="*/ 5268685 h 5486400"/>
              <a:gd name="connsiteX16" fmla="*/ 972457 w 6573270"/>
              <a:gd name="connsiteY16" fmla="*/ 5471885 h 5486400"/>
              <a:gd name="connsiteX17" fmla="*/ 493486 w 6573270"/>
              <a:gd name="connsiteY17" fmla="*/ 5486400 h 5486400"/>
              <a:gd name="connsiteX18" fmla="*/ 203200 w 6573270"/>
              <a:gd name="connsiteY18" fmla="*/ 5254171 h 5486400"/>
              <a:gd name="connsiteX19" fmla="*/ 14514 w 6573270"/>
              <a:gd name="connsiteY19" fmla="*/ 4949371 h 5486400"/>
              <a:gd name="connsiteX20" fmla="*/ 0 w 6573270"/>
              <a:gd name="connsiteY20" fmla="*/ 4455885 h 5486400"/>
              <a:gd name="connsiteX21" fmla="*/ 43543 w 6573270"/>
              <a:gd name="connsiteY21" fmla="*/ 3962400 h 5486400"/>
              <a:gd name="connsiteX22" fmla="*/ 522514 w 6573270"/>
              <a:gd name="connsiteY22" fmla="*/ 3497942 h 5486400"/>
              <a:gd name="connsiteX23" fmla="*/ 899886 w 6573270"/>
              <a:gd name="connsiteY23" fmla="*/ 3164114 h 5486400"/>
              <a:gd name="connsiteX24" fmla="*/ 1117600 w 6573270"/>
              <a:gd name="connsiteY24" fmla="*/ 2960914 h 5486400"/>
              <a:gd name="connsiteX25" fmla="*/ 1857829 w 6573270"/>
              <a:gd name="connsiteY25" fmla="*/ 2148114 h 5486400"/>
              <a:gd name="connsiteX26" fmla="*/ 3091543 w 6573270"/>
              <a:gd name="connsiteY26" fmla="*/ 1001485 h 5486400"/>
              <a:gd name="connsiteX27" fmla="*/ 3889829 w 6573270"/>
              <a:gd name="connsiteY27" fmla="*/ 406400 h 5486400"/>
              <a:gd name="connsiteX28" fmla="*/ 4615543 w 6573270"/>
              <a:gd name="connsiteY28" fmla="*/ 101600 h 5486400"/>
              <a:gd name="connsiteX29" fmla="*/ 5297714 w 6573270"/>
              <a:gd name="connsiteY29" fmla="*/ 0 h 5486400"/>
              <a:gd name="connsiteX30" fmla="*/ 5602514 w 6573270"/>
              <a:gd name="connsiteY30" fmla="*/ 116114 h 5486400"/>
              <a:gd name="connsiteX31" fmla="*/ 5921829 w 6573270"/>
              <a:gd name="connsiteY31" fmla="*/ 595085 h 5486400"/>
              <a:gd name="connsiteX32" fmla="*/ 6183086 w 6573270"/>
              <a:gd name="connsiteY32" fmla="*/ 1306285 h 5486400"/>
              <a:gd name="connsiteX33" fmla="*/ 6429829 w 6573270"/>
              <a:gd name="connsiteY33" fmla="*/ 2119085 h 5486400"/>
              <a:gd name="connsiteX34" fmla="*/ 6573270 w 6573270"/>
              <a:gd name="connsiteY34" fmla="*/ 2810328 h 5486400"/>
              <a:gd name="connsiteX0" fmla="*/ 6573270 w 6573270"/>
              <a:gd name="connsiteY0" fmla="*/ 2810328 h 5486400"/>
              <a:gd name="connsiteX1" fmla="*/ 6081486 w 6573270"/>
              <a:gd name="connsiteY1" fmla="*/ 2917371 h 5486400"/>
              <a:gd name="connsiteX2" fmla="*/ 5979886 w 6573270"/>
              <a:gd name="connsiteY2" fmla="*/ 3222171 h 5486400"/>
              <a:gd name="connsiteX3" fmla="*/ 5423807 w 6573270"/>
              <a:gd name="connsiteY3" fmla="*/ 3667578 h 5486400"/>
              <a:gd name="connsiteX4" fmla="*/ 4746171 w 6573270"/>
              <a:gd name="connsiteY4" fmla="*/ 3947885 h 5486400"/>
              <a:gd name="connsiteX5" fmla="*/ 4333649 w 6573270"/>
              <a:gd name="connsiteY5" fmla="*/ 3979069 h 5486400"/>
              <a:gd name="connsiteX6" fmla="*/ 3614057 w 6573270"/>
              <a:gd name="connsiteY6" fmla="*/ 4034971 h 5486400"/>
              <a:gd name="connsiteX7" fmla="*/ 2757714 w 6573270"/>
              <a:gd name="connsiteY7" fmla="*/ 3904342 h 5486400"/>
              <a:gd name="connsiteX8" fmla="*/ 1973943 w 6573270"/>
              <a:gd name="connsiteY8" fmla="*/ 3585028 h 5486400"/>
              <a:gd name="connsiteX9" fmla="*/ 1364343 w 6573270"/>
              <a:gd name="connsiteY9" fmla="*/ 3236685 h 5486400"/>
              <a:gd name="connsiteX10" fmla="*/ 1291771 w 6573270"/>
              <a:gd name="connsiteY10" fmla="*/ 3497942 h 5486400"/>
              <a:gd name="connsiteX11" fmla="*/ 1219200 w 6573270"/>
              <a:gd name="connsiteY11" fmla="*/ 3701142 h 5486400"/>
              <a:gd name="connsiteX12" fmla="*/ 1103086 w 6573270"/>
              <a:gd name="connsiteY12" fmla="*/ 4107542 h 5486400"/>
              <a:gd name="connsiteX13" fmla="*/ 1030514 w 6573270"/>
              <a:gd name="connsiteY13" fmla="*/ 4325257 h 5486400"/>
              <a:gd name="connsiteX14" fmla="*/ 1175657 w 6573270"/>
              <a:gd name="connsiteY14" fmla="*/ 4789714 h 5486400"/>
              <a:gd name="connsiteX15" fmla="*/ 1190171 w 6573270"/>
              <a:gd name="connsiteY15" fmla="*/ 5268685 h 5486400"/>
              <a:gd name="connsiteX16" fmla="*/ 972457 w 6573270"/>
              <a:gd name="connsiteY16" fmla="*/ 5471885 h 5486400"/>
              <a:gd name="connsiteX17" fmla="*/ 493486 w 6573270"/>
              <a:gd name="connsiteY17" fmla="*/ 5486400 h 5486400"/>
              <a:gd name="connsiteX18" fmla="*/ 203200 w 6573270"/>
              <a:gd name="connsiteY18" fmla="*/ 5254171 h 5486400"/>
              <a:gd name="connsiteX19" fmla="*/ 14514 w 6573270"/>
              <a:gd name="connsiteY19" fmla="*/ 4949371 h 5486400"/>
              <a:gd name="connsiteX20" fmla="*/ 0 w 6573270"/>
              <a:gd name="connsiteY20" fmla="*/ 4455885 h 5486400"/>
              <a:gd name="connsiteX21" fmla="*/ 43543 w 6573270"/>
              <a:gd name="connsiteY21" fmla="*/ 3962400 h 5486400"/>
              <a:gd name="connsiteX22" fmla="*/ 522514 w 6573270"/>
              <a:gd name="connsiteY22" fmla="*/ 3497942 h 5486400"/>
              <a:gd name="connsiteX23" fmla="*/ 899886 w 6573270"/>
              <a:gd name="connsiteY23" fmla="*/ 3164114 h 5486400"/>
              <a:gd name="connsiteX24" fmla="*/ 1117600 w 6573270"/>
              <a:gd name="connsiteY24" fmla="*/ 2960914 h 5486400"/>
              <a:gd name="connsiteX25" fmla="*/ 1857829 w 6573270"/>
              <a:gd name="connsiteY25" fmla="*/ 2148114 h 5486400"/>
              <a:gd name="connsiteX26" fmla="*/ 3091543 w 6573270"/>
              <a:gd name="connsiteY26" fmla="*/ 1001485 h 5486400"/>
              <a:gd name="connsiteX27" fmla="*/ 3889829 w 6573270"/>
              <a:gd name="connsiteY27" fmla="*/ 406400 h 5486400"/>
              <a:gd name="connsiteX28" fmla="*/ 4615543 w 6573270"/>
              <a:gd name="connsiteY28" fmla="*/ 101600 h 5486400"/>
              <a:gd name="connsiteX29" fmla="*/ 5297714 w 6573270"/>
              <a:gd name="connsiteY29" fmla="*/ 0 h 5486400"/>
              <a:gd name="connsiteX30" fmla="*/ 5602514 w 6573270"/>
              <a:gd name="connsiteY30" fmla="*/ 116114 h 5486400"/>
              <a:gd name="connsiteX31" fmla="*/ 5921829 w 6573270"/>
              <a:gd name="connsiteY31" fmla="*/ 595085 h 5486400"/>
              <a:gd name="connsiteX32" fmla="*/ 6183086 w 6573270"/>
              <a:gd name="connsiteY32" fmla="*/ 1306285 h 5486400"/>
              <a:gd name="connsiteX33" fmla="*/ 6429829 w 6573270"/>
              <a:gd name="connsiteY33" fmla="*/ 2119085 h 5486400"/>
              <a:gd name="connsiteX34" fmla="*/ 6573270 w 6573270"/>
              <a:gd name="connsiteY34" fmla="*/ 2810328 h 5486400"/>
              <a:gd name="connsiteX0" fmla="*/ 6573270 w 6573270"/>
              <a:gd name="connsiteY0" fmla="*/ 2810328 h 5486400"/>
              <a:gd name="connsiteX1" fmla="*/ 6081486 w 6573270"/>
              <a:gd name="connsiteY1" fmla="*/ 2917371 h 5486400"/>
              <a:gd name="connsiteX2" fmla="*/ 5979886 w 6573270"/>
              <a:gd name="connsiteY2" fmla="*/ 3222171 h 5486400"/>
              <a:gd name="connsiteX3" fmla="*/ 5423807 w 6573270"/>
              <a:gd name="connsiteY3" fmla="*/ 3667578 h 5486400"/>
              <a:gd name="connsiteX4" fmla="*/ 4746171 w 6573270"/>
              <a:gd name="connsiteY4" fmla="*/ 3947885 h 5486400"/>
              <a:gd name="connsiteX5" fmla="*/ 4257449 w 6573270"/>
              <a:gd name="connsiteY5" fmla="*/ 4007644 h 5486400"/>
              <a:gd name="connsiteX6" fmla="*/ 3614057 w 6573270"/>
              <a:gd name="connsiteY6" fmla="*/ 4034971 h 5486400"/>
              <a:gd name="connsiteX7" fmla="*/ 2757714 w 6573270"/>
              <a:gd name="connsiteY7" fmla="*/ 3904342 h 5486400"/>
              <a:gd name="connsiteX8" fmla="*/ 1973943 w 6573270"/>
              <a:gd name="connsiteY8" fmla="*/ 3585028 h 5486400"/>
              <a:gd name="connsiteX9" fmla="*/ 1364343 w 6573270"/>
              <a:gd name="connsiteY9" fmla="*/ 3236685 h 5486400"/>
              <a:gd name="connsiteX10" fmla="*/ 1291771 w 6573270"/>
              <a:gd name="connsiteY10" fmla="*/ 3497942 h 5486400"/>
              <a:gd name="connsiteX11" fmla="*/ 1219200 w 6573270"/>
              <a:gd name="connsiteY11" fmla="*/ 3701142 h 5486400"/>
              <a:gd name="connsiteX12" fmla="*/ 1103086 w 6573270"/>
              <a:gd name="connsiteY12" fmla="*/ 4107542 h 5486400"/>
              <a:gd name="connsiteX13" fmla="*/ 1030514 w 6573270"/>
              <a:gd name="connsiteY13" fmla="*/ 4325257 h 5486400"/>
              <a:gd name="connsiteX14" fmla="*/ 1175657 w 6573270"/>
              <a:gd name="connsiteY14" fmla="*/ 4789714 h 5486400"/>
              <a:gd name="connsiteX15" fmla="*/ 1190171 w 6573270"/>
              <a:gd name="connsiteY15" fmla="*/ 5268685 h 5486400"/>
              <a:gd name="connsiteX16" fmla="*/ 972457 w 6573270"/>
              <a:gd name="connsiteY16" fmla="*/ 5471885 h 5486400"/>
              <a:gd name="connsiteX17" fmla="*/ 493486 w 6573270"/>
              <a:gd name="connsiteY17" fmla="*/ 5486400 h 5486400"/>
              <a:gd name="connsiteX18" fmla="*/ 203200 w 6573270"/>
              <a:gd name="connsiteY18" fmla="*/ 5254171 h 5486400"/>
              <a:gd name="connsiteX19" fmla="*/ 14514 w 6573270"/>
              <a:gd name="connsiteY19" fmla="*/ 4949371 h 5486400"/>
              <a:gd name="connsiteX20" fmla="*/ 0 w 6573270"/>
              <a:gd name="connsiteY20" fmla="*/ 4455885 h 5486400"/>
              <a:gd name="connsiteX21" fmla="*/ 43543 w 6573270"/>
              <a:gd name="connsiteY21" fmla="*/ 3962400 h 5486400"/>
              <a:gd name="connsiteX22" fmla="*/ 522514 w 6573270"/>
              <a:gd name="connsiteY22" fmla="*/ 3497942 h 5486400"/>
              <a:gd name="connsiteX23" fmla="*/ 899886 w 6573270"/>
              <a:gd name="connsiteY23" fmla="*/ 3164114 h 5486400"/>
              <a:gd name="connsiteX24" fmla="*/ 1117600 w 6573270"/>
              <a:gd name="connsiteY24" fmla="*/ 2960914 h 5486400"/>
              <a:gd name="connsiteX25" fmla="*/ 1857829 w 6573270"/>
              <a:gd name="connsiteY25" fmla="*/ 2148114 h 5486400"/>
              <a:gd name="connsiteX26" fmla="*/ 3091543 w 6573270"/>
              <a:gd name="connsiteY26" fmla="*/ 1001485 h 5486400"/>
              <a:gd name="connsiteX27" fmla="*/ 3889829 w 6573270"/>
              <a:gd name="connsiteY27" fmla="*/ 406400 h 5486400"/>
              <a:gd name="connsiteX28" fmla="*/ 4615543 w 6573270"/>
              <a:gd name="connsiteY28" fmla="*/ 101600 h 5486400"/>
              <a:gd name="connsiteX29" fmla="*/ 5297714 w 6573270"/>
              <a:gd name="connsiteY29" fmla="*/ 0 h 5486400"/>
              <a:gd name="connsiteX30" fmla="*/ 5602514 w 6573270"/>
              <a:gd name="connsiteY30" fmla="*/ 116114 h 5486400"/>
              <a:gd name="connsiteX31" fmla="*/ 5921829 w 6573270"/>
              <a:gd name="connsiteY31" fmla="*/ 595085 h 5486400"/>
              <a:gd name="connsiteX32" fmla="*/ 6183086 w 6573270"/>
              <a:gd name="connsiteY32" fmla="*/ 1306285 h 5486400"/>
              <a:gd name="connsiteX33" fmla="*/ 6429829 w 6573270"/>
              <a:gd name="connsiteY33" fmla="*/ 2119085 h 5486400"/>
              <a:gd name="connsiteX34" fmla="*/ 6573270 w 6573270"/>
              <a:gd name="connsiteY34" fmla="*/ 2810328 h 5486400"/>
              <a:gd name="connsiteX0" fmla="*/ 6573270 w 6573270"/>
              <a:gd name="connsiteY0" fmla="*/ 2810328 h 5486400"/>
              <a:gd name="connsiteX1" fmla="*/ 6081486 w 6573270"/>
              <a:gd name="connsiteY1" fmla="*/ 2917371 h 5486400"/>
              <a:gd name="connsiteX2" fmla="*/ 5979886 w 6573270"/>
              <a:gd name="connsiteY2" fmla="*/ 3222171 h 5486400"/>
              <a:gd name="connsiteX3" fmla="*/ 5423807 w 6573270"/>
              <a:gd name="connsiteY3" fmla="*/ 3667578 h 5486400"/>
              <a:gd name="connsiteX4" fmla="*/ 4746171 w 6573270"/>
              <a:gd name="connsiteY4" fmla="*/ 3947885 h 5486400"/>
              <a:gd name="connsiteX5" fmla="*/ 4257449 w 6573270"/>
              <a:gd name="connsiteY5" fmla="*/ 4007644 h 5486400"/>
              <a:gd name="connsiteX6" fmla="*/ 3545000 w 6573270"/>
              <a:gd name="connsiteY6" fmla="*/ 4011159 h 5486400"/>
              <a:gd name="connsiteX7" fmla="*/ 2757714 w 6573270"/>
              <a:gd name="connsiteY7" fmla="*/ 3904342 h 5486400"/>
              <a:gd name="connsiteX8" fmla="*/ 1973943 w 6573270"/>
              <a:gd name="connsiteY8" fmla="*/ 3585028 h 5486400"/>
              <a:gd name="connsiteX9" fmla="*/ 1364343 w 6573270"/>
              <a:gd name="connsiteY9" fmla="*/ 3236685 h 5486400"/>
              <a:gd name="connsiteX10" fmla="*/ 1291771 w 6573270"/>
              <a:gd name="connsiteY10" fmla="*/ 3497942 h 5486400"/>
              <a:gd name="connsiteX11" fmla="*/ 1219200 w 6573270"/>
              <a:gd name="connsiteY11" fmla="*/ 3701142 h 5486400"/>
              <a:gd name="connsiteX12" fmla="*/ 1103086 w 6573270"/>
              <a:gd name="connsiteY12" fmla="*/ 4107542 h 5486400"/>
              <a:gd name="connsiteX13" fmla="*/ 1030514 w 6573270"/>
              <a:gd name="connsiteY13" fmla="*/ 4325257 h 5486400"/>
              <a:gd name="connsiteX14" fmla="*/ 1175657 w 6573270"/>
              <a:gd name="connsiteY14" fmla="*/ 4789714 h 5486400"/>
              <a:gd name="connsiteX15" fmla="*/ 1190171 w 6573270"/>
              <a:gd name="connsiteY15" fmla="*/ 5268685 h 5486400"/>
              <a:gd name="connsiteX16" fmla="*/ 972457 w 6573270"/>
              <a:gd name="connsiteY16" fmla="*/ 5471885 h 5486400"/>
              <a:gd name="connsiteX17" fmla="*/ 493486 w 6573270"/>
              <a:gd name="connsiteY17" fmla="*/ 5486400 h 5486400"/>
              <a:gd name="connsiteX18" fmla="*/ 203200 w 6573270"/>
              <a:gd name="connsiteY18" fmla="*/ 5254171 h 5486400"/>
              <a:gd name="connsiteX19" fmla="*/ 14514 w 6573270"/>
              <a:gd name="connsiteY19" fmla="*/ 4949371 h 5486400"/>
              <a:gd name="connsiteX20" fmla="*/ 0 w 6573270"/>
              <a:gd name="connsiteY20" fmla="*/ 4455885 h 5486400"/>
              <a:gd name="connsiteX21" fmla="*/ 43543 w 6573270"/>
              <a:gd name="connsiteY21" fmla="*/ 3962400 h 5486400"/>
              <a:gd name="connsiteX22" fmla="*/ 522514 w 6573270"/>
              <a:gd name="connsiteY22" fmla="*/ 3497942 h 5486400"/>
              <a:gd name="connsiteX23" fmla="*/ 899886 w 6573270"/>
              <a:gd name="connsiteY23" fmla="*/ 3164114 h 5486400"/>
              <a:gd name="connsiteX24" fmla="*/ 1117600 w 6573270"/>
              <a:gd name="connsiteY24" fmla="*/ 2960914 h 5486400"/>
              <a:gd name="connsiteX25" fmla="*/ 1857829 w 6573270"/>
              <a:gd name="connsiteY25" fmla="*/ 2148114 h 5486400"/>
              <a:gd name="connsiteX26" fmla="*/ 3091543 w 6573270"/>
              <a:gd name="connsiteY26" fmla="*/ 1001485 h 5486400"/>
              <a:gd name="connsiteX27" fmla="*/ 3889829 w 6573270"/>
              <a:gd name="connsiteY27" fmla="*/ 406400 h 5486400"/>
              <a:gd name="connsiteX28" fmla="*/ 4615543 w 6573270"/>
              <a:gd name="connsiteY28" fmla="*/ 101600 h 5486400"/>
              <a:gd name="connsiteX29" fmla="*/ 5297714 w 6573270"/>
              <a:gd name="connsiteY29" fmla="*/ 0 h 5486400"/>
              <a:gd name="connsiteX30" fmla="*/ 5602514 w 6573270"/>
              <a:gd name="connsiteY30" fmla="*/ 116114 h 5486400"/>
              <a:gd name="connsiteX31" fmla="*/ 5921829 w 6573270"/>
              <a:gd name="connsiteY31" fmla="*/ 595085 h 5486400"/>
              <a:gd name="connsiteX32" fmla="*/ 6183086 w 6573270"/>
              <a:gd name="connsiteY32" fmla="*/ 1306285 h 5486400"/>
              <a:gd name="connsiteX33" fmla="*/ 6429829 w 6573270"/>
              <a:gd name="connsiteY33" fmla="*/ 2119085 h 5486400"/>
              <a:gd name="connsiteX34" fmla="*/ 6573270 w 6573270"/>
              <a:gd name="connsiteY34" fmla="*/ 2810328 h 5486400"/>
              <a:gd name="connsiteX0" fmla="*/ 6573270 w 6573270"/>
              <a:gd name="connsiteY0" fmla="*/ 2810328 h 5486400"/>
              <a:gd name="connsiteX1" fmla="*/ 6081486 w 6573270"/>
              <a:gd name="connsiteY1" fmla="*/ 2917371 h 5486400"/>
              <a:gd name="connsiteX2" fmla="*/ 5979886 w 6573270"/>
              <a:gd name="connsiteY2" fmla="*/ 3222171 h 5486400"/>
              <a:gd name="connsiteX3" fmla="*/ 5423807 w 6573270"/>
              <a:gd name="connsiteY3" fmla="*/ 3667578 h 5486400"/>
              <a:gd name="connsiteX4" fmla="*/ 4746171 w 6573270"/>
              <a:gd name="connsiteY4" fmla="*/ 3947885 h 5486400"/>
              <a:gd name="connsiteX5" fmla="*/ 4257449 w 6573270"/>
              <a:gd name="connsiteY5" fmla="*/ 4007644 h 5486400"/>
              <a:gd name="connsiteX6" fmla="*/ 3545000 w 6573270"/>
              <a:gd name="connsiteY6" fmla="*/ 4011159 h 5486400"/>
              <a:gd name="connsiteX7" fmla="*/ 2757714 w 6573270"/>
              <a:gd name="connsiteY7" fmla="*/ 3904342 h 5486400"/>
              <a:gd name="connsiteX8" fmla="*/ 1973943 w 6573270"/>
              <a:gd name="connsiteY8" fmla="*/ 3585028 h 5486400"/>
              <a:gd name="connsiteX9" fmla="*/ 1364343 w 6573270"/>
              <a:gd name="connsiteY9" fmla="*/ 3236685 h 5486400"/>
              <a:gd name="connsiteX10" fmla="*/ 1291771 w 6573270"/>
              <a:gd name="connsiteY10" fmla="*/ 3497942 h 5486400"/>
              <a:gd name="connsiteX11" fmla="*/ 1219200 w 6573270"/>
              <a:gd name="connsiteY11" fmla="*/ 3701142 h 5486400"/>
              <a:gd name="connsiteX12" fmla="*/ 1103086 w 6573270"/>
              <a:gd name="connsiteY12" fmla="*/ 4107542 h 5486400"/>
              <a:gd name="connsiteX13" fmla="*/ 1030514 w 6573270"/>
              <a:gd name="connsiteY13" fmla="*/ 4325257 h 5486400"/>
              <a:gd name="connsiteX14" fmla="*/ 1175657 w 6573270"/>
              <a:gd name="connsiteY14" fmla="*/ 4789714 h 5486400"/>
              <a:gd name="connsiteX15" fmla="*/ 1190171 w 6573270"/>
              <a:gd name="connsiteY15" fmla="*/ 5268685 h 5486400"/>
              <a:gd name="connsiteX16" fmla="*/ 972457 w 6573270"/>
              <a:gd name="connsiteY16" fmla="*/ 5471885 h 5486400"/>
              <a:gd name="connsiteX17" fmla="*/ 493486 w 6573270"/>
              <a:gd name="connsiteY17" fmla="*/ 5486400 h 5486400"/>
              <a:gd name="connsiteX18" fmla="*/ 203200 w 6573270"/>
              <a:gd name="connsiteY18" fmla="*/ 5254171 h 5486400"/>
              <a:gd name="connsiteX19" fmla="*/ 14514 w 6573270"/>
              <a:gd name="connsiteY19" fmla="*/ 4949371 h 5486400"/>
              <a:gd name="connsiteX20" fmla="*/ 0 w 6573270"/>
              <a:gd name="connsiteY20" fmla="*/ 4455885 h 5486400"/>
              <a:gd name="connsiteX21" fmla="*/ 43543 w 6573270"/>
              <a:gd name="connsiteY21" fmla="*/ 3962400 h 5486400"/>
              <a:gd name="connsiteX22" fmla="*/ 522514 w 6573270"/>
              <a:gd name="connsiteY22" fmla="*/ 3497942 h 5486400"/>
              <a:gd name="connsiteX23" fmla="*/ 899886 w 6573270"/>
              <a:gd name="connsiteY23" fmla="*/ 3164114 h 5486400"/>
              <a:gd name="connsiteX24" fmla="*/ 1117600 w 6573270"/>
              <a:gd name="connsiteY24" fmla="*/ 2960914 h 5486400"/>
              <a:gd name="connsiteX25" fmla="*/ 1857829 w 6573270"/>
              <a:gd name="connsiteY25" fmla="*/ 2148114 h 5486400"/>
              <a:gd name="connsiteX26" fmla="*/ 3091543 w 6573270"/>
              <a:gd name="connsiteY26" fmla="*/ 1001485 h 5486400"/>
              <a:gd name="connsiteX27" fmla="*/ 3889829 w 6573270"/>
              <a:gd name="connsiteY27" fmla="*/ 406400 h 5486400"/>
              <a:gd name="connsiteX28" fmla="*/ 4615543 w 6573270"/>
              <a:gd name="connsiteY28" fmla="*/ 101600 h 5486400"/>
              <a:gd name="connsiteX29" fmla="*/ 5297714 w 6573270"/>
              <a:gd name="connsiteY29" fmla="*/ 0 h 5486400"/>
              <a:gd name="connsiteX30" fmla="*/ 5602514 w 6573270"/>
              <a:gd name="connsiteY30" fmla="*/ 116114 h 5486400"/>
              <a:gd name="connsiteX31" fmla="*/ 5921829 w 6573270"/>
              <a:gd name="connsiteY31" fmla="*/ 595085 h 5486400"/>
              <a:gd name="connsiteX32" fmla="*/ 6183086 w 6573270"/>
              <a:gd name="connsiteY32" fmla="*/ 1306285 h 5486400"/>
              <a:gd name="connsiteX33" fmla="*/ 6429829 w 6573270"/>
              <a:gd name="connsiteY33" fmla="*/ 2119085 h 5486400"/>
              <a:gd name="connsiteX34" fmla="*/ 6573270 w 6573270"/>
              <a:gd name="connsiteY34" fmla="*/ 2810328 h 5486400"/>
              <a:gd name="connsiteX0" fmla="*/ 6573270 w 6573270"/>
              <a:gd name="connsiteY0" fmla="*/ 2810328 h 5486400"/>
              <a:gd name="connsiteX1" fmla="*/ 6081486 w 6573270"/>
              <a:gd name="connsiteY1" fmla="*/ 2917371 h 5486400"/>
              <a:gd name="connsiteX2" fmla="*/ 5979886 w 6573270"/>
              <a:gd name="connsiteY2" fmla="*/ 3222171 h 5486400"/>
              <a:gd name="connsiteX3" fmla="*/ 5423807 w 6573270"/>
              <a:gd name="connsiteY3" fmla="*/ 3667578 h 5486400"/>
              <a:gd name="connsiteX4" fmla="*/ 4746171 w 6573270"/>
              <a:gd name="connsiteY4" fmla="*/ 3947885 h 5486400"/>
              <a:gd name="connsiteX5" fmla="*/ 4257449 w 6573270"/>
              <a:gd name="connsiteY5" fmla="*/ 4007644 h 5486400"/>
              <a:gd name="connsiteX6" fmla="*/ 3545000 w 6573270"/>
              <a:gd name="connsiteY6" fmla="*/ 4011159 h 5486400"/>
              <a:gd name="connsiteX7" fmla="*/ 2757714 w 6573270"/>
              <a:gd name="connsiteY7" fmla="*/ 3904342 h 5486400"/>
              <a:gd name="connsiteX8" fmla="*/ 1973943 w 6573270"/>
              <a:gd name="connsiteY8" fmla="*/ 3585028 h 5486400"/>
              <a:gd name="connsiteX9" fmla="*/ 1364343 w 6573270"/>
              <a:gd name="connsiteY9" fmla="*/ 3236685 h 5486400"/>
              <a:gd name="connsiteX10" fmla="*/ 1291771 w 6573270"/>
              <a:gd name="connsiteY10" fmla="*/ 3497942 h 5486400"/>
              <a:gd name="connsiteX11" fmla="*/ 1219200 w 6573270"/>
              <a:gd name="connsiteY11" fmla="*/ 3701142 h 5486400"/>
              <a:gd name="connsiteX12" fmla="*/ 1103086 w 6573270"/>
              <a:gd name="connsiteY12" fmla="*/ 4107542 h 5486400"/>
              <a:gd name="connsiteX13" fmla="*/ 1030514 w 6573270"/>
              <a:gd name="connsiteY13" fmla="*/ 4325257 h 5486400"/>
              <a:gd name="connsiteX14" fmla="*/ 1175657 w 6573270"/>
              <a:gd name="connsiteY14" fmla="*/ 4789714 h 5486400"/>
              <a:gd name="connsiteX15" fmla="*/ 1190171 w 6573270"/>
              <a:gd name="connsiteY15" fmla="*/ 5268685 h 5486400"/>
              <a:gd name="connsiteX16" fmla="*/ 972457 w 6573270"/>
              <a:gd name="connsiteY16" fmla="*/ 5471885 h 5486400"/>
              <a:gd name="connsiteX17" fmla="*/ 493486 w 6573270"/>
              <a:gd name="connsiteY17" fmla="*/ 5486400 h 5486400"/>
              <a:gd name="connsiteX18" fmla="*/ 203200 w 6573270"/>
              <a:gd name="connsiteY18" fmla="*/ 5254171 h 5486400"/>
              <a:gd name="connsiteX19" fmla="*/ 14514 w 6573270"/>
              <a:gd name="connsiteY19" fmla="*/ 4949371 h 5486400"/>
              <a:gd name="connsiteX20" fmla="*/ 0 w 6573270"/>
              <a:gd name="connsiteY20" fmla="*/ 4455885 h 5486400"/>
              <a:gd name="connsiteX21" fmla="*/ 43543 w 6573270"/>
              <a:gd name="connsiteY21" fmla="*/ 3962400 h 5486400"/>
              <a:gd name="connsiteX22" fmla="*/ 522514 w 6573270"/>
              <a:gd name="connsiteY22" fmla="*/ 3497942 h 5486400"/>
              <a:gd name="connsiteX23" fmla="*/ 899886 w 6573270"/>
              <a:gd name="connsiteY23" fmla="*/ 3164114 h 5486400"/>
              <a:gd name="connsiteX24" fmla="*/ 1117600 w 6573270"/>
              <a:gd name="connsiteY24" fmla="*/ 2960914 h 5486400"/>
              <a:gd name="connsiteX25" fmla="*/ 1857829 w 6573270"/>
              <a:gd name="connsiteY25" fmla="*/ 2148114 h 5486400"/>
              <a:gd name="connsiteX26" fmla="*/ 3091543 w 6573270"/>
              <a:gd name="connsiteY26" fmla="*/ 1001485 h 5486400"/>
              <a:gd name="connsiteX27" fmla="*/ 3889829 w 6573270"/>
              <a:gd name="connsiteY27" fmla="*/ 406400 h 5486400"/>
              <a:gd name="connsiteX28" fmla="*/ 4615543 w 6573270"/>
              <a:gd name="connsiteY28" fmla="*/ 101600 h 5486400"/>
              <a:gd name="connsiteX29" fmla="*/ 5297714 w 6573270"/>
              <a:gd name="connsiteY29" fmla="*/ 0 h 5486400"/>
              <a:gd name="connsiteX30" fmla="*/ 5602514 w 6573270"/>
              <a:gd name="connsiteY30" fmla="*/ 116114 h 5486400"/>
              <a:gd name="connsiteX31" fmla="*/ 5921829 w 6573270"/>
              <a:gd name="connsiteY31" fmla="*/ 595085 h 5486400"/>
              <a:gd name="connsiteX32" fmla="*/ 6183086 w 6573270"/>
              <a:gd name="connsiteY32" fmla="*/ 1306285 h 5486400"/>
              <a:gd name="connsiteX33" fmla="*/ 6429829 w 6573270"/>
              <a:gd name="connsiteY33" fmla="*/ 2119085 h 5486400"/>
              <a:gd name="connsiteX34" fmla="*/ 6573270 w 6573270"/>
              <a:gd name="connsiteY34" fmla="*/ 2810328 h 5486400"/>
              <a:gd name="connsiteX0" fmla="*/ 6573270 w 6573270"/>
              <a:gd name="connsiteY0" fmla="*/ 2810328 h 5486400"/>
              <a:gd name="connsiteX1" fmla="*/ 6081486 w 6573270"/>
              <a:gd name="connsiteY1" fmla="*/ 2917371 h 5486400"/>
              <a:gd name="connsiteX2" fmla="*/ 5979886 w 6573270"/>
              <a:gd name="connsiteY2" fmla="*/ 3222171 h 5486400"/>
              <a:gd name="connsiteX3" fmla="*/ 5423807 w 6573270"/>
              <a:gd name="connsiteY3" fmla="*/ 3667578 h 5486400"/>
              <a:gd name="connsiteX4" fmla="*/ 4746171 w 6573270"/>
              <a:gd name="connsiteY4" fmla="*/ 3947885 h 5486400"/>
              <a:gd name="connsiteX5" fmla="*/ 4257449 w 6573270"/>
              <a:gd name="connsiteY5" fmla="*/ 4007644 h 5486400"/>
              <a:gd name="connsiteX6" fmla="*/ 3545000 w 6573270"/>
              <a:gd name="connsiteY6" fmla="*/ 4011159 h 5486400"/>
              <a:gd name="connsiteX7" fmla="*/ 2757714 w 6573270"/>
              <a:gd name="connsiteY7" fmla="*/ 3904342 h 5486400"/>
              <a:gd name="connsiteX8" fmla="*/ 1973943 w 6573270"/>
              <a:gd name="connsiteY8" fmla="*/ 3585028 h 5486400"/>
              <a:gd name="connsiteX9" fmla="*/ 1364343 w 6573270"/>
              <a:gd name="connsiteY9" fmla="*/ 3236685 h 5486400"/>
              <a:gd name="connsiteX10" fmla="*/ 1291771 w 6573270"/>
              <a:gd name="connsiteY10" fmla="*/ 3497942 h 5486400"/>
              <a:gd name="connsiteX11" fmla="*/ 1219200 w 6573270"/>
              <a:gd name="connsiteY11" fmla="*/ 3701142 h 5486400"/>
              <a:gd name="connsiteX12" fmla="*/ 1103086 w 6573270"/>
              <a:gd name="connsiteY12" fmla="*/ 4107542 h 5486400"/>
              <a:gd name="connsiteX13" fmla="*/ 1030514 w 6573270"/>
              <a:gd name="connsiteY13" fmla="*/ 4325257 h 5486400"/>
              <a:gd name="connsiteX14" fmla="*/ 1175657 w 6573270"/>
              <a:gd name="connsiteY14" fmla="*/ 4789714 h 5486400"/>
              <a:gd name="connsiteX15" fmla="*/ 1190171 w 6573270"/>
              <a:gd name="connsiteY15" fmla="*/ 5268685 h 5486400"/>
              <a:gd name="connsiteX16" fmla="*/ 972457 w 6573270"/>
              <a:gd name="connsiteY16" fmla="*/ 5471885 h 5486400"/>
              <a:gd name="connsiteX17" fmla="*/ 493486 w 6573270"/>
              <a:gd name="connsiteY17" fmla="*/ 5486400 h 5486400"/>
              <a:gd name="connsiteX18" fmla="*/ 203200 w 6573270"/>
              <a:gd name="connsiteY18" fmla="*/ 5254171 h 5486400"/>
              <a:gd name="connsiteX19" fmla="*/ 14514 w 6573270"/>
              <a:gd name="connsiteY19" fmla="*/ 4949371 h 5486400"/>
              <a:gd name="connsiteX20" fmla="*/ 0 w 6573270"/>
              <a:gd name="connsiteY20" fmla="*/ 4455885 h 5486400"/>
              <a:gd name="connsiteX21" fmla="*/ 43543 w 6573270"/>
              <a:gd name="connsiteY21" fmla="*/ 3962400 h 5486400"/>
              <a:gd name="connsiteX22" fmla="*/ 522514 w 6573270"/>
              <a:gd name="connsiteY22" fmla="*/ 3497942 h 5486400"/>
              <a:gd name="connsiteX23" fmla="*/ 899886 w 6573270"/>
              <a:gd name="connsiteY23" fmla="*/ 3164114 h 5486400"/>
              <a:gd name="connsiteX24" fmla="*/ 1117600 w 6573270"/>
              <a:gd name="connsiteY24" fmla="*/ 2960914 h 5486400"/>
              <a:gd name="connsiteX25" fmla="*/ 1857829 w 6573270"/>
              <a:gd name="connsiteY25" fmla="*/ 2148114 h 5486400"/>
              <a:gd name="connsiteX26" fmla="*/ 3091543 w 6573270"/>
              <a:gd name="connsiteY26" fmla="*/ 1001485 h 5486400"/>
              <a:gd name="connsiteX27" fmla="*/ 3889829 w 6573270"/>
              <a:gd name="connsiteY27" fmla="*/ 406400 h 5486400"/>
              <a:gd name="connsiteX28" fmla="*/ 4615543 w 6573270"/>
              <a:gd name="connsiteY28" fmla="*/ 101600 h 5486400"/>
              <a:gd name="connsiteX29" fmla="*/ 5297714 w 6573270"/>
              <a:gd name="connsiteY29" fmla="*/ 0 h 5486400"/>
              <a:gd name="connsiteX30" fmla="*/ 5602514 w 6573270"/>
              <a:gd name="connsiteY30" fmla="*/ 116114 h 5486400"/>
              <a:gd name="connsiteX31" fmla="*/ 5921829 w 6573270"/>
              <a:gd name="connsiteY31" fmla="*/ 595085 h 5486400"/>
              <a:gd name="connsiteX32" fmla="*/ 6183086 w 6573270"/>
              <a:gd name="connsiteY32" fmla="*/ 1306285 h 5486400"/>
              <a:gd name="connsiteX33" fmla="*/ 6429829 w 6573270"/>
              <a:gd name="connsiteY33" fmla="*/ 2119085 h 5486400"/>
              <a:gd name="connsiteX34" fmla="*/ 6573270 w 6573270"/>
              <a:gd name="connsiteY34" fmla="*/ 2810328 h 5486400"/>
              <a:gd name="connsiteX0" fmla="*/ 6573270 w 6573270"/>
              <a:gd name="connsiteY0" fmla="*/ 2810328 h 5486400"/>
              <a:gd name="connsiteX1" fmla="*/ 6081486 w 6573270"/>
              <a:gd name="connsiteY1" fmla="*/ 2917371 h 5486400"/>
              <a:gd name="connsiteX2" fmla="*/ 5979886 w 6573270"/>
              <a:gd name="connsiteY2" fmla="*/ 3222171 h 5486400"/>
              <a:gd name="connsiteX3" fmla="*/ 5423807 w 6573270"/>
              <a:gd name="connsiteY3" fmla="*/ 3667578 h 5486400"/>
              <a:gd name="connsiteX4" fmla="*/ 4746171 w 6573270"/>
              <a:gd name="connsiteY4" fmla="*/ 3947885 h 5486400"/>
              <a:gd name="connsiteX5" fmla="*/ 4257449 w 6573270"/>
              <a:gd name="connsiteY5" fmla="*/ 4007644 h 5486400"/>
              <a:gd name="connsiteX6" fmla="*/ 3545000 w 6573270"/>
              <a:gd name="connsiteY6" fmla="*/ 4011159 h 5486400"/>
              <a:gd name="connsiteX7" fmla="*/ 2757714 w 6573270"/>
              <a:gd name="connsiteY7" fmla="*/ 3904342 h 5486400"/>
              <a:gd name="connsiteX8" fmla="*/ 1973943 w 6573270"/>
              <a:gd name="connsiteY8" fmla="*/ 3585028 h 5486400"/>
              <a:gd name="connsiteX9" fmla="*/ 1364343 w 6573270"/>
              <a:gd name="connsiteY9" fmla="*/ 3236685 h 5486400"/>
              <a:gd name="connsiteX10" fmla="*/ 1291771 w 6573270"/>
              <a:gd name="connsiteY10" fmla="*/ 3497942 h 5486400"/>
              <a:gd name="connsiteX11" fmla="*/ 1219200 w 6573270"/>
              <a:gd name="connsiteY11" fmla="*/ 3701142 h 5486400"/>
              <a:gd name="connsiteX12" fmla="*/ 1103086 w 6573270"/>
              <a:gd name="connsiteY12" fmla="*/ 4107542 h 5486400"/>
              <a:gd name="connsiteX13" fmla="*/ 1030514 w 6573270"/>
              <a:gd name="connsiteY13" fmla="*/ 4325257 h 5486400"/>
              <a:gd name="connsiteX14" fmla="*/ 1175657 w 6573270"/>
              <a:gd name="connsiteY14" fmla="*/ 4789714 h 5486400"/>
              <a:gd name="connsiteX15" fmla="*/ 1190171 w 6573270"/>
              <a:gd name="connsiteY15" fmla="*/ 5268685 h 5486400"/>
              <a:gd name="connsiteX16" fmla="*/ 972457 w 6573270"/>
              <a:gd name="connsiteY16" fmla="*/ 5471885 h 5486400"/>
              <a:gd name="connsiteX17" fmla="*/ 493486 w 6573270"/>
              <a:gd name="connsiteY17" fmla="*/ 5486400 h 5486400"/>
              <a:gd name="connsiteX18" fmla="*/ 203200 w 6573270"/>
              <a:gd name="connsiteY18" fmla="*/ 5254171 h 5486400"/>
              <a:gd name="connsiteX19" fmla="*/ 14514 w 6573270"/>
              <a:gd name="connsiteY19" fmla="*/ 4949371 h 5486400"/>
              <a:gd name="connsiteX20" fmla="*/ 0 w 6573270"/>
              <a:gd name="connsiteY20" fmla="*/ 4455885 h 5486400"/>
              <a:gd name="connsiteX21" fmla="*/ 43543 w 6573270"/>
              <a:gd name="connsiteY21" fmla="*/ 3962400 h 5486400"/>
              <a:gd name="connsiteX22" fmla="*/ 522514 w 6573270"/>
              <a:gd name="connsiteY22" fmla="*/ 3497942 h 5486400"/>
              <a:gd name="connsiteX23" fmla="*/ 899886 w 6573270"/>
              <a:gd name="connsiteY23" fmla="*/ 3164114 h 5486400"/>
              <a:gd name="connsiteX24" fmla="*/ 1117600 w 6573270"/>
              <a:gd name="connsiteY24" fmla="*/ 2960914 h 5486400"/>
              <a:gd name="connsiteX25" fmla="*/ 1857829 w 6573270"/>
              <a:gd name="connsiteY25" fmla="*/ 2148114 h 5486400"/>
              <a:gd name="connsiteX26" fmla="*/ 3091543 w 6573270"/>
              <a:gd name="connsiteY26" fmla="*/ 1001485 h 5486400"/>
              <a:gd name="connsiteX27" fmla="*/ 3889829 w 6573270"/>
              <a:gd name="connsiteY27" fmla="*/ 406400 h 5486400"/>
              <a:gd name="connsiteX28" fmla="*/ 4615543 w 6573270"/>
              <a:gd name="connsiteY28" fmla="*/ 101600 h 5486400"/>
              <a:gd name="connsiteX29" fmla="*/ 5297714 w 6573270"/>
              <a:gd name="connsiteY29" fmla="*/ 0 h 5486400"/>
              <a:gd name="connsiteX30" fmla="*/ 5602514 w 6573270"/>
              <a:gd name="connsiteY30" fmla="*/ 116114 h 5486400"/>
              <a:gd name="connsiteX31" fmla="*/ 5921829 w 6573270"/>
              <a:gd name="connsiteY31" fmla="*/ 595085 h 5486400"/>
              <a:gd name="connsiteX32" fmla="*/ 6183086 w 6573270"/>
              <a:gd name="connsiteY32" fmla="*/ 1306285 h 5486400"/>
              <a:gd name="connsiteX33" fmla="*/ 6429829 w 6573270"/>
              <a:gd name="connsiteY33" fmla="*/ 2119085 h 5486400"/>
              <a:gd name="connsiteX34" fmla="*/ 6573270 w 6573270"/>
              <a:gd name="connsiteY34" fmla="*/ 2810328 h 5486400"/>
              <a:gd name="connsiteX0" fmla="*/ 6573270 w 6573270"/>
              <a:gd name="connsiteY0" fmla="*/ 2810328 h 5486400"/>
              <a:gd name="connsiteX1" fmla="*/ 6081486 w 6573270"/>
              <a:gd name="connsiteY1" fmla="*/ 2917371 h 5486400"/>
              <a:gd name="connsiteX2" fmla="*/ 5979886 w 6573270"/>
              <a:gd name="connsiteY2" fmla="*/ 3222171 h 5486400"/>
              <a:gd name="connsiteX3" fmla="*/ 5423807 w 6573270"/>
              <a:gd name="connsiteY3" fmla="*/ 3667578 h 5486400"/>
              <a:gd name="connsiteX4" fmla="*/ 4746171 w 6573270"/>
              <a:gd name="connsiteY4" fmla="*/ 3947885 h 5486400"/>
              <a:gd name="connsiteX5" fmla="*/ 4257449 w 6573270"/>
              <a:gd name="connsiteY5" fmla="*/ 4007644 h 5486400"/>
              <a:gd name="connsiteX6" fmla="*/ 3545000 w 6573270"/>
              <a:gd name="connsiteY6" fmla="*/ 4011159 h 5486400"/>
              <a:gd name="connsiteX7" fmla="*/ 2757714 w 6573270"/>
              <a:gd name="connsiteY7" fmla="*/ 3904342 h 5486400"/>
              <a:gd name="connsiteX8" fmla="*/ 1973943 w 6573270"/>
              <a:gd name="connsiteY8" fmla="*/ 3585028 h 5486400"/>
              <a:gd name="connsiteX9" fmla="*/ 1364343 w 6573270"/>
              <a:gd name="connsiteY9" fmla="*/ 3236685 h 5486400"/>
              <a:gd name="connsiteX10" fmla="*/ 1291771 w 6573270"/>
              <a:gd name="connsiteY10" fmla="*/ 3497942 h 5486400"/>
              <a:gd name="connsiteX11" fmla="*/ 1219200 w 6573270"/>
              <a:gd name="connsiteY11" fmla="*/ 3701142 h 5486400"/>
              <a:gd name="connsiteX12" fmla="*/ 1103086 w 6573270"/>
              <a:gd name="connsiteY12" fmla="*/ 4107542 h 5486400"/>
              <a:gd name="connsiteX13" fmla="*/ 1030514 w 6573270"/>
              <a:gd name="connsiteY13" fmla="*/ 4325257 h 5486400"/>
              <a:gd name="connsiteX14" fmla="*/ 1175657 w 6573270"/>
              <a:gd name="connsiteY14" fmla="*/ 4789714 h 5486400"/>
              <a:gd name="connsiteX15" fmla="*/ 1190171 w 6573270"/>
              <a:gd name="connsiteY15" fmla="*/ 5268685 h 5486400"/>
              <a:gd name="connsiteX16" fmla="*/ 972457 w 6573270"/>
              <a:gd name="connsiteY16" fmla="*/ 5471885 h 5486400"/>
              <a:gd name="connsiteX17" fmla="*/ 493486 w 6573270"/>
              <a:gd name="connsiteY17" fmla="*/ 5486400 h 5486400"/>
              <a:gd name="connsiteX18" fmla="*/ 203200 w 6573270"/>
              <a:gd name="connsiteY18" fmla="*/ 5254171 h 5486400"/>
              <a:gd name="connsiteX19" fmla="*/ 14514 w 6573270"/>
              <a:gd name="connsiteY19" fmla="*/ 4949371 h 5486400"/>
              <a:gd name="connsiteX20" fmla="*/ 0 w 6573270"/>
              <a:gd name="connsiteY20" fmla="*/ 4455885 h 5486400"/>
              <a:gd name="connsiteX21" fmla="*/ 43543 w 6573270"/>
              <a:gd name="connsiteY21" fmla="*/ 3962400 h 5486400"/>
              <a:gd name="connsiteX22" fmla="*/ 522514 w 6573270"/>
              <a:gd name="connsiteY22" fmla="*/ 3497942 h 5486400"/>
              <a:gd name="connsiteX23" fmla="*/ 899886 w 6573270"/>
              <a:gd name="connsiteY23" fmla="*/ 3164114 h 5486400"/>
              <a:gd name="connsiteX24" fmla="*/ 1117600 w 6573270"/>
              <a:gd name="connsiteY24" fmla="*/ 2960914 h 5486400"/>
              <a:gd name="connsiteX25" fmla="*/ 1857829 w 6573270"/>
              <a:gd name="connsiteY25" fmla="*/ 2148114 h 5486400"/>
              <a:gd name="connsiteX26" fmla="*/ 3091543 w 6573270"/>
              <a:gd name="connsiteY26" fmla="*/ 1001485 h 5486400"/>
              <a:gd name="connsiteX27" fmla="*/ 3889829 w 6573270"/>
              <a:gd name="connsiteY27" fmla="*/ 406400 h 5486400"/>
              <a:gd name="connsiteX28" fmla="*/ 4615543 w 6573270"/>
              <a:gd name="connsiteY28" fmla="*/ 101600 h 5486400"/>
              <a:gd name="connsiteX29" fmla="*/ 5297714 w 6573270"/>
              <a:gd name="connsiteY29" fmla="*/ 0 h 5486400"/>
              <a:gd name="connsiteX30" fmla="*/ 5602514 w 6573270"/>
              <a:gd name="connsiteY30" fmla="*/ 116114 h 5486400"/>
              <a:gd name="connsiteX31" fmla="*/ 5921829 w 6573270"/>
              <a:gd name="connsiteY31" fmla="*/ 595085 h 5486400"/>
              <a:gd name="connsiteX32" fmla="*/ 6183086 w 6573270"/>
              <a:gd name="connsiteY32" fmla="*/ 1306285 h 5486400"/>
              <a:gd name="connsiteX33" fmla="*/ 6429829 w 6573270"/>
              <a:gd name="connsiteY33" fmla="*/ 2119085 h 5486400"/>
              <a:gd name="connsiteX34" fmla="*/ 6573270 w 6573270"/>
              <a:gd name="connsiteY34" fmla="*/ 2810328 h 5486400"/>
              <a:gd name="connsiteX0" fmla="*/ 6573270 w 6573270"/>
              <a:gd name="connsiteY0" fmla="*/ 2810328 h 5486400"/>
              <a:gd name="connsiteX1" fmla="*/ 6081486 w 6573270"/>
              <a:gd name="connsiteY1" fmla="*/ 2917371 h 5486400"/>
              <a:gd name="connsiteX2" fmla="*/ 5979886 w 6573270"/>
              <a:gd name="connsiteY2" fmla="*/ 3222171 h 5486400"/>
              <a:gd name="connsiteX3" fmla="*/ 5423807 w 6573270"/>
              <a:gd name="connsiteY3" fmla="*/ 3667578 h 5486400"/>
              <a:gd name="connsiteX4" fmla="*/ 4746171 w 6573270"/>
              <a:gd name="connsiteY4" fmla="*/ 3947885 h 5486400"/>
              <a:gd name="connsiteX5" fmla="*/ 4257449 w 6573270"/>
              <a:gd name="connsiteY5" fmla="*/ 4007644 h 5486400"/>
              <a:gd name="connsiteX6" fmla="*/ 3545000 w 6573270"/>
              <a:gd name="connsiteY6" fmla="*/ 4011159 h 5486400"/>
              <a:gd name="connsiteX7" fmla="*/ 2757714 w 6573270"/>
              <a:gd name="connsiteY7" fmla="*/ 3904342 h 5486400"/>
              <a:gd name="connsiteX8" fmla="*/ 1973943 w 6573270"/>
              <a:gd name="connsiteY8" fmla="*/ 3585028 h 5486400"/>
              <a:gd name="connsiteX9" fmla="*/ 1364343 w 6573270"/>
              <a:gd name="connsiteY9" fmla="*/ 3236685 h 5486400"/>
              <a:gd name="connsiteX10" fmla="*/ 1291771 w 6573270"/>
              <a:gd name="connsiteY10" fmla="*/ 3497942 h 5486400"/>
              <a:gd name="connsiteX11" fmla="*/ 1243012 w 6573270"/>
              <a:gd name="connsiteY11" fmla="*/ 3720192 h 5486400"/>
              <a:gd name="connsiteX12" fmla="*/ 1103086 w 6573270"/>
              <a:gd name="connsiteY12" fmla="*/ 4107542 h 5486400"/>
              <a:gd name="connsiteX13" fmla="*/ 1030514 w 6573270"/>
              <a:gd name="connsiteY13" fmla="*/ 4325257 h 5486400"/>
              <a:gd name="connsiteX14" fmla="*/ 1175657 w 6573270"/>
              <a:gd name="connsiteY14" fmla="*/ 4789714 h 5486400"/>
              <a:gd name="connsiteX15" fmla="*/ 1190171 w 6573270"/>
              <a:gd name="connsiteY15" fmla="*/ 5268685 h 5486400"/>
              <a:gd name="connsiteX16" fmla="*/ 972457 w 6573270"/>
              <a:gd name="connsiteY16" fmla="*/ 5471885 h 5486400"/>
              <a:gd name="connsiteX17" fmla="*/ 493486 w 6573270"/>
              <a:gd name="connsiteY17" fmla="*/ 5486400 h 5486400"/>
              <a:gd name="connsiteX18" fmla="*/ 203200 w 6573270"/>
              <a:gd name="connsiteY18" fmla="*/ 5254171 h 5486400"/>
              <a:gd name="connsiteX19" fmla="*/ 14514 w 6573270"/>
              <a:gd name="connsiteY19" fmla="*/ 4949371 h 5486400"/>
              <a:gd name="connsiteX20" fmla="*/ 0 w 6573270"/>
              <a:gd name="connsiteY20" fmla="*/ 4455885 h 5486400"/>
              <a:gd name="connsiteX21" fmla="*/ 43543 w 6573270"/>
              <a:gd name="connsiteY21" fmla="*/ 3962400 h 5486400"/>
              <a:gd name="connsiteX22" fmla="*/ 522514 w 6573270"/>
              <a:gd name="connsiteY22" fmla="*/ 3497942 h 5486400"/>
              <a:gd name="connsiteX23" fmla="*/ 899886 w 6573270"/>
              <a:gd name="connsiteY23" fmla="*/ 3164114 h 5486400"/>
              <a:gd name="connsiteX24" fmla="*/ 1117600 w 6573270"/>
              <a:gd name="connsiteY24" fmla="*/ 2960914 h 5486400"/>
              <a:gd name="connsiteX25" fmla="*/ 1857829 w 6573270"/>
              <a:gd name="connsiteY25" fmla="*/ 2148114 h 5486400"/>
              <a:gd name="connsiteX26" fmla="*/ 3091543 w 6573270"/>
              <a:gd name="connsiteY26" fmla="*/ 1001485 h 5486400"/>
              <a:gd name="connsiteX27" fmla="*/ 3889829 w 6573270"/>
              <a:gd name="connsiteY27" fmla="*/ 406400 h 5486400"/>
              <a:gd name="connsiteX28" fmla="*/ 4615543 w 6573270"/>
              <a:gd name="connsiteY28" fmla="*/ 101600 h 5486400"/>
              <a:gd name="connsiteX29" fmla="*/ 5297714 w 6573270"/>
              <a:gd name="connsiteY29" fmla="*/ 0 h 5486400"/>
              <a:gd name="connsiteX30" fmla="*/ 5602514 w 6573270"/>
              <a:gd name="connsiteY30" fmla="*/ 116114 h 5486400"/>
              <a:gd name="connsiteX31" fmla="*/ 5921829 w 6573270"/>
              <a:gd name="connsiteY31" fmla="*/ 595085 h 5486400"/>
              <a:gd name="connsiteX32" fmla="*/ 6183086 w 6573270"/>
              <a:gd name="connsiteY32" fmla="*/ 1306285 h 5486400"/>
              <a:gd name="connsiteX33" fmla="*/ 6429829 w 6573270"/>
              <a:gd name="connsiteY33" fmla="*/ 2119085 h 5486400"/>
              <a:gd name="connsiteX34" fmla="*/ 6573270 w 6573270"/>
              <a:gd name="connsiteY34" fmla="*/ 2810328 h 5486400"/>
              <a:gd name="connsiteX0" fmla="*/ 6573270 w 6573270"/>
              <a:gd name="connsiteY0" fmla="*/ 2810328 h 5486400"/>
              <a:gd name="connsiteX1" fmla="*/ 6081486 w 6573270"/>
              <a:gd name="connsiteY1" fmla="*/ 2917371 h 5486400"/>
              <a:gd name="connsiteX2" fmla="*/ 5979886 w 6573270"/>
              <a:gd name="connsiteY2" fmla="*/ 3222171 h 5486400"/>
              <a:gd name="connsiteX3" fmla="*/ 5423807 w 6573270"/>
              <a:gd name="connsiteY3" fmla="*/ 3667578 h 5486400"/>
              <a:gd name="connsiteX4" fmla="*/ 4746171 w 6573270"/>
              <a:gd name="connsiteY4" fmla="*/ 3947885 h 5486400"/>
              <a:gd name="connsiteX5" fmla="*/ 4257449 w 6573270"/>
              <a:gd name="connsiteY5" fmla="*/ 4007644 h 5486400"/>
              <a:gd name="connsiteX6" fmla="*/ 3545000 w 6573270"/>
              <a:gd name="connsiteY6" fmla="*/ 4011159 h 5486400"/>
              <a:gd name="connsiteX7" fmla="*/ 2757714 w 6573270"/>
              <a:gd name="connsiteY7" fmla="*/ 3904342 h 5486400"/>
              <a:gd name="connsiteX8" fmla="*/ 1973943 w 6573270"/>
              <a:gd name="connsiteY8" fmla="*/ 3585028 h 5486400"/>
              <a:gd name="connsiteX9" fmla="*/ 1364343 w 6573270"/>
              <a:gd name="connsiteY9" fmla="*/ 3236685 h 5486400"/>
              <a:gd name="connsiteX10" fmla="*/ 1291771 w 6573270"/>
              <a:gd name="connsiteY10" fmla="*/ 3497942 h 5486400"/>
              <a:gd name="connsiteX11" fmla="*/ 1243012 w 6573270"/>
              <a:gd name="connsiteY11" fmla="*/ 3720192 h 5486400"/>
              <a:gd name="connsiteX12" fmla="*/ 1103086 w 6573270"/>
              <a:gd name="connsiteY12" fmla="*/ 4107542 h 5486400"/>
              <a:gd name="connsiteX13" fmla="*/ 1073376 w 6573270"/>
              <a:gd name="connsiteY13" fmla="*/ 4334782 h 5486400"/>
              <a:gd name="connsiteX14" fmla="*/ 1175657 w 6573270"/>
              <a:gd name="connsiteY14" fmla="*/ 4789714 h 5486400"/>
              <a:gd name="connsiteX15" fmla="*/ 1190171 w 6573270"/>
              <a:gd name="connsiteY15" fmla="*/ 5268685 h 5486400"/>
              <a:gd name="connsiteX16" fmla="*/ 972457 w 6573270"/>
              <a:gd name="connsiteY16" fmla="*/ 5471885 h 5486400"/>
              <a:gd name="connsiteX17" fmla="*/ 493486 w 6573270"/>
              <a:gd name="connsiteY17" fmla="*/ 5486400 h 5486400"/>
              <a:gd name="connsiteX18" fmla="*/ 203200 w 6573270"/>
              <a:gd name="connsiteY18" fmla="*/ 5254171 h 5486400"/>
              <a:gd name="connsiteX19" fmla="*/ 14514 w 6573270"/>
              <a:gd name="connsiteY19" fmla="*/ 4949371 h 5486400"/>
              <a:gd name="connsiteX20" fmla="*/ 0 w 6573270"/>
              <a:gd name="connsiteY20" fmla="*/ 4455885 h 5486400"/>
              <a:gd name="connsiteX21" fmla="*/ 43543 w 6573270"/>
              <a:gd name="connsiteY21" fmla="*/ 3962400 h 5486400"/>
              <a:gd name="connsiteX22" fmla="*/ 522514 w 6573270"/>
              <a:gd name="connsiteY22" fmla="*/ 3497942 h 5486400"/>
              <a:gd name="connsiteX23" fmla="*/ 899886 w 6573270"/>
              <a:gd name="connsiteY23" fmla="*/ 3164114 h 5486400"/>
              <a:gd name="connsiteX24" fmla="*/ 1117600 w 6573270"/>
              <a:gd name="connsiteY24" fmla="*/ 2960914 h 5486400"/>
              <a:gd name="connsiteX25" fmla="*/ 1857829 w 6573270"/>
              <a:gd name="connsiteY25" fmla="*/ 2148114 h 5486400"/>
              <a:gd name="connsiteX26" fmla="*/ 3091543 w 6573270"/>
              <a:gd name="connsiteY26" fmla="*/ 1001485 h 5486400"/>
              <a:gd name="connsiteX27" fmla="*/ 3889829 w 6573270"/>
              <a:gd name="connsiteY27" fmla="*/ 406400 h 5486400"/>
              <a:gd name="connsiteX28" fmla="*/ 4615543 w 6573270"/>
              <a:gd name="connsiteY28" fmla="*/ 101600 h 5486400"/>
              <a:gd name="connsiteX29" fmla="*/ 5297714 w 6573270"/>
              <a:gd name="connsiteY29" fmla="*/ 0 h 5486400"/>
              <a:gd name="connsiteX30" fmla="*/ 5602514 w 6573270"/>
              <a:gd name="connsiteY30" fmla="*/ 116114 h 5486400"/>
              <a:gd name="connsiteX31" fmla="*/ 5921829 w 6573270"/>
              <a:gd name="connsiteY31" fmla="*/ 595085 h 5486400"/>
              <a:gd name="connsiteX32" fmla="*/ 6183086 w 6573270"/>
              <a:gd name="connsiteY32" fmla="*/ 1306285 h 5486400"/>
              <a:gd name="connsiteX33" fmla="*/ 6429829 w 6573270"/>
              <a:gd name="connsiteY33" fmla="*/ 2119085 h 5486400"/>
              <a:gd name="connsiteX34" fmla="*/ 6573270 w 6573270"/>
              <a:gd name="connsiteY34" fmla="*/ 2810328 h 5486400"/>
              <a:gd name="connsiteX0" fmla="*/ 6573270 w 6573270"/>
              <a:gd name="connsiteY0" fmla="*/ 2810328 h 5486400"/>
              <a:gd name="connsiteX1" fmla="*/ 6081486 w 6573270"/>
              <a:gd name="connsiteY1" fmla="*/ 2917371 h 5486400"/>
              <a:gd name="connsiteX2" fmla="*/ 5979886 w 6573270"/>
              <a:gd name="connsiteY2" fmla="*/ 3222171 h 5486400"/>
              <a:gd name="connsiteX3" fmla="*/ 5423807 w 6573270"/>
              <a:gd name="connsiteY3" fmla="*/ 3667578 h 5486400"/>
              <a:gd name="connsiteX4" fmla="*/ 4746171 w 6573270"/>
              <a:gd name="connsiteY4" fmla="*/ 3947885 h 5486400"/>
              <a:gd name="connsiteX5" fmla="*/ 4257449 w 6573270"/>
              <a:gd name="connsiteY5" fmla="*/ 4007644 h 5486400"/>
              <a:gd name="connsiteX6" fmla="*/ 3545000 w 6573270"/>
              <a:gd name="connsiteY6" fmla="*/ 4011159 h 5486400"/>
              <a:gd name="connsiteX7" fmla="*/ 2757714 w 6573270"/>
              <a:gd name="connsiteY7" fmla="*/ 3904342 h 5486400"/>
              <a:gd name="connsiteX8" fmla="*/ 1973943 w 6573270"/>
              <a:gd name="connsiteY8" fmla="*/ 3585028 h 5486400"/>
              <a:gd name="connsiteX9" fmla="*/ 1364343 w 6573270"/>
              <a:gd name="connsiteY9" fmla="*/ 3236685 h 5486400"/>
              <a:gd name="connsiteX10" fmla="*/ 1291771 w 6573270"/>
              <a:gd name="connsiteY10" fmla="*/ 3497942 h 5486400"/>
              <a:gd name="connsiteX11" fmla="*/ 1243012 w 6573270"/>
              <a:gd name="connsiteY11" fmla="*/ 3720192 h 5486400"/>
              <a:gd name="connsiteX12" fmla="*/ 1103086 w 6573270"/>
              <a:gd name="connsiteY12" fmla="*/ 4107542 h 5486400"/>
              <a:gd name="connsiteX13" fmla="*/ 1073376 w 6573270"/>
              <a:gd name="connsiteY13" fmla="*/ 4334782 h 5486400"/>
              <a:gd name="connsiteX14" fmla="*/ 1151845 w 6573270"/>
              <a:gd name="connsiteY14" fmla="*/ 4784952 h 5486400"/>
              <a:gd name="connsiteX15" fmla="*/ 1190171 w 6573270"/>
              <a:gd name="connsiteY15" fmla="*/ 5268685 h 5486400"/>
              <a:gd name="connsiteX16" fmla="*/ 972457 w 6573270"/>
              <a:gd name="connsiteY16" fmla="*/ 5471885 h 5486400"/>
              <a:gd name="connsiteX17" fmla="*/ 493486 w 6573270"/>
              <a:gd name="connsiteY17" fmla="*/ 5486400 h 5486400"/>
              <a:gd name="connsiteX18" fmla="*/ 203200 w 6573270"/>
              <a:gd name="connsiteY18" fmla="*/ 5254171 h 5486400"/>
              <a:gd name="connsiteX19" fmla="*/ 14514 w 6573270"/>
              <a:gd name="connsiteY19" fmla="*/ 4949371 h 5486400"/>
              <a:gd name="connsiteX20" fmla="*/ 0 w 6573270"/>
              <a:gd name="connsiteY20" fmla="*/ 4455885 h 5486400"/>
              <a:gd name="connsiteX21" fmla="*/ 43543 w 6573270"/>
              <a:gd name="connsiteY21" fmla="*/ 3962400 h 5486400"/>
              <a:gd name="connsiteX22" fmla="*/ 522514 w 6573270"/>
              <a:gd name="connsiteY22" fmla="*/ 3497942 h 5486400"/>
              <a:gd name="connsiteX23" fmla="*/ 899886 w 6573270"/>
              <a:gd name="connsiteY23" fmla="*/ 3164114 h 5486400"/>
              <a:gd name="connsiteX24" fmla="*/ 1117600 w 6573270"/>
              <a:gd name="connsiteY24" fmla="*/ 2960914 h 5486400"/>
              <a:gd name="connsiteX25" fmla="*/ 1857829 w 6573270"/>
              <a:gd name="connsiteY25" fmla="*/ 2148114 h 5486400"/>
              <a:gd name="connsiteX26" fmla="*/ 3091543 w 6573270"/>
              <a:gd name="connsiteY26" fmla="*/ 1001485 h 5486400"/>
              <a:gd name="connsiteX27" fmla="*/ 3889829 w 6573270"/>
              <a:gd name="connsiteY27" fmla="*/ 406400 h 5486400"/>
              <a:gd name="connsiteX28" fmla="*/ 4615543 w 6573270"/>
              <a:gd name="connsiteY28" fmla="*/ 101600 h 5486400"/>
              <a:gd name="connsiteX29" fmla="*/ 5297714 w 6573270"/>
              <a:gd name="connsiteY29" fmla="*/ 0 h 5486400"/>
              <a:gd name="connsiteX30" fmla="*/ 5602514 w 6573270"/>
              <a:gd name="connsiteY30" fmla="*/ 116114 h 5486400"/>
              <a:gd name="connsiteX31" fmla="*/ 5921829 w 6573270"/>
              <a:gd name="connsiteY31" fmla="*/ 595085 h 5486400"/>
              <a:gd name="connsiteX32" fmla="*/ 6183086 w 6573270"/>
              <a:gd name="connsiteY32" fmla="*/ 1306285 h 5486400"/>
              <a:gd name="connsiteX33" fmla="*/ 6429829 w 6573270"/>
              <a:gd name="connsiteY33" fmla="*/ 2119085 h 5486400"/>
              <a:gd name="connsiteX34" fmla="*/ 6573270 w 6573270"/>
              <a:gd name="connsiteY34" fmla="*/ 2810328 h 5486400"/>
              <a:gd name="connsiteX0" fmla="*/ 6573270 w 6573270"/>
              <a:gd name="connsiteY0" fmla="*/ 2810328 h 5486400"/>
              <a:gd name="connsiteX1" fmla="*/ 6081486 w 6573270"/>
              <a:gd name="connsiteY1" fmla="*/ 2917371 h 5486400"/>
              <a:gd name="connsiteX2" fmla="*/ 5979886 w 6573270"/>
              <a:gd name="connsiteY2" fmla="*/ 3222171 h 5486400"/>
              <a:gd name="connsiteX3" fmla="*/ 5423807 w 6573270"/>
              <a:gd name="connsiteY3" fmla="*/ 3667578 h 5486400"/>
              <a:gd name="connsiteX4" fmla="*/ 4746171 w 6573270"/>
              <a:gd name="connsiteY4" fmla="*/ 3947885 h 5486400"/>
              <a:gd name="connsiteX5" fmla="*/ 4257449 w 6573270"/>
              <a:gd name="connsiteY5" fmla="*/ 4007644 h 5486400"/>
              <a:gd name="connsiteX6" fmla="*/ 3545000 w 6573270"/>
              <a:gd name="connsiteY6" fmla="*/ 4011159 h 5486400"/>
              <a:gd name="connsiteX7" fmla="*/ 2757714 w 6573270"/>
              <a:gd name="connsiteY7" fmla="*/ 3904342 h 5486400"/>
              <a:gd name="connsiteX8" fmla="*/ 1973943 w 6573270"/>
              <a:gd name="connsiteY8" fmla="*/ 3585028 h 5486400"/>
              <a:gd name="connsiteX9" fmla="*/ 1364343 w 6573270"/>
              <a:gd name="connsiteY9" fmla="*/ 3236685 h 5486400"/>
              <a:gd name="connsiteX10" fmla="*/ 1291771 w 6573270"/>
              <a:gd name="connsiteY10" fmla="*/ 3497942 h 5486400"/>
              <a:gd name="connsiteX11" fmla="*/ 1243012 w 6573270"/>
              <a:gd name="connsiteY11" fmla="*/ 3720192 h 5486400"/>
              <a:gd name="connsiteX12" fmla="*/ 1103086 w 6573270"/>
              <a:gd name="connsiteY12" fmla="*/ 4107542 h 5486400"/>
              <a:gd name="connsiteX13" fmla="*/ 1073376 w 6573270"/>
              <a:gd name="connsiteY13" fmla="*/ 4334782 h 5486400"/>
              <a:gd name="connsiteX14" fmla="*/ 1151845 w 6573270"/>
              <a:gd name="connsiteY14" fmla="*/ 4784952 h 5486400"/>
              <a:gd name="connsiteX15" fmla="*/ 1161596 w 6573270"/>
              <a:gd name="connsiteY15" fmla="*/ 5252016 h 5486400"/>
              <a:gd name="connsiteX16" fmla="*/ 972457 w 6573270"/>
              <a:gd name="connsiteY16" fmla="*/ 5471885 h 5486400"/>
              <a:gd name="connsiteX17" fmla="*/ 493486 w 6573270"/>
              <a:gd name="connsiteY17" fmla="*/ 5486400 h 5486400"/>
              <a:gd name="connsiteX18" fmla="*/ 203200 w 6573270"/>
              <a:gd name="connsiteY18" fmla="*/ 5254171 h 5486400"/>
              <a:gd name="connsiteX19" fmla="*/ 14514 w 6573270"/>
              <a:gd name="connsiteY19" fmla="*/ 4949371 h 5486400"/>
              <a:gd name="connsiteX20" fmla="*/ 0 w 6573270"/>
              <a:gd name="connsiteY20" fmla="*/ 4455885 h 5486400"/>
              <a:gd name="connsiteX21" fmla="*/ 43543 w 6573270"/>
              <a:gd name="connsiteY21" fmla="*/ 3962400 h 5486400"/>
              <a:gd name="connsiteX22" fmla="*/ 522514 w 6573270"/>
              <a:gd name="connsiteY22" fmla="*/ 3497942 h 5486400"/>
              <a:gd name="connsiteX23" fmla="*/ 899886 w 6573270"/>
              <a:gd name="connsiteY23" fmla="*/ 3164114 h 5486400"/>
              <a:gd name="connsiteX24" fmla="*/ 1117600 w 6573270"/>
              <a:gd name="connsiteY24" fmla="*/ 2960914 h 5486400"/>
              <a:gd name="connsiteX25" fmla="*/ 1857829 w 6573270"/>
              <a:gd name="connsiteY25" fmla="*/ 2148114 h 5486400"/>
              <a:gd name="connsiteX26" fmla="*/ 3091543 w 6573270"/>
              <a:gd name="connsiteY26" fmla="*/ 1001485 h 5486400"/>
              <a:gd name="connsiteX27" fmla="*/ 3889829 w 6573270"/>
              <a:gd name="connsiteY27" fmla="*/ 406400 h 5486400"/>
              <a:gd name="connsiteX28" fmla="*/ 4615543 w 6573270"/>
              <a:gd name="connsiteY28" fmla="*/ 101600 h 5486400"/>
              <a:gd name="connsiteX29" fmla="*/ 5297714 w 6573270"/>
              <a:gd name="connsiteY29" fmla="*/ 0 h 5486400"/>
              <a:gd name="connsiteX30" fmla="*/ 5602514 w 6573270"/>
              <a:gd name="connsiteY30" fmla="*/ 116114 h 5486400"/>
              <a:gd name="connsiteX31" fmla="*/ 5921829 w 6573270"/>
              <a:gd name="connsiteY31" fmla="*/ 595085 h 5486400"/>
              <a:gd name="connsiteX32" fmla="*/ 6183086 w 6573270"/>
              <a:gd name="connsiteY32" fmla="*/ 1306285 h 5486400"/>
              <a:gd name="connsiteX33" fmla="*/ 6429829 w 6573270"/>
              <a:gd name="connsiteY33" fmla="*/ 2119085 h 5486400"/>
              <a:gd name="connsiteX34" fmla="*/ 6573270 w 6573270"/>
              <a:gd name="connsiteY34" fmla="*/ 2810328 h 5486400"/>
              <a:gd name="connsiteX0" fmla="*/ 6573270 w 6573270"/>
              <a:gd name="connsiteY0" fmla="*/ 2810328 h 5486400"/>
              <a:gd name="connsiteX1" fmla="*/ 6081486 w 6573270"/>
              <a:gd name="connsiteY1" fmla="*/ 2917371 h 5486400"/>
              <a:gd name="connsiteX2" fmla="*/ 5979886 w 6573270"/>
              <a:gd name="connsiteY2" fmla="*/ 3222171 h 5486400"/>
              <a:gd name="connsiteX3" fmla="*/ 5423807 w 6573270"/>
              <a:gd name="connsiteY3" fmla="*/ 3667578 h 5486400"/>
              <a:gd name="connsiteX4" fmla="*/ 4746171 w 6573270"/>
              <a:gd name="connsiteY4" fmla="*/ 3947885 h 5486400"/>
              <a:gd name="connsiteX5" fmla="*/ 4257449 w 6573270"/>
              <a:gd name="connsiteY5" fmla="*/ 4007644 h 5486400"/>
              <a:gd name="connsiteX6" fmla="*/ 3545000 w 6573270"/>
              <a:gd name="connsiteY6" fmla="*/ 4011159 h 5486400"/>
              <a:gd name="connsiteX7" fmla="*/ 2757714 w 6573270"/>
              <a:gd name="connsiteY7" fmla="*/ 3904342 h 5486400"/>
              <a:gd name="connsiteX8" fmla="*/ 1973943 w 6573270"/>
              <a:gd name="connsiteY8" fmla="*/ 3585028 h 5486400"/>
              <a:gd name="connsiteX9" fmla="*/ 1364343 w 6573270"/>
              <a:gd name="connsiteY9" fmla="*/ 3236685 h 5486400"/>
              <a:gd name="connsiteX10" fmla="*/ 1291771 w 6573270"/>
              <a:gd name="connsiteY10" fmla="*/ 3497942 h 5486400"/>
              <a:gd name="connsiteX11" fmla="*/ 1243012 w 6573270"/>
              <a:gd name="connsiteY11" fmla="*/ 3720192 h 5486400"/>
              <a:gd name="connsiteX12" fmla="*/ 1103086 w 6573270"/>
              <a:gd name="connsiteY12" fmla="*/ 4107542 h 5486400"/>
              <a:gd name="connsiteX13" fmla="*/ 1073376 w 6573270"/>
              <a:gd name="connsiteY13" fmla="*/ 4334782 h 5486400"/>
              <a:gd name="connsiteX14" fmla="*/ 1151845 w 6573270"/>
              <a:gd name="connsiteY14" fmla="*/ 4784952 h 5486400"/>
              <a:gd name="connsiteX15" fmla="*/ 1161596 w 6573270"/>
              <a:gd name="connsiteY15" fmla="*/ 5252016 h 5486400"/>
              <a:gd name="connsiteX16" fmla="*/ 972457 w 6573270"/>
              <a:gd name="connsiteY16" fmla="*/ 5471885 h 5486400"/>
              <a:gd name="connsiteX17" fmla="*/ 493486 w 6573270"/>
              <a:gd name="connsiteY17" fmla="*/ 5486400 h 5486400"/>
              <a:gd name="connsiteX18" fmla="*/ 203200 w 6573270"/>
              <a:gd name="connsiteY18" fmla="*/ 5254171 h 5486400"/>
              <a:gd name="connsiteX19" fmla="*/ 14514 w 6573270"/>
              <a:gd name="connsiteY19" fmla="*/ 4949371 h 5486400"/>
              <a:gd name="connsiteX20" fmla="*/ 0 w 6573270"/>
              <a:gd name="connsiteY20" fmla="*/ 4455885 h 5486400"/>
              <a:gd name="connsiteX21" fmla="*/ 43543 w 6573270"/>
              <a:gd name="connsiteY21" fmla="*/ 3962400 h 5486400"/>
              <a:gd name="connsiteX22" fmla="*/ 522514 w 6573270"/>
              <a:gd name="connsiteY22" fmla="*/ 3497942 h 5486400"/>
              <a:gd name="connsiteX23" fmla="*/ 899886 w 6573270"/>
              <a:gd name="connsiteY23" fmla="*/ 3164114 h 5486400"/>
              <a:gd name="connsiteX24" fmla="*/ 1117600 w 6573270"/>
              <a:gd name="connsiteY24" fmla="*/ 2960914 h 5486400"/>
              <a:gd name="connsiteX25" fmla="*/ 1857829 w 6573270"/>
              <a:gd name="connsiteY25" fmla="*/ 2148114 h 5486400"/>
              <a:gd name="connsiteX26" fmla="*/ 3091543 w 6573270"/>
              <a:gd name="connsiteY26" fmla="*/ 1001485 h 5486400"/>
              <a:gd name="connsiteX27" fmla="*/ 3889829 w 6573270"/>
              <a:gd name="connsiteY27" fmla="*/ 406400 h 5486400"/>
              <a:gd name="connsiteX28" fmla="*/ 4615543 w 6573270"/>
              <a:gd name="connsiteY28" fmla="*/ 101600 h 5486400"/>
              <a:gd name="connsiteX29" fmla="*/ 5297714 w 6573270"/>
              <a:gd name="connsiteY29" fmla="*/ 0 h 5486400"/>
              <a:gd name="connsiteX30" fmla="*/ 5602514 w 6573270"/>
              <a:gd name="connsiteY30" fmla="*/ 116114 h 5486400"/>
              <a:gd name="connsiteX31" fmla="*/ 5921829 w 6573270"/>
              <a:gd name="connsiteY31" fmla="*/ 595085 h 5486400"/>
              <a:gd name="connsiteX32" fmla="*/ 6183086 w 6573270"/>
              <a:gd name="connsiteY32" fmla="*/ 1306285 h 5486400"/>
              <a:gd name="connsiteX33" fmla="*/ 6429829 w 6573270"/>
              <a:gd name="connsiteY33" fmla="*/ 2119085 h 5486400"/>
              <a:gd name="connsiteX34" fmla="*/ 6573270 w 6573270"/>
              <a:gd name="connsiteY34" fmla="*/ 2810328 h 5486400"/>
              <a:gd name="connsiteX0" fmla="*/ 6573270 w 6573270"/>
              <a:gd name="connsiteY0" fmla="*/ 2810328 h 5486400"/>
              <a:gd name="connsiteX1" fmla="*/ 6081486 w 6573270"/>
              <a:gd name="connsiteY1" fmla="*/ 2917371 h 5486400"/>
              <a:gd name="connsiteX2" fmla="*/ 5979886 w 6573270"/>
              <a:gd name="connsiteY2" fmla="*/ 3222171 h 5486400"/>
              <a:gd name="connsiteX3" fmla="*/ 5423807 w 6573270"/>
              <a:gd name="connsiteY3" fmla="*/ 3667578 h 5486400"/>
              <a:gd name="connsiteX4" fmla="*/ 4746171 w 6573270"/>
              <a:gd name="connsiteY4" fmla="*/ 3947885 h 5486400"/>
              <a:gd name="connsiteX5" fmla="*/ 4257449 w 6573270"/>
              <a:gd name="connsiteY5" fmla="*/ 4007644 h 5486400"/>
              <a:gd name="connsiteX6" fmla="*/ 3545000 w 6573270"/>
              <a:gd name="connsiteY6" fmla="*/ 4011159 h 5486400"/>
              <a:gd name="connsiteX7" fmla="*/ 2757714 w 6573270"/>
              <a:gd name="connsiteY7" fmla="*/ 3904342 h 5486400"/>
              <a:gd name="connsiteX8" fmla="*/ 1973943 w 6573270"/>
              <a:gd name="connsiteY8" fmla="*/ 3585028 h 5486400"/>
              <a:gd name="connsiteX9" fmla="*/ 1364343 w 6573270"/>
              <a:gd name="connsiteY9" fmla="*/ 3236685 h 5486400"/>
              <a:gd name="connsiteX10" fmla="*/ 1291771 w 6573270"/>
              <a:gd name="connsiteY10" fmla="*/ 3497942 h 5486400"/>
              <a:gd name="connsiteX11" fmla="*/ 1243012 w 6573270"/>
              <a:gd name="connsiteY11" fmla="*/ 3720192 h 5486400"/>
              <a:gd name="connsiteX12" fmla="*/ 1103086 w 6573270"/>
              <a:gd name="connsiteY12" fmla="*/ 4107542 h 5486400"/>
              <a:gd name="connsiteX13" fmla="*/ 1073376 w 6573270"/>
              <a:gd name="connsiteY13" fmla="*/ 4334782 h 5486400"/>
              <a:gd name="connsiteX14" fmla="*/ 1151845 w 6573270"/>
              <a:gd name="connsiteY14" fmla="*/ 4784952 h 5486400"/>
              <a:gd name="connsiteX15" fmla="*/ 1161596 w 6573270"/>
              <a:gd name="connsiteY15" fmla="*/ 5252016 h 5486400"/>
              <a:gd name="connsiteX16" fmla="*/ 972457 w 6573270"/>
              <a:gd name="connsiteY16" fmla="*/ 5471885 h 5486400"/>
              <a:gd name="connsiteX17" fmla="*/ 493486 w 6573270"/>
              <a:gd name="connsiteY17" fmla="*/ 5486400 h 5486400"/>
              <a:gd name="connsiteX18" fmla="*/ 203200 w 6573270"/>
              <a:gd name="connsiteY18" fmla="*/ 5254171 h 5486400"/>
              <a:gd name="connsiteX19" fmla="*/ 14514 w 6573270"/>
              <a:gd name="connsiteY19" fmla="*/ 4949371 h 5486400"/>
              <a:gd name="connsiteX20" fmla="*/ 0 w 6573270"/>
              <a:gd name="connsiteY20" fmla="*/ 4455885 h 5486400"/>
              <a:gd name="connsiteX21" fmla="*/ 43543 w 6573270"/>
              <a:gd name="connsiteY21" fmla="*/ 3962400 h 5486400"/>
              <a:gd name="connsiteX22" fmla="*/ 522514 w 6573270"/>
              <a:gd name="connsiteY22" fmla="*/ 3497942 h 5486400"/>
              <a:gd name="connsiteX23" fmla="*/ 899886 w 6573270"/>
              <a:gd name="connsiteY23" fmla="*/ 3164114 h 5486400"/>
              <a:gd name="connsiteX24" fmla="*/ 1117600 w 6573270"/>
              <a:gd name="connsiteY24" fmla="*/ 2960914 h 5486400"/>
              <a:gd name="connsiteX25" fmla="*/ 1857829 w 6573270"/>
              <a:gd name="connsiteY25" fmla="*/ 2148114 h 5486400"/>
              <a:gd name="connsiteX26" fmla="*/ 3091543 w 6573270"/>
              <a:gd name="connsiteY26" fmla="*/ 1001485 h 5486400"/>
              <a:gd name="connsiteX27" fmla="*/ 3889829 w 6573270"/>
              <a:gd name="connsiteY27" fmla="*/ 406400 h 5486400"/>
              <a:gd name="connsiteX28" fmla="*/ 4615543 w 6573270"/>
              <a:gd name="connsiteY28" fmla="*/ 101600 h 5486400"/>
              <a:gd name="connsiteX29" fmla="*/ 5297714 w 6573270"/>
              <a:gd name="connsiteY29" fmla="*/ 0 h 5486400"/>
              <a:gd name="connsiteX30" fmla="*/ 5602514 w 6573270"/>
              <a:gd name="connsiteY30" fmla="*/ 116114 h 5486400"/>
              <a:gd name="connsiteX31" fmla="*/ 5921829 w 6573270"/>
              <a:gd name="connsiteY31" fmla="*/ 595085 h 5486400"/>
              <a:gd name="connsiteX32" fmla="*/ 6183086 w 6573270"/>
              <a:gd name="connsiteY32" fmla="*/ 1306285 h 5486400"/>
              <a:gd name="connsiteX33" fmla="*/ 6429829 w 6573270"/>
              <a:gd name="connsiteY33" fmla="*/ 2119085 h 5486400"/>
              <a:gd name="connsiteX34" fmla="*/ 6573270 w 6573270"/>
              <a:gd name="connsiteY34" fmla="*/ 2810328 h 5486400"/>
              <a:gd name="connsiteX0" fmla="*/ 6573270 w 6573270"/>
              <a:gd name="connsiteY0" fmla="*/ 2810328 h 5486400"/>
              <a:gd name="connsiteX1" fmla="*/ 6081486 w 6573270"/>
              <a:gd name="connsiteY1" fmla="*/ 2917371 h 5486400"/>
              <a:gd name="connsiteX2" fmla="*/ 5979886 w 6573270"/>
              <a:gd name="connsiteY2" fmla="*/ 3222171 h 5486400"/>
              <a:gd name="connsiteX3" fmla="*/ 5423807 w 6573270"/>
              <a:gd name="connsiteY3" fmla="*/ 3667578 h 5486400"/>
              <a:gd name="connsiteX4" fmla="*/ 4746171 w 6573270"/>
              <a:gd name="connsiteY4" fmla="*/ 3947885 h 5486400"/>
              <a:gd name="connsiteX5" fmla="*/ 4257449 w 6573270"/>
              <a:gd name="connsiteY5" fmla="*/ 4007644 h 5486400"/>
              <a:gd name="connsiteX6" fmla="*/ 3545000 w 6573270"/>
              <a:gd name="connsiteY6" fmla="*/ 4011159 h 5486400"/>
              <a:gd name="connsiteX7" fmla="*/ 2757714 w 6573270"/>
              <a:gd name="connsiteY7" fmla="*/ 3904342 h 5486400"/>
              <a:gd name="connsiteX8" fmla="*/ 1973943 w 6573270"/>
              <a:gd name="connsiteY8" fmla="*/ 3585028 h 5486400"/>
              <a:gd name="connsiteX9" fmla="*/ 1364343 w 6573270"/>
              <a:gd name="connsiteY9" fmla="*/ 3236685 h 5486400"/>
              <a:gd name="connsiteX10" fmla="*/ 1291771 w 6573270"/>
              <a:gd name="connsiteY10" fmla="*/ 3497942 h 5486400"/>
              <a:gd name="connsiteX11" fmla="*/ 1243012 w 6573270"/>
              <a:gd name="connsiteY11" fmla="*/ 3720192 h 5486400"/>
              <a:gd name="connsiteX12" fmla="*/ 1103086 w 6573270"/>
              <a:gd name="connsiteY12" fmla="*/ 4107542 h 5486400"/>
              <a:gd name="connsiteX13" fmla="*/ 1073376 w 6573270"/>
              <a:gd name="connsiteY13" fmla="*/ 4334782 h 5486400"/>
              <a:gd name="connsiteX14" fmla="*/ 1151845 w 6573270"/>
              <a:gd name="connsiteY14" fmla="*/ 4784952 h 5486400"/>
              <a:gd name="connsiteX15" fmla="*/ 1161596 w 6573270"/>
              <a:gd name="connsiteY15" fmla="*/ 5252016 h 5486400"/>
              <a:gd name="connsiteX16" fmla="*/ 972457 w 6573270"/>
              <a:gd name="connsiteY16" fmla="*/ 5471885 h 5486400"/>
              <a:gd name="connsiteX17" fmla="*/ 493486 w 6573270"/>
              <a:gd name="connsiteY17" fmla="*/ 5486400 h 5486400"/>
              <a:gd name="connsiteX18" fmla="*/ 203200 w 6573270"/>
              <a:gd name="connsiteY18" fmla="*/ 5254171 h 5486400"/>
              <a:gd name="connsiteX19" fmla="*/ 14514 w 6573270"/>
              <a:gd name="connsiteY19" fmla="*/ 4949371 h 5486400"/>
              <a:gd name="connsiteX20" fmla="*/ 0 w 6573270"/>
              <a:gd name="connsiteY20" fmla="*/ 4455885 h 5486400"/>
              <a:gd name="connsiteX21" fmla="*/ 43543 w 6573270"/>
              <a:gd name="connsiteY21" fmla="*/ 3962400 h 5486400"/>
              <a:gd name="connsiteX22" fmla="*/ 522514 w 6573270"/>
              <a:gd name="connsiteY22" fmla="*/ 3497942 h 5486400"/>
              <a:gd name="connsiteX23" fmla="*/ 899886 w 6573270"/>
              <a:gd name="connsiteY23" fmla="*/ 3164114 h 5486400"/>
              <a:gd name="connsiteX24" fmla="*/ 1117600 w 6573270"/>
              <a:gd name="connsiteY24" fmla="*/ 2960914 h 5486400"/>
              <a:gd name="connsiteX25" fmla="*/ 1857829 w 6573270"/>
              <a:gd name="connsiteY25" fmla="*/ 2148114 h 5486400"/>
              <a:gd name="connsiteX26" fmla="*/ 3091543 w 6573270"/>
              <a:gd name="connsiteY26" fmla="*/ 1001485 h 5486400"/>
              <a:gd name="connsiteX27" fmla="*/ 3889829 w 6573270"/>
              <a:gd name="connsiteY27" fmla="*/ 406400 h 5486400"/>
              <a:gd name="connsiteX28" fmla="*/ 4615543 w 6573270"/>
              <a:gd name="connsiteY28" fmla="*/ 101600 h 5486400"/>
              <a:gd name="connsiteX29" fmla="*/ 5297714 w 6573270"/>
              <a:gd name="connsiteY29" fmla="*/ 0 h 5486400"/>
              <a:gd name="connsiteX30" fmla="*/ 5602514 w 6573270"/>
              <a:gd name="connsiteY30" fmla="*/ 116114 h 5486400"/>
              <a:gd name="connsiteX31" fmla="*/ 5921829 w 6573270"/>
              <a:gd name="connsiteY31" fmla="*/ 595085 h 5486400"/>
              <a:gd name="connsiteX32" fmla="*/ 6183086 w 6573270"/>
              <a:gd name="connsiteY32" fmla="*/ 1306285 h 5486400"/>
              <a:gd name="connsiteX33" fmla="*/ 6429829 w 6573270"/>
              <a:gd name="connsiteY33" fmla="*/ 2119085 h 5486400"/>
              <a:gd name="connsiteX34" fmla="*/ 6573270 w 6573270"/>
              <a:gd name="connsiteY34" fmla="*/ 2810328 h 5486400"/>
              <a:gd name="connsiteX0" fmla="*/ 6573270 w 6573270"/>
              <a:gd name="connsiteY0" fmla="*/ 2810328 h 5486400"/>
              <a:gd name="connsiteX1" fmla="*/ 6081486 w 6573270"/>
              <a:gd name="connsiteY1" fmla="*/ 2917371 h 5486400"/>
              <a:gd name="connsiteX2" fmla="*/ 5979886 w 6573270"/>
              <a:gd name="connsiteY2" fmla="*/ 3222171 h 5486400"/>
              <a:gd name="connsiteX3" fmla="*/ 5423807 w 6573270"/>
              <a:gd name="connsiteY3" fmla="*/ 3667578 h 5486400"/>
              <a:gd name="connsiteX4" fmla="*/ 4746171 w 6573270"/>
              <a:gd name="connsiteY4" fmla="*/ 3947885 h 5486400"/>
              <a:gd name="connsiteX5" fmla="*/ 4257449 w 6573270"/>
              <a:gd name="connsiteY5" fmla="*/ 4007644 h 5486400"/>
              <a:gd name="connsiteX6" fmla="*/ 3545000 w 6573270"/>
              <a:gd name="connsiteY6" fmla="*/ 4011159 h 5486400"/>
              <a:gd name="connsiteX7" fmla="*/ 2757714 w 6573270"/>
              <a:gd name="connsiteY7" fmla="*/ 3904342 h 5486400"/>
              <a:gd name="connsiteX8" fmla="*/ 1973943 w 6573270"/>
              <a:gd name="connsiteY8" fmla="*/ 3585028 h 5486400"/>
              <a:gd name="connsiteX9" fmla="*/ 1364343 w 6573270"/>
              <a:gd name="connsiteY9" fmla="*/ 3236685 h 5486400"/>
              <a:gd name="connsiteX10" fmla="*/ 1291771 w 6573270"/>
              <a:gd name="connsiteY10" fmla="*/ 3497942 h 5486400"/>
              <a:gd name="connsiteX11" fmla="*/ 1243012 w 6573270"/>
              <a:gd name="connsiteY11" fmla="*/ 3720192 h 5486400"/>
              <a:gd name="connsiteX12" fmla="*/ 1103086 w 6573270"/>
              <a:gd name="connsiteY12" fmla="*/ 4107542 h 5486400"/>
              <a:gd name="connsiteX13" fmla="*/ 1073376 w 6573270"/>
              <a:gd name="connsiteY13" fmla="*/ 4334782 h 5486400"/>
              <a:gd name="connsiteX14" fmla="*/ 1137557 w 6573270"/>
              <a:gd name="connsiteY14" fmla="*/ 4784952 h 5486400"/>
              <a:gd name="connsiteX15" fmla="*/ 1161596 w 6573270"/>
              <a:gd name="connsiteY15" fmla="*/ 5252016 h 5486400"/>
              <a:gd name="connsiteX16" fmla="*/ 972457 w 6573270"/>
              <a:gd name="connsiteY16" fmla="*/ 5471885 h 5486400"/>
              <a:gd name="connsiteX17" fmla="*/ 493486 w 6573270"/>
              <a:gd name="connsiteY17" fmla="*/ 5486400 h 5486400"/>
              <a:gd name="connsiteX18" fmla="*/ 203200 w 6573270"/>
              <a:gd name="connsiteY18" fmla="*/ 5254171 h 5486400"/>
              <a:gd name="connsiteX19" fmla="*/ 14514 w 6573270"/>
              <a:gd name="connsiteY19" fmla="*/ 4949371 h 5486400"/>
              <a:gd name="connsiteX20" fmla="*/ 0 w 6573270"/>
              <a:gd name="connsiteY20" fmla="*/ 4455885 h 5486400"/>
              <a:gd name="connsiteX21" fmla="*/ 43543 w 6573270"/>
              <a:gd name="connsiteY21" fmla="*/ 3962400 h 5486400"/>
              <a:gd name="connsiteX22" fmla="*/ 522514 w 6573270"/>
              <a:gd name="connsiteY22" fmla="*/ 3497942 h 5486400"/>
              <a:gd name="connsiteX23" fmla="*/ 899886 w 6573270"/>
              <a:gd name="connsiteY23" fmla="*/ 3164114 h 5486400"/>
              <a:gd name="connsiteX24" fmla="*/ 1117600 w 6573270"/>
              <a:gd name="connsiteY24" fmla="*/ 2960914 h 5486400"/>
              <a:gd name="connsiteX25" fmla="*/ 1857829 w 6573270"/>
              <a:gd name="connsiteY25" fmla="*/ 2148114 h 5486400"/>
              <a:gd name="connsiteX26" fmla="*/ 3091543 w 6573270"/>
              <a:gd name="connsiteY26" fmla="*/ 1001485 h 5486400"/>
              <a:gd name="connsiteX27" fmla="*/ 3889829 w 6573270"/>
              <a:gd name="connsiteY27" fmla="*/ 406400 h 5486400"/>
              <a:gd name="connsiteX28" fmla="*/ 4615543 w 6573270"/>
              <a:gd name="connsiteY28" fmla="*/ 101600 h 5486400"/>
              <a:gd name="connsiteX29" fmla="*/ 5297714 w 6573270"/>
              <a:gd name="connsiteY29" fmla="*/ 0 h 5486400"/>
              <a:gd name="connsiteX30" fmla="*/ 5602514 w 6573270"/>
              <a:gd name="connsiteY30" fmla="*/ 116114 h 5486400"/>
              <a:gd name="connsiteX31" fmla="*/ 5921829 w 6573270"/>
              <a:gd name="connsiteY31" fmla="*/ 595085 h 5486400"/>
              <a:gd name="connsiteX32" fmla="*/ 6183086 w 6573270"/>
              <a:gd name="connsiteY32" fmla="*/ 1306285 h 5486400"/>
              <a:gd name="connsiteX33" fmla="*/ 6429829 w 6573270"/>
              <a:gd name="connsiteY33" fmla="*/ 2119085 h 5486400"/>
              <a:gd name="connsiteX34" fmla="*/ 6573270 w 6573270"/>
              <a:gd name="connsiteY34" fmla="*/ 2810328 h 5486400"/>
              <a:gd name="connsiteX0" fmla="*/ 6573270 w 6573270"/>
              <a:gd name="connsiteY0" fmla="*/ 2810328 h 5509352"/>
              <a:gd name="connsiteX1" fmla="*/ 6081486 w 6573270"/>
              <a:gd name="connsiteY1" fmla="*/ 2917371 h 5509352"/>
              <a:gd name="connsiteX2" fmla="*/ 5979886 w 6573270"/>
              <a:gd name="connsiteY2" fmla="*/ 3222171 h 5509352"/>
              <a:gd name="connsiteX3" fmla="*/ 5423807 w 6573270"/>
              <a:gd name="connsiteY3" fmla="*/ 3667578 h 5509352"/>
              <a:gd name="connsiteX4" fmla="*/ 4746171 w 6573270"/>
              <a:gd name="connsiteY4" fmla="*/ 3947885 h 5509352"/>
              <a:gd name="connsiteX5" fmla="*/ 4257449 w 6573270"/>
              <a:gd name="connsiteY5" fmla="*/ 4007644 h 5509352"/>
              <a:gd name="connsiteX6" fmla="*/ 3545000 w 6573270"/>
              <a:gd name="connsiteY6" fmla="*/ 4011159 h 5509352"/>
              <a:gd name="connsiteX7" fmla="*/ 2757714 w 6573270"/>
              <a:gd name="connsiteY7" fmla="*/ 3904342 h 5509352"/>
              <a:gd name="connsiteX8" fmla="*/ 1973943 w 6573270"/>
              <a:gd name="connsiteY8" fmla="*/ 3585028 h 5509352"/>
              <a:gd name="connsiteX9" fmla="*/ 1364343 w 6573270"/>
              <a:gd name="connsiteY9" fmla="*/ 3236685 h 5509352"/>
              <a:gd name="connsiteX10" fmla="*/ 1291771 w 6573270"/>
              <a:gd name="connsiteY10" fmla="*/ 3497942 h 5509352"/>
              <a:gd name="connsiteX11" fmla="*/ 1243012 w 6573270"/>
              <a:gd name="connsiteY11" fmla="*/ 3720192 h 5509352"/>
              <a:gd name="connsiteX12" fmla="*/ 1103086 w 6573270"/>
              <a:gd name="connsiteY12" fmla="*/ 4107542 h 5509352"/>
              <a:gd name="connsiteX13" fmla="*/ 1073376 w 6573270"/>
              <a:gd name="connsiteY13" fmla="*/ 4334782 h 5509352"/>
              <a:gd name="connsiteX14" fmla="*/ 1137557 w 6573270"/>
              <a:gd name="connsiteY14" fmla="*/ 4784952 h 5509352"/>
              <a:gd name="connsiteX15" fmla="*/ 1161596 w 6573270"/>
              <a:gd name="connsiteY15" fmla="*/ 5252016 h 5509352"/>
              <a:gd name="connsiteX16" fmla="*/ 972457 w 6573270"/>
              <a:gd name="connsiteY16" fmla="*/ 5471885 h 5509352"/>
              <a:gd name="connsiteX17" fmla="*/ 493486 w 6573270"/>
              <a:gd name="connsiteY17" fmla="*/ 5486400 h 5509352"/>
              <a:gd name="connsiteX18" fmla="*/ 203200 w 6573270"/>
              <a:gd name="connsiteY18" fmla="*/ 5254171 h 5509352"/>
              <a:gd name="connsiteX19" fmla="*/ 14514 w 6573270"/>
              <a:gd name="connsiteY19" fmla="*/ 4949371 h 5509352"/>
              <a:gd name="connsiteX20" fmla="*/ 0 w 6573270"/>
              <a:gd name="connsiteY20" fmla="*/ 4455885 h 5509352"/>
              <a:gd name="connsiteX21" fmla="*/ 43543 w 6573270"/>
              <a:gd name="connsiteY21" fmla="*/ 3962400 h 5509352"/>
              <a:gd name="connsiteX22" fmla="*/ 522514 w 6573270"/>
              <a:gd name="connsiteY22" fmla="*/ 3497942 h 5509352"/>
              <a:gd name="connsiteX23" fmla="*/ 899886 w 6573270"/>
              <a:gd name="connsiteY23" fmla="*/ 3164114 h 5509352"/>
              <a:gd name="connsiteX24" fmla="*/ 1117600 w 6573270"/>
              <a:gd name="connsiteY24" fmla="*/ 2960914 h 5509352"/>
              <a:gd name="connsiteX25" fmla="*/ 1857829 w 6573270"/>
              <a:gd name="connsiteY25" fmla="*/ 2148114 h 5509352"/>
              <a:gd name="connsiteX26" fmla="*/ 3091543 w 6573270"/>
              <a:gd name="connsiteY26" fmla="*/ 1001485 h 5509352"/>
              <a:gd name="connsiteX27" fmla="*/ 3889829 w 6573270"/>
              <a:gd name="connsiteY27" fmla="*/ 406400 h 5509352"/>
              <a:gd name="connsiteX28" fmla="*/ 4615543 w 6573270"/>
              <a:gd name="connsiteY28" fmla="*/ 101600 h 5509352"/>
              <a:gd name="connsiteX29" fmla="*/ 5297714 w 6573270"/>
              <a:gd name="connsiteY29" fmla="*/ 0 h 5509352"/>
              <a:gd name="connsiteX30" fmla="*/ 5602514 w 6573270"/>
              <a:gd name="connsiteY30" fmla="*/ 116114 h 5509352"/>
              <a:gd name="connsiteX31" fmla="*/ 5921829 w 6573270"/>
              <a:gd name="connsiteY31" fmla="*/ 595085 h 5509352"/>
              <a:gd name="connsiteX32" fmla="*/ 6183086 w 6573270"/>
              <a:gd name="connsiteY32" fmla="*/ 1306285 h 5509352"/>
              <a:gd name="connsiteX33" fmla="*/ 6429829 w 6573270"/>
              <a:gd name="connsiteY33" fmla="*/ 2119085 h 5509352"/>
              <a:gd name="connsiteX34" fmla="*/ 6573270 w 6573270"/>
              <a:gd name="connsiteY34" fmla="*/ 2810328 h 5509352"/>
              <a:gd name="connsiteX0" fmla="*/ 6573270 w 6573270"/>
              <a:gd name="connsiteY0" fmla="*/ 2810328 h 5508859"/>
              <a:gd name="connsiteX1" fmla="*/ 6081486 w 6573270"/>
              <a:gd name="connsiteY1" fmla="*/ 2917371 h 5508859"/>
              <a:gd name="connsiteX2" fmla="*/ 5979886 w 6573270"/>
              <a:gd name="connsiteY2" fmla="*/ 3222171 h 5508859"/>
              <a:gd name="connsiteX3" fmla="*/ 5423807 w 6573270"/>
              <a:gd name="connsiteY3" fmla="*/ 3667578 h 5508859"/>
              <a:gd name="connsiteX4" fmla="*/ 4746171 w 6573270"/>
              <a:gd name="connsiteY4" fmla="*/ 3947885 h 5508859"/>
              <a:gd name="connsiteX5" fmla="*/ 4257449 w 6573270"/>
              <a:gd name="connsiteY5" fmla="*/ 4007644 h 5508859"/>
              <a:gd name="connsiteX6" fmla="*/ 3545000 w 6573270"/>
              <a:gd name="connsiteY6" fmla="*/ 4011159 h 5508859"/>
              <a:gd name="connsiteX7" fmla="*/ 2757714 w 6573270"/>
              <a:gd name="connsiteY7" fmla="*/ 3904342 h 5508859"/>
              <a:gd name="connsiteX8" fmla="*/ 1973943 w 6573270"/>
              <a:gd name="connsiteY8" fmla="*/ 3585028 h 5508859"/>
              <a:gd name="connsiteX9" fmla="*/ 1364343 w 6573270"/>
              <a:gd name="connsiteY9" fmla="*/ 3236685 h 5508859"/>
              <a:gd name="connsiteX10" fmla="*/ 1291771 w 6573270"/>
              <a:gd name="connsiteY10" fmla="*/ 3497942 h 5508859"/>
              <a:gd name="connsiteX11" fmla="*/ 1243012 w 6573270"/>
              <a:gd name="connsiteY11" fmla="*/ 3720192 h 5508859"/>
              <a:gd name="connsiteX12" fmla="*/ 1103086 w 6573270"/>
              <a:gd name="connsiteY12" fmla="*/ 4107542 h 5508859"/>
              <a:gd name="connsiteX13" fmla="*/ 1073376 w 6573270"/>
              <a:gd name="connsiteY13" fmla="*/ 4334782 h 5508859"/>
              <a:gd name="connsiteX14" fmla="*/ 1137557 w 6573270"/>
              <a:gd name="connsiteY14" fmla="*/ 4784952 h 5508859"/>
              <a:gd name="connsiteX15" fmla="*/ 1161596 w 6573270"/>
              <a:gd name="connsiteY15" fmla="*/ 5252016 h 5508859"/>
              <a:gd name="connsiteX16" fmla="*/ 970076 w 6573270"/>
              <a:gd name="connsiteY16" fmla="*/ 5469504 h 5508859"/>
              <a:gd name="connsiteX17" fmla="*/ 493486 w 6573270"/>
              <a:gd name="connsiteY17" fmla="*/ 5486400 h 5508859"/>
              <a:gd name="connsiteX18" fmla="*/ 203200 w 6573270"/>
              <a:gd name="connsiteY18" fmla="*/ 5254171 h 5508859"/>
              <a:gd name="connsiteX19" fmla="*/ 14514 w 6573270"/>
              <a:gd name="connsiteY19" fmla="*/ 4949371 h 5508859"/>
              <a:gd name="connsiteX20" fmla="*/ 0 w 6573270"/>
              <a:gd name="connsiteY20" fmla="*/ 4455885 h 5508859"/>
              <a:gd name="connsiteX21" fmla="*/ 43543 w 6573270"/>
              <a:gd name="connsiteY21" fmla="*/ 3962400 h 5508859"/>
              <a:gd name="connsiteX22" fmla="*/ 522514 w 6573270"/>
              <a:gd name="connsiteY22" fmla="*/ 3497942 h 5508859"/>
              <a:gd name="connsiteX23" fmla="*/ 899886 w 6573270"/>
              <a:gd name="connsiteY23" fmla="*/ 3164114 h 5508859"/>
              <a:gd name="connsiteX24" fmla="*/ 1117600 w 6573270"/>
              <a:gd name="connsiteY24" fmla="*/ 2960914 h 5508859"/>
              <a:gd name="connsiteX25" fmla="*/ 1857829 w 6573270"/>
              <a:gd name="connsiteY25" fmla="*/ 2148114 h 5508859"/>
              <a:gd name="connsiteX26" fmla="*/ 3091543 w 6573270"/>
              <a:gd name="connsiteY26" fmla="*/ 1001485 h 5508859"/>
              <a:gd name="connsiteX27" fmla="*/ 3889829 w 6573270"/>
              <a:gd name="connsiteY27" fmla="*/ 406400 h 5508859"/>
              <a:gd name="connsiteX28" fmla="*/ 4615543 w 6573270"/>
              <a:gd name="connsiteY28" fmla="*/ 101600 h 5508859"/>
              <a:gd name="connsiteX29" fmla="*/ 5297714 w 6573270"/>
              <a:gd name="connsiteY29" fmla="*/ 0 h 5508859"/>
              <a:gd name="connsiteX30" fmla="*/ 5602514 w 6573270"/>
              <a:gd name="connsiteY30" fmla="*/ 116114 h 5508859"/>
              <a:gd name="connsiteX31" fmla="*/ 5921829 w 6573270"/>
              <a:gd name="connsiteY31" fmla="*/ 595085 h 5508859"/>
              <a:gd name="connsiteX32" fmla="*/ 6183086 w 6573270"/>
              <a:gd name="connsiteY32" fmla="*/ 1306285 h 5508859"/>
              <a:gd name="connsiteX33" fmla="*/ 6429829 w 6573270"/>
              <a:gd name="connsiteY33" fmla="*/ 2119085 h 5508859"/>
              <a:gd name="connsiteX34" fmla="*/ 6573270 w 6573270"/>
              <a:gd name="connsiteY34" fmla="*/ 2810328 h 5508859"/>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43543 w 6573270"/>
              <a:gd name="connsiteY21" fmla="*/ 3962400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091543 w 6573270"/>
              <a:gd name="connsiteY26" fmla="*/ 1001485 h 5516840"/>
              <a:gd name="connsiteX27" fmla="*/ 3889829 w 6573270"/>
              <a:gd name="connsiteY27" fmla="*/ 406400 h 5516840"/>
              <a:gd name="connsiteX28" fmla="*/ 4615543 w 6573270"/>
              <a:gd name="connsiteY28" fmla="*/ 101600 h 5516840"/>
              <a:gd name="connsiteX29" fmla="*/ 5297714 w 6573270"/>
              <a:gd name="connsiteY29" fmla="*/ 0 h 5516840"/>
              <a:gd name="connsiteX30" fmla="*/ 5602514 w 6573270"/>
              <a:gd name="connsiteY30" fmla="*/ 116114 h 5516840"/>
              <a:gd name="connsiteX31" fmla="*/ 5921829 w 6573270"/>
              <a:gd name="connsiteY31" fmla="*/ 595085 h 5516840"/>
              <a:gd name="connsiteX32" fmla="*/ 6183086 w 6573270"/>
              <a:gd name="connsiteY32" fmla="*/ 1306285 h 5516840"/>
              <a:gd name="connsiteX33" fmla="*/ 6429829 w 6573270"/>
              <a:gd name="connsiteY33" fmla="*/ 2119085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43543 w 6573270"/>
              <a:gd name="connsiteY21" fmla="*/ 3962400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091543 w 6573270"/>
              <a:gd name="connsiteY26" fmla="*/ 1001485 h 5516840"/>
              <a:gd name="connsiteX27" fmla="*/ 3889829 w 6573270"/>
              <a:gd name="connsiteY27" fmla="*/ 406400 h 5516840"/>
              <a:gd name="connsiteX28" fmla="*/ 4615543 w 6573270"/>
              <a:gd name="connsiteY28" fmla="*/ 101600 h 5516840"/>
              <a:gd name="connsiteX29" fmla="*/ 5297714 w 6573270"/>
              <a:gd name="connsiteY29" fmla="*/ 0 h 5516840"/>
              <a:gd name="connsiteX30" fmla="*/ 5602514 w 6573270"/>
              <a:gd name="connsiteY30" fmla="*/ 116114 h 5516840"/>
              <a:gd name="connsiteX31" fmla="*/ 5921829 w 6573270"/>
              <a:gd name="connsiteY31" fmla="*/ 595085 h 5516840"/>
              <a:gd name="connsiteX32" fmla="*/ 6183086 w 6573270"/>
              <a:gd name="connsiteY32" fmla="*/ 1306285 h 5516840"/>
              <a:gd name="connsiteX33" fmla="*/ 6429829 w 6573270"/>
              <a:gd name="connsiteY33" fmla="*/ 2119085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43543 w 6573270"/>
              <a:gd name="connsiteY21" fmla="*/ 3962400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091543 w 6573270"/>
              <a:gd name="connsiteY26" fmla="*/ 1001485 h 5516840"/>
              <a:gd name="connsiteX27" fmla="*/ 3889829 w 6573270"/>
              <a:gd name="connsiteY27" fmla="*/ 406400 h 5516840"/>
              <a:gd name="connsiteX28" fmla="*/ 4615543 w 6573270"/>
              <a:gd name="connsiteY28" fmla="*/ 101600 h 5516840"/>
              <a:gd name="connsiteX29" fmla="*/ 5297714 w 6573270"/>
              <a:gd name="connsiteY29" fmla="*/ 0 h 5516840"/>
              <a:gd name="connsiteX30" fmla="*/ 5602514 w 6573270"/>
              <a:gd name="connsiteY30" fmla="*/ 116114 h 5516840"/>
              <a:gd name="connsiteX31" fmla="*/ 5921829 w 6573270"/>
              <a:gd name="connsiteY31" fmla="*/ 595085 h 5516840"/>
              <a:gd name="connsiteX32" fmla="*/ 6183086 w 6573270"/>
              <a:gd name="connsiteY32" fmla="*/ 1306285 h 5516840"/>
              <a:gd name="connsiteX33" fmla="*/ 6429829 w 6573270"/>
              <a:gd name="connsiteY33" fmla="*/ 2119085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43543 w 6573270"/>
              <a:gd name="connsiteY21" fmla="*/ 3962400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091543 w 6573270"/>
              <a:gd name="connsiteY26" fmla="*/ 1001485 h 5516840"/>
              <a:gd name="connsiteX27" fmla="*/ 3889829 w 6573270"/>
              <a:gd name="connsiteY27" fmla="*/ 406400 h 5516840"/>
              <a:gd name="connsiteX28" fmla="*/ 4615543 w 6573270"/>
              <a:gd name="connsiteY28" fmla="*/ 101600 h 5516840"/>
              <a:gd name="connsiteX29" fmla="*/ 5297714 w 6573270"/>
              <a:gd name="connsiteY29" fmla="*/ 0 h 5516840"/>
              <a:gd name="connsiteX30" fmla="*/ 5602514 w 6573270"/>
              <a:gd name="connsiteY30" fmla="*/ 116114 h 5516840"/>
              <a:gd name="connsiteX31" fmla="*/ 5921829 w 6573270"/>
              <a:gd name="connsiteY31" fmla="*/ 595085 h 5516840"/>
              <a:gd name="connsiteX32" fmla="*/ 6183086 w 6573270"/>
              <a:gd name="connsiteY32" fmla="*/ 1306285 h 5516840"/>
              <a:gd name="connsiteX33" fmla="*/ 6429829 w 6573270"/>
              <a:gd name="connsiteY33" fmla="*/ 2119085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43543 w 6573270"/>
              <a:gd name="connsiteY21" fmla="*/ 3962400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091543 w 6573270"/>
              <a:gd name="connsiteY26" fmla="*/ 1001485 h 5516840"/>
              <a:gd name="connsiteX27" fmla="*/ 3889829 w 6573270"/>
              <a:gd name="connsiteY27" fmla="*/ 406400 h 5516840"/>
              <a:gd name="connsiteX28" fmla="*/ 4615543 w 6573270"/>
              <a:gd name="connsiteY28" fmla="*/ 101600 h 5516840"/>
              <a:gd name="connsiteX29" fmla="*/ 5297714 w 6573270"/>
              <a:gd name="connsiteY29" fmla="*/ 0 h 5516840"/>
              <a:gd name="connsiteX30" fmla="*/ 5602514 w 6573270"/>
              <a:gd name="connsiteY30" fmla="*/ 116114 h 5516840"/>
              <a:gd name="connsiteX31" fmla="*/ 5921829 w 6573270"/>
              <a:gd name="connsiteY31" fmla="*/ 595085 h 5516840"/>
              <a:gd name="connsiteX32" fmla="*/ 6183086 w 6573270"/>
              <a:gd name="connsiteY32" fmla="*/ 1306285 h 5516840"/>
              <a:gd name="connsiteX33" fmla="*/ 6429829 w 6573270"/>
              <a:gd name="connsiteY33" fmla="*/ 2119085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43543 w 6573270"/>
              <a:gd name="connsiteY21" fmla="*/ 3962400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091543 w 6573270"/>
              <a:gd name="connsiteY26" fmla="*/ 1001485 h 5516840"/>
              <a:gd name="connsiteX27" fmla="*/ 3889829 w 6573270"/>
              <a:gd name="connsiteY27" fmla="*/ 406400 h 5516840"/>
              <a:gd name="connsiteX28" fmla="*/ 4615543 w 6573270"/>
              <a:gd name="connsiteY28" fmla="*/ 101600 h 5516840"/>
              <a:gd name="connsiteX29" fmla="*/ 5297714 w 6573270"/>
              <a:gd name="connsiteY29" fmla="*/ 0 h 5516840"/>
              <a:gd name="connsiteX30" fmla="*/ 5602514 w 6573270"/>
              <a:gd name="connsiteY30" fmla="*/ 116114 h 5516840"/>
              <a:gd name="connsiteX31" fmla="*/ 5921829 w 6573270"/>
              <a:gd name="connsiteY31" fmla="*/ 595085 h 5516840"/>
              <a:gd name="connsiteX32" fmla="*/ 6183086 w 6573270"/>
              <a:gd name="connsiteY32" fmla="*/ 1306285 h 5516840"/>
              <a:gd name="connsiteX33" fmla="*/ 6429829 w 6573270"/>
              <a:gd name="connsiteY33" fmla="*/ 2119085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43543 w 6573270"/>
              <a:gd name="connsiteY21" fmla="*/ 3962400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091543 w 6573270"/>
              <a:gd name="connsiteY26" fmla="*/ 1001485 h 5516840"/>
              <a:gd name="connsiteX27" fmla="*/ 3889829 w 6573270"/>
              <a:gd name="connsiteY27" fmla="*/ 406400 h 5516840"/>
              <a:gd name="connsiteX28" fmla="*/ 4615543 w 6573270"/>
              <a:gd name="connsiteY28" fmla="*/ 101600 h 5516840"/>
              <a:gd name="connsiteX29" fmla="*/ 5297714 w 6573270"/>
              <a:gd name="connsiteY29" fmla="*/ 0 h 5516840"/>
              <a:gd name="connsiteX30" fmla="*/ 5602514 w 6573270"/>
              <a:gd name="connsiteY30" fmla="*/ 116114 h 5516840"/>
              <a:gd name="connsiteX31" fmla="*/ 5921829 w 6573270"/>
              <a:gd name="connsiteY31" fmla="*/ 595085 h 5516840"/>
              <a:gd name="connsiteX32" fmla="*/ 6183086 w 6573270"/>
              <a:gd name="connsiteY32" fmla="*/ 1306285 h 5516840"/>
              <a:gd name="connsiteX33" fmla="*/ 6429829 w 6573270"/>
              <a:gd name="connsiteY33" fmla="*/ 2119085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67355 w 6573270"/>
              <a:gd name="connsiteY21" fmla="*/ 3971925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091543 w 6573270"/>
              <a:gd name="connsiteY26" fmla="*/ 1001485 h 5516840"/>
              <a:gd name="connsiteX27" fmla="*/ 3889829 w 6573270"/>
              <a:gd name="connsiteY27" fmla="*/ 406400 h 5516840"/>
              <a:gd name="connsiteX28" fmla="*/ 4615543 w 6573270"/>
              <a:gd name="connsiteY28" fmla="*/ 101600 h 5516840"/>
              <a:gd name="connsiteX29" fmla="*/ 5297714 w 6573270"/>
              <a:gd name="connsiteY29" fmla="*/ 0 h 5516840"/>
              <a:gd name="connsiteX30" fmla="*/ 5602514 w 6573270"/>
              <a:gd name="connsiteY30" fmla="*/ 116114 h 5516840"/>
              <a:gd name="connsiteX31" fmla="*/ 5921829 w 6573270"/>
              <a:gd name="connsiteY31" fmla="*/ 595085 h 5516840"/>
              <a:gd name="connsiteX32" fmla="*/ 6183086 w 6573270"/>
              <a:gd name="connsiteY32" fmla="*/ 1306285 h 5516840"/>
              <a:gd name="connsiteX33" fmla="*/ 6429829 w 6573270"/>
              <a:gd name="connsiteY33" fmla="*/ 2119085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67355 w 6573270"/>
              <a:gd name="connsiteY21" fmla="*/ 3971925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091543 w 6573270"/>
              <a:gd name="connsiteY26" fmla="*/ 1001485 h 5516840"/>
              <a:gd name="connsiteX27" fmla="*/ 3889829 w 6573270"/>
              <a:gd name="connsiteY27" fmla="*/ 406400 h 5516840"/>
              <a:gd name="connsiteX28" fmla="*/ 4615543 w 6573270"/>
              <a:gd name="connsiteY28" fmla="*/ 101600 h 5516840"/>
              <a:gd name="connsiteX29" fmla="*/ 5297714 w 6573270"/>
              <a:gd name="connsiteY29" fmla="*/ 0 h 5516840"/>
              <a:gd name="connsiteX30" fmla="*/ 5602514 w 6573270"/>
              <a:gd name="connsiteY30" fmla="*/ 116114 h 5516840"/>
              <a:gd name="connsiteX31" fmla="*/ 5921829 w 6573270"/>
              <a:gd name="connsiteY31" fmla="*/ 595085 h 5516840"/>
              <a:gd name="connsiteX32" fmla="*/ 6183086 w 6573270"/>
              <a:gd name="connsiteY32" fmla="*/ 1306285 h 5516840"/>
              <a:gd name="connsiteX33" fmla="*/ 6429829 w 6573270"/>
              <a:gd name="connsiteY33" fmla="*/ 2119085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67355 w 6573270"/>
              <a:gd name="connsiteY21" fmla="*/ 3971925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091543 w 6573270"/>
              <a:gd name="connsiteY26" fmla="*/ 1001485 h 5516840"/>
              <a:gd name="connsiteX27" fmla="*/ 3889829 w 6573270"/>
              <a:gd name="connsiteY27" fmla="*/ 406400 h 5516840"/>
              <a:gd name="connsiteX28" fmla="*/ 4615543 w 6573270"/>
              <a:gd name="connsiteY28" fmla="*/ 101600 h 5516840"/>
              <a:gd name="connsiteX29" fmla="*/ 5297714 w 6573270"/>
              <a:gd name="connsiteY29" fmla="*/ 0 h 5516840"/>
              <a:gd name="connsiteX30" fmla="*/ 5602514 w 6573270"/>
              <a:gd name="connsiteY30" fmla="*/ 116114 h 5516840"/>
              <a:gd name="connsiteX31" fmla="*/ 5921829 w 6573270"/>
              <a:gd name="connsiteY31" fmla="*/ 595085 h 5516840"/>
              <a:gd name="connsiteX32" fmla="*/ 6183086 w 6573270"/>
              <a:gd name="connsiteY32" fmla="*/ 1306285 h 5516840"/>
              <a:gd name="connsiteX33" fmla="*/ 6429829 w 6573270"/>
              <a:gd name="connsiteY33" fmla="*/ 2119085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81642 w 6573270"/>
              <a:gd name="connsiteY21" fmla="*/ 3976687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091543 w 6573270"/>
              <a:gd name="connsiteY26" fmla="*/ 1001485 h 5516840"/>
              <a:gd name="connsiteX27" fmla="*/ 3889829 w 6573270"/>
              <a:gd name="connsiteY27" fmla="*/ 406400 h 5516840"/>
              <a:gd name="connsiteX28" fmla="*/ 4615543 w 6573270"/>
              <a:gd name="connsiteY28" fmla="*/ 101600 h 5516840"/>
              <a:gd name="connsiteX29" fmla="*/ 5297714 w 6573270"/>
              <a:gd name="connsiteY29" fmla="*/ 0 h 5516840"/>
              <a:gd name="connsiteX30" fmla="*/ 5602514 w 6573270"/>
              <a:gd name="connsiteY30" fmla="*/ 116114 h 5516840"/>
              <a:gd name="connsiteX31" fmla="*/ 5921829 w 6573270"/>
              <a:gd name="connsiteY31" fmla="*/ 595085 h 5516840"/>
              <a:gd name="connsiteX32" fmla="*/ 6183086 w 6573270"/>
              <a:gd name="connsiteY32" fmla="*/ 1306285 h 5516840"/>
              <a:gd name="connsiteX33" fmla="*/ 6429829 w 6573270"/>
              <a:gd name="connsiteY33" fmla="*/ 2119085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81642 w 6573270"/>
              <a:gd name="connsiteY21" fmla="*/ 3976687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139168 w 6573270"/>
              <a:gd name="connsiteY26" fmla="*/ 1039585 h 5516840"/>
              <a:gd name="connsiteX27" fmla="*/ 3889829 w 6573270"/>
              <a:gd name="connsiteY27" fmla="*/ 406400 h 5516840"/>
              <a:gd name="connsiteX28" fmla="*/ 4615543 w 6573270"/>
              <a:gd name="connsiteY28" fmla="*/ 101600 h 5516840"/>
              <a:gd name="connsiteX29" fmla="*/ 5297714 w 6573270"/>
              <a:gd name="connsiteY29" fmla="*/ 0 h 5516840"/>
              <a:gd name="connsiteX30" fmla="*/ 5602514 w 6573270"/>
              <a:gd name="connsiteY30" fmla="*/ 116114 h 5516840"/>
              <a:gd name="connsiteX31" fmla="*/ 5921829 w 6573270"/>
              <a:gd name="connsiteY31" fmla="*/ 595085 h 5516840"/>
              <a:gd name="connsiteX32" fmla="*/ 6183086 w 6573270"/>
              <a:gd name="connsiteY32" fmla="*/ 1306285 h 5516840"/>
              <a:gd name="connsiteX33" fmla="*/ 6429829 w 6573270"/>
              <a:gd name="connsiteY33" fmla="*/ 2119085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81642 w 6573270"/>
              <a:gd name="connsiteY21" fmla="*/ 3976687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139168 w 6573270"/>
              <a:gd name="connsiteY26" fmla="*/ 1039585 h 5516840"/>
              <a:gd name="connsiteX27" fmla="*/ 3916023 w 6573270"/>
              <a:gd name="connsiteY27" fmla="*/ 446882 h 5516840"/>
              <a:gd name="connsiteX28" fmla="*/ 4615543 w 6573270"/>
              <a:gd name="connsiteY28" fmla="*/ 101600 h 5516840"/>
              <a:gd name="connsiteX29" fmla="*/ 5297714 w 6573270"/>
              <a:gd name="connsiteY29" fmla="*/ 0 h 5516840"/>
              <a:gd name="connsiteX30" fmla="*/ 5602514 w 6573270"/>
              <a:gd name="connsiteY30" fmla="*/ 116114 h 5516840"/>
              <a:gd name="connsiteX31" fmla="*/ 5921829 w 6573270"/>
              <a:gd name="connsiteY31" fmla="*/ 595085 h 5516840"/>
              <a:gd name="connsiteX32" fmla="*/ 6183086 w 6573270"/>
              <a:gd name="connsiteY32" fmla="*/ 1306285 h 5516840"/>
              <a:gd name="connsiteX33" fmla="*/ 6429829 w 6573270"/>
              <a:gd name="connsiteY33" fmla="*/ 2119085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81642 w 6573270"/>
              <a:gd name="connsiteY21" fmla="*/ 3976687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139168 w 6573270"/>
              <a:gd name="connsiteY26" fmla="*/ 1039585 h 5516840"/>
              <a:gd name="connsiteX27" fmla="*/ 3916023 w 6573270"/>
              <a:gd name="connsiteY27" fmla="*/ 446882 h 5516840"/>
              <a:gd name="connsiteX28" fmla="*/ 4615543 w 6573270"/>
              <a:gd name="connsiteY28" fmla="*/ 101600 h 5516840"/>
              <a:gd name="connsiteX29" fmla="*/ 5297714 w 6573270"/>
              <a:gd name="connsiteY29" fmla="*/ 0 h 5516840"/>
              <a:gd name="connsiteX30" fmla="*/ 5602514 w 6573270"/>
              <a:gd name="connsiteY30" fmla="*/ 116114 h 5516840"/>
              <a:gd name="connsiteX31" fmla="*/ 5921829 w 6573270"/>
              <a:gd name="connsiteY31" fmla="*/ 595085 h 5516840"/>
              <a:gd name="connsiteX32" fmla="*/ 6183086 w 6573270"/>
              <a:gd name="connsiteY32" fmla="*/ 1306285 h 5516840"/>
              <a:gd name="connsiteX33" fmla="*/ 6429829 w 6573270"/>
              <a:gd name="connsiteY33" fmla="*/ 2119085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81642 w 6573270"/>
              <a:gd name="connsiteY21" fmla="*/ 3976687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139168 w 6573270"/>
              <a:gd name="connsiteY26" fmla="*/ 1039585 h 5516840"/>
              <a:gd name="connsiteX27" fmla="*/ 3916023 w 6573270"/>
              <a:gd name="connsiteY27" fmla="*/ 446882 h 5516840"/>
              <a:gd name="connsiteX28" fmla="*/ 4615543 w 6573270"/>
              <a:gd name="connsiteY28" fmla="*/ 101600 h 5516840"/>
              <a:gd name="connsiteX29" fmla="*/ 5297714 w 6573270"/>
              <a:gd name="connsiteY29" fmla="*/ 0 h 5516840"/>
              <a:gd name="connsiteX30" fmla="*/ 5602514 w 6573270"/>
              <a:gd name="connsiteY30" fmla="*/ 116114 h 5516840"/>
              <a:gd name="connsiteX31" fmla="*/ 5921829 w 6573270"/>
              <a:gd name="connsiteY31" fmla="*/ 595085 h 5516840"/>
              <a:gd name="connsiteX32" fmla="*/ 6183086 w 6573270"/>
              <a:gd name="connsiteY32" fmla="*/ 1306285 h 5516840"/>
              <a:gd name="connsiteX33" fmla="*/ 6429829 w 6573270"/>
              <a:gd name="connsiteY33" fmla="*/ 2119085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81642 w 6573270"/>
              <a:gd name="connsiteY21" fmla="*/ 3976687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143931 w 6573270"/>
              <a:gd name="connsiteY26" fmla="*/ 1044347 h 5516840"/>
              <a:gd name="connsiteX27" fmla="*/ 3916023 w 6573270"/>
              <a:gd name="connsiteY27" fmla="*/ 446882 h 5516840"/>
              <a:gd name="connsiteX28" fmla="*/ 4615543 w 6573270"/>
              <a:gd name="connsiteY28" fmla="*/ 101600 h 5516840"/>
              <a:gd name="connsiteX29" fmla="*/ 5297714 w 6573270"/>
              <a:gd name="connsiteY29" fmla="*/ 0 h 5516840"/>
              <a:gd name="connsiteX30" fmla="*/ 5602514 w 6573270"/>
              <a:gd name="connsiteY30" fmla="*/ 116114 h 5516840"/>
              <a:gd name="connsiteX31" fmla="*/ 5921829 w 6573270"/>
              <a:gd name="connsiteY31" fmla="*/ 595085 h 5516840"/>
              <a:gd name="connsiteX32" fmla="*/ 6183086 w 6573270"/>
              <a:gd name="connsiteY32" fmla="*/ 1306285 h 5516840"/>
              <a:gd name="connsiteX33" fmla="*/ 6429829 w 6573270"/>
              <a:gd name="connsiteY33" fmla="*/ 2119085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81642 w 6573270"/>
              <a:gd name="connsiteY21" fmla="*/ 3976687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143931 w 6573270"/>
              <a:gd name="connsiteY26" fmla="*/ 1044347 h 5516840"/>
              <a:gd name="connsiteX27" fmla="*/ 3927929 w 6573270"/>
              <a:gd name="connsiteY27" fmla="*/ 465932 h 5516840"/>
              <a:gd name="connsiteX28" fmla="*/ 4615543 w 6573270"/>
              <a:gd name="connsiteY28" fmla="*/ 101600 h 5516840"/>
              <a:gd name="connsiteX29" fmla="*/ 5297714 w 6573270"/>
              <a:gd name="connsiteY29" fmla="*/ 0 h 5516840"/>
              <a:gd name="connsiteX30" fmla="*/ 5602514 w 6573270"/>
              <a:gd name="connsiteY30" fmla="*/ 116114 h 5516840"/>
              <a:gd name="connsiteX31" fmla="*/ 5921829 w 6573270"/>
              <a:gd name="connsiteY31" fmla="*/ 595085 h 5516840"/>
              <a:gd name="connsiteX32" fmla="*/ 6183086 w 6573270"/>
              <a:gd name="connsiteY32" fmla="*/ 1306285 h 5516840"/>
              <a:gd name="connsiteX33" fmla="*/ 6429829 w 6573270"/>
              <a:gd name="connsiteY33" fmla="*/ 2119085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81642 w 6573270"/>
              <a:gd name="connsiteY21" fmla="*/ 3976687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143931 w 6573270"/>
              <a:gd name="connsiteY26" fmla="*/ 1044347 h 5516840"/>
              <a:gd name="connsiteX27" fmla="*/ 3927929 w 6573270"/>
              <a:gd name="connsiteY27" fmla="*/ 465932 h 5516840"/>
              <a:gd name="connsiteX28" fmla="*/ 4636975 w 6573270"/>
              <a:gd name="connsiteY28" fmla="*/ 123031 h 5516840"/>
              <a:gd name="connsiteX29" fmla="*/ 5297714 w 6573270"/>
              <a:gd name="connsiteY29" fmla="*/ 0 h 5516840"/>
              <a:gd name="connsiteX30" fmla="*/ 5602514 w 6573270"/>
              <a:gd name="connsiteY30" fmla="*/ 116114 h 5516840"/>
              <a:gd name="connsiteX31" fmla="*/ 5921829 w 6573270"/>
              <a:gd name="connsiteY31" fmla="*/ 595085 h 5516840"/>
              <a:gd name="connsiteX32" fmla="*/ 6183086 w 6573270"/>
              <a:gd name="connsiteY32" fmla="*/ 1306285 h 5516840"/>
              <a:gd name="connsiteX33" fmla="*/ 6429829 w 6573270"/>
              <a:gd name="connsiteY33" fmla="*/ 2119085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81642 w 6573270"/>
              <a:gd name="connsiteY21" fmla="*/ 3976687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143931 w 6573270"/>
              <a:gd name="connsiteY26" fmla="*/ 1044347 h 5516840"/>
              <a:gd name="connsiteX27" fmla="*/ 3927929 w 6573270"/>
              <a:gd name="connsiteY27" fmla="*/ 465932 h 5516840"/>
              <a:gd name="connsiteX28" fmla="*/ 4636975 w 6573270"/>
              <a:gd name="connsiteY28" fmla="*/ 123031 h 5516840"/>
              <a:gd name="connsiteX29" fmla="*/ 5297714 w 6573270"/>
              <a:gd name="connsiteY29" fmla="*/ 0 h 5516840"/>
              <a:gd name="connsiteX30" fmla="*/ 5602514 w 6573270"/>
              <a:gd name="connsiteY30" fmla="*/ 116114 h 5516840"/>
              <a:gd name="connsiteX31" fmla="*/ 5921829 w 6573270"/>
              <a:gd name="connsiteY31" fmla="*/ 595085 h 5516840"/>
              <a:gd name="connsiteX32" fmla="*/ 6183086 w 6573270"/>
              <a:gd name="connsiteY32" fmla="*/ 1306285 h 5516840"/>
              <a:gd name="connsiteX33" fmla="*/ 6429829 w 6573270"/>
              <a:gd name="connsiteY33" fmla="*/ 2119085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81642 w 6573270"/>
              <a:gd name="connsiteY21" fmla="*/ 3976687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143931 w 6573270"/>
              <a:gd name="connsiteY26" fmla="*/ 1044347 h 5516840"/>
              <a:gd name="connsiteX27" fmla="*/ 3927929 w 6573270"/>
              <a:gd name="connsiteY27" fmla="*/ 465932 h 5516840"/>
              <a:gd name="connsiteX28" fmla="*/ 4636975 w 6573270"/>
              <a:gd name="connsiteY28" fmla="*/ 123031 h 5516840"/>
              <a:gd name="connsiteX29" fmla="*/ 5297714 w 6573270"/>
              <a:gd name="connsiteY29" fmla="*/ 0 h 5516840"/>
              <a:gd name="connsiteX30" fmla="*/ 5602514 w 6573270"/>
              <a:gd name="connsiteY30" fmla="*/ 116114 h 5516840"/>
              <a:gd name="connsiteX31" fmla="*/ 5921829 w 6573270"/>
              <a:gd name="connsiteY31" fmla="*/ 595085 h 5516840"/>
              <a:gd name="connsiteX32" fmla="*/ 6183086 w 6573270"/>
              <a:gd name="connsiteY32" fmla="*/ 1306285 h 5516840"/>
              <a:gd name="connsiteX33" fmla="*/ 6429829 w 6573270"/>
              <a:gd name="connsiteY33" fmla="*/ 2119085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81642 w 6573270"/>
              <a:gd name="connsiteY21" fmla="*/ 3976687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143931 w 6573270"/>
              <a:gd name="connsiteY26" fmla="*/ 1044347 h 5516840"/>
              <a:gd name="connsiteX27" fmla="*/ 3927929 w 6573270"/>
              <a:gd name="connsiteY27" fmla="*/ 465932 h 5516840"/>
              <a:gd name="connsiteX28" fmla="*/ 4636975 w 6573270"/>
              <a:gd name="connsiteY28" fmla="*/ 123031 h 5516840"/>
              <a:gd name="connsiteX29" fmla="*/ 5297714 w 6573270"/>
              <a:gd name="connsiteY29" fmla="*/ 0 h 5516840"/>
              <a:gd name="connsiteX30" fmla="*/ 5602514 w 6573270"/>
              <a:gd name="connsiteY30" fmla="*/ 116114 h 5516840"/>
              <a:gd name="connsiteX31" fmla="*/ 5921829 w 6573270"/>
              <a:gd name="connsiteY31" fmla="*/ 595085 h 5516840"/>
              <a:gd name="connsiteX32" fmla="*/ 6183086 w 6573270"/>
              <a:gd name="connsiteY32" fmla="*/ 1306285 h 5516840"/>
              <a:gd name="connsiteX33" fmla="*/ 6429829 w 6573270"/>
              <a:gd name="connsiteY33" fmla="*/ 2119085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81642 w 6573270"/>
              <a:gd name="connsiteY21" fmla="*/ 3976687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143931 w 6573270"/>
              <a:gd name="connsiteY26" fmla="*/ 1044347 h 5516840"/>
              <a:gd name="connsiteX27" fmla="*/ 3927929 w 6573270"/>
              <a:gd name="connsiteY27" fmla="*/ 465932 h 5516840"/>
              <a:gd name="connsiteX28" fmla="*/ 4636975 w 6573270"/>
              <a:gd name="connsiteY28" fmla="*/ 123031 h 5516840"/>
              <a:gd name="connsiteX29" fmla="*/ 5297714 w 6573270"/>
              <a:gd name="connsiteY29" fmla="*/ 0 h 5516840"/>
              <a:gd name="connsiteX30" fmla="*/ 5602514 w 6573270"/>
              <a:gd name="connsiteY30" fmla="*/ 116114 h 5516840"/>
              <a:gd name="connsiteX31" fmla="*/ 5921829 w 6573270"/>
              <a:gd name="connsiteY31" fmla="*/ 595085 h 5516840"/>
              <a:gd name="connsiteX32" fmla="*/ 6183086 w 6573270"/>
              <a:gd name="connsiteY32" fmla="*/ 1306285 h 5516840"/>
              <a:gd name="connsiteX33" fmla="*/ 6429829 w 6573270"/>
              <a:gd name="connsiteY33" fmla="*/ 2119085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81642 w 6573270"/>
              <a:gd name="connsiteY21" fmla="*/ 3976687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143931 w 6573270"/>
              <a:gd name="connsiteY26" fmla="*/ 1044347 h 5516840"/>
              <a:gd name="connsiteX27" fmla="*/ 3927929 w 6573270"/>
              <a:gd name="connsiteY27" fmla="*/ 465932 h 5516840"/>
              <a:gd name="connsiteX28" fmla="*/ 4636975 w 6573270"/>
              <a:gd name="connsiteY28" fmla="*/ 123031 h 5516840"/>
              <a:gd name="connsiteX29" fmla="*/ 5297714 w 6573270"/>
              <a:gd name="connsiteY29" fmla="*/ 0 h 5516840"/>
              <a:gd name="connsiteX30" fmla="*/ 5602514 w 6573270"/>
              <a:gd name="connsiteY30" fmla="*/ 116114 h 5516840"/>
              <a:gd name="connsiteX31" fmla="*/ 5921829 w 6573270"/>
              <a:gd name="connsiteY31" fmla="*/ 595085 h 5516840"/>
              <a:gd name="connsiteX32" fmla="*/ 6183086 w 6573270"/>
              <a:gd name="connsiteY32" fmla="*/ 1306285 h 5516840"/>
              <a:gd name="connsiteX33" fmla="*/ 6429829 w 6573270"/>
              <a:gd name="connsiteY33" fmla="*/ 2119085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81642 w 6573270"/>
              <a:gd name="connsiteY21" fmla="*/ 3976687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143931 w 6573270"/>
              <a:gd name="connsiteY26" fmla="*/ 1044347 h 5516840"/>
              <a:gd name="connsiteX27" fmla="*/ 3927929 w 6573270"/>
              <a:gd name="connsiteY27" fmla="*/ 465932 h 5516840"/>
              <a:gd name="connsiteX28" fmla="*/ 4636975 w 6573270"/>
              <a:gd name="connsiteY28" fmla="*/ 123031 h 5516840"/>
              <a:gd name="connsiteX29" fmla="*/ 5297714 w 6573270"/>
              <a:gd name="connsiteY29" fmla="*/ 0 h 5516840"/>
              <a:gd name="connsiteX30" fmla="*/ 5602514 w 6573270"/>
              <a:gd name="connsiteY30" fmla="*/ 116114 h 5516840"/>
              <a:gd name="connsiteX31" fmla="*/ 5921829 w 6573270"/>
              <a:gd name="connsiteY31" fmla="*/ 595085 h 5516840"/>
              <a:gd name="connsiteX32" fmla="*/ 6183086 w 6573270"/>
              <a:gd name="connsiteY32" fmla="*/ 1306285 h 5516840"/>
              <a:gd name="connsiteX33" fmla="*/ 6429829 w 6573270"/>
              <a:gd name="connsiteY33" fmla="*/ 2119085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81642 w 6573270"/>
              <a:gd name="connsiteY21" fmla="*/ 3976687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143931 w 6573270"/>
              <a:gd name="connsiteY26" fmla="*/ 1044347 h 5516840"/>
              <a:gd name="connsiteX27" fmla="*/ 3927929 w 6573270"/>
              <a:gd name="connsiteY27" fmla="*/ 465932 h 5516840"/>
              <a:gd name="connsiteX28" fmla="*/ 4636975 w 6573270"/>
              <a:gd name="connsiteY28" fmla="*/ 123031 h 5516840"/>
              <a:gd name="connsiteX29" fmla="*/ 5297714 w 6573270"/>
              <a:gd name="connsiteY29" fmla="*/ 0 h 5516840"/>
              <a:gd name="connsiteX30" fmla="*/ 5602514 w 6573270"/>
              <a:gd name="connsiteY30" fmla="*/ 116114 h 5516840"/>
              <a:gd name="connsiteX31" fmla="*/ 5921829 w 6573270"/>
              <a:gd name="connsiteY31" fmla="*/ 595085 h 5516840"/>
              <a:gd name="connsiteX32" fmla="*/ 6183086 w 6573270"/>
              <a:gd name="connsiteY32" fmla="*/ 1306285 h 5516840"/>
              <a:gd name="connsiteX33" fmla="*/ 6429829 w 6573270"/>
              <a:gd name="connsiteY33" fmla="*/ 2119085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81642 w 6573270"/>
              <a:gd name="connsiteY21" fmla="*/ 3976687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143931 w 6573270"/>
              <a:gd name="connsiteY26" fmla="*/ 1044347 h 5516840"/>
              <a:gd name="connsiteX27" fmla="*/ 3927929 w 6573270"/>
              <a:gd name="connsiteY27" fmla="*/ 465932 h 5516840"/>
              <a:gd name="connsiteX28" fmla="*/ 4636975 w 6573270"/>
              <a:gd name="connsiteY28" fmla="*/ 123031 h 5516840"/>
              <a:gd name="connsiteX29" fmla="*/ 5297714 w 6573270"/>
              <a:gd name="connsiteY29" fmla="*/ 0 h 5516840"/>
              <a:gd name="connsiteX30" fmla="*/ 5602514 w 6573270"/>
              <a:gd name="connsiteY30" fmla="*/ 116114 h 5516840"/>
              <a:gd name="connsiteX31" fmla="*/ 5921829 w 6573270"/>
              <a:gd name="connsiteY31" fmla="*/ 595085 h 5516840"/>
              <a:gd name="connsiteX32" fmla="*/ 6183086 w 6573270"/>
              <a:gd name="connsiteY32" fmla="*/ 1306285 h 5516840"/>
              <a:gd name="connsiteX33" fmla="*/ 6429829 w 6573270"/>
              <a:gd name="connsiteY33" fmla="*/ 2119085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81642 w 6573270"/>
              <a:gd name="connsiteY21" fmla="*/ 3976687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143931 w 6573270"/>
              <a:gd name="connsiteY26" fmla="*/ 1044347 h 5516840"/>
              <a:gd name="connsiteX27" fmla="*/ 3927929 w 6573270"/>
              <a:gd name="connsiteY27" fmla="*/ 465932 h 5516840"/>
              <a:gd name="connsiteX28" fmla="*/ 4636975 w 6573270"/>
              <a:gd name="connsiteY28" fmla="*/ 123031 h 5516840"/>
              <a:gd name="connsiteX29" fmla="*/ 5297714 w 6573270"/>
              <a:gd name="connsiteY29" fmla="*/ 0 h 5516840"/>
              <a:gd name="connsiteX30" fmla="*/ 5631089 w 6573270"/>
              <a:gd name="connsiteY30" fmla="*/ 116114 h 5516840"/>
              <a:gd name="connsiteX31" fmla="*/ 5921829 w 6573270"/>
              <a:gd name="connsiteY31" fmla="*/ 595085 h 5516840"/>
              <a:gd name="connsiteX32" fmla="*/ 6183086 w 6573270"/>
              <a:gd name="connsiteY32" fmla="*/ 1306285 h 5516840"/>
              <a:gd name="connsiteX33" fmla="*/ 6429829 w 6573270"/>
              <a:gd name="connsiteY33" fmla="*/ 2119085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81642 w 6573270"/>
              <a:gd name="connsiteY21" fmla="*/ 3976687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143931 w 6573270"/>
              <a:gd name="connsiteY26" fmla="*/ 1044347 h 5516840"/>
              <a:gd name="connsiteX27" fmla="*/ 3927929 w 6573270"/>
              <a:gd name="connsiteY27" fmla="*/ 465932 h 5516840"/>
              <a:gd name="connsiteX28" fmla="*/ 4636975 w 6573270"/>
              <a:gd name="connsiteY28" fmla="*/ 123031 h 5516840"/>
              <a:gd name="connsiteX29" fmla="*/ 5297714 w 6573270"/>
              <a:gd name="connsiteY29" fmla="*/ 0 h 5516840"/>
              <a:gd name="connsiteX30" fmla="*/ 5631089 w 6573270"/>
              <a:gd name="connsiteY30" fmla="*/ 116114 h 5516840"/>
              <a:gd name="connsiteX31" fmla="*/ 5921829 w 6573270"/>
              <a:gd name="connsiteY31" fmla="*/ 595085 h 5516840"/>
              <a:gd name="connsiteX32" fmla="*/ 6183086 w 6573270"/>
              <a:gd name="connsiteY32" fmla="*/ 1306285 h 5516840"/>
              <a:gd name="connsiteX33" fmla="*/ 6386967 w 6573270"/>
              <a:gd name="connsiteY33" fmla="*/ 2109560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81642 w 6573270"/>
              <a:gd name="connsiteY21" fmla="*/ 3976687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143931 w 6573270"/>
              <a:gd name="connsiteY26" fmla="*/ 1044347 h 5516840"/>
              <a:gd name="connsiteX27" fmla="*/ 3927929 w 6573270"/>
              <a:gd name="connsiteY27" fmla="*/ 465932 h 5516840"/>
              <a:gd name="connsiteX28" fmla="*/ 4636975 w 6573270"/>
              <a:gd name="connsiteY28" fmla="*/ 123031 h 5516840"/>
              <a:gd name="connsiteX29" fmla="*/ 5297714 w 6573270"/>
              <a:gd name="connsiteY29" fmla="*/ 0 h 5516840"/>
              <a:gd name="connsiteX30" fmla="*/ 5631089 w 6573270"/>
              <a:gd name="connsiteY30" fmla="*/ 116114 h 5516840"/>
              <a:gd name="connsiteX31" fmla="*/ 5921829 w 6573270"/>
              <a:gd name="connsiteY31" fmla="*/ 595085 h 5516840"/>
              <a:gd name="connsiteX32" fmla="*/ 6183086 w 6573270"/>
              <a:gd name="connsiteY32" fmla="*/ 1306285 h 5516840"/>
              <a:gd name="connsiteX33" fmla="*/ 6386967 w 6573270"/>
              <a:gd name="connsiteY33" fmla="*/ 2109560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81642 w 6573270"/>
              <a:gd name="connsiteY21" fmla="*/ 3976687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143931 w 6573270"/>
              <a:gd name="connsiteY26" fmla="*/ 1044347 h 5516840"/>
              <a:gd name="connsiteX27" fmla="*/ 3927929 w 6573270"/>
              <a:gd name="connsiteY27" fmla="*/ 465932 h 5516840"/>
              <a:gd name="connsiteX28" fmla="*/ 4636975 w 6573270"/>
              <a:gd name="connsiteY28" fmla="*/ 123031 h 5516840"/>
              <a:gd name="connsiteX29" fmla="*/ 5297714 w 6573270"/>
              <a:gd name="connsiteY29" fmla="*/ 0 h 5516840"/>
              <a:gd name="connsiteX30" fmla="*/ 5631089 w 6573270"/>
              <a:gd name="connsiteY30" fmla="*/ 116114 h 5516840"/>
              <a:gd name="connsiteX31" fmla="*/ 5921829 w 6573270"/>
              <a:gd name="connsiteY31" fmla="*/ 595085 h 5516840"/>
              <a:gd name="connsiteX32" fmla="*/ 6109267 w 6573270"/>
              <a:gd name="connsiteY32" fmla="*/ 1334860 h 5516840"/>
              <a:gd name="connsiteX33" fmla="*/ 6386967 w 6573270"/>
              <a:gd name="connsiteY33" fmla="*/ 2109560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81642 w 6573270"/>
              <a:gd name="connsiteY21" fmla="*/ 3976687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143931 w 6573270"/>
              <a:gd name="connsiteY26" fmla="*/ 1044347 h 5516840"/>
              <a:gd name="connsiteX27" fmla="*/ 3927929 w 6573270"/>
              <a:gd name="connsiteY27" fmla="*/ 465932 h 5516840"/>
              <a:gd name="connsiteX28" fmla="*/ 4636975 w 6573270"/>
              <a:gd name="connsiteY28" fmla="*/ 123031 h 5516840"/>
              <a:gd name="connsiteX29" fmla="*/ 5297714 w 6573270"/>
              <a:gd name="connsiteY29" fmla="*/ 0 h 5516840"/>
              <a:gd name="connsiteX30" fmla="*/ 5631089 w 6573270"/>
              <a:gd name="connsiteY30" fmla="*/ 116114 h 5516840"/>
              <a:gd name="connsiteX31" fmla="*/ 5921829 w 6573270"/>
              <a:gd name="connsiteY31" fmla="*/ 595085 h 5516840"/>
              <a:gd name="connsiteX32" fmla="*/ 6109267 w 6573270"/>
              <a:gd name="connsiteY32" fmla="*/ 1334860 h 5516840"/>
              <a:gd name="connsiteX33" fmla="*/ 6386967 w 6573270"/>
              <a:gd name="connsiteY33" fmla="*/ 2109560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81642 w 6573270"/>
              <a:gd name="connsiteY21" fmla="*/ 3976687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143931 w 6573270"/>
              <a:gd name="connsiteY26" fmla="*/ 1044347 h 5516840"/>
              <a:gd name="connsiteX27" fmla="*/ 3927929 w 6573270"/>
              <a:gd name="connsiteY27" fmla="*/ 465932 h 5516840"/>
              <a:gd name="connsiteX28" fmla="*/ 4636975 w 6573270"/>
              <a:gd name="connsiteY28" fmla="*/ 123031 h 5516840"/>
              <a:gd name="connsiteX29" fmla="*/ 5297714 w 6573270"/>
              <a:gd name="connsiteY29" fmla="*/ 0 h 5516840"/>
              <a:gd name="connsiteX30" fmla="*/ 5631089 w 6573270"/>
              <a:gd name="connsiteY30" fmla="*/ 116114 h 5516840"/>
              <a:gd name="connsiteX31" fmla="*/ 5921829 w 6573270"/>
              <a:gd name="connsiteY31" fmla="*/ 595085 h 5516840"/>
              <a:gd name="connsiteX32" fmla="*/ 6094979 w 6573270"/>
              <a:gd name="connsiteY32" fmla="*/ 1363435 h 5516840"/>
              <a:gd name="connsiteX33" fmla="*/ 6386967 w 6573270"/>
              <a:gd name="connsiteY33" fmla="*/ 2109560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81642 w 6573270"/>
              <a:gd name="connsiteY21" fmla="*/ 3976687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143931 w 6573270"/>
              <a:gd name="connsiteY26" fmla="*/ 1044347 h 5516840"/>
              <a:gd name="connsiteX27" fmla="*/ 3927929 w 6573270"/>
              <a:gd name="connsiteY27" fmla="*/ 465932 h 5516840"/>
              <a:gd name="connsiteX28" fmla="*/ 4636975 w 6573270"/>
              <a:gd name="connsiteY28" fmla="*/ 123031 h 5516840"/>
              <a:gd name="connsiteX29" fmla="*/ 5297714 w 6573270"/>
              <a:gd name="connsiteY29" fmla="*/ 0 h 5516840"/>
              <a:gd name="connsiteX30" fmla="*/ 5709670 w 6573270"/>
              <a:gd name="connsiteY30" fmla="*/ 132783 h 5516840"/>
              <a:gd name="connsiteX31" fmla="*/ 5921829 w 6573270"/>
              <a:gd name="connsiteY31" fmla="*/ 595085 h 5516840"/>
              <a:gd name="connsiteX32" fmla="*/ 6094979 w 6573270"/>
              <a:gd name="connsiteY32" fmla="*/ 1363435 h 5516840"/>
              <a:gd name="connsiteX33" fmla="*/ 6386967 w 6573270"/>
              <a:gd name="connsiteY33" fmla="*/ 2109560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81642 w 6573270"/>
              <a:gd name="connsiteY21" fmla="*/ 3976687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143931 w 6573270"/>
              <a:gd name="connsiteY26" fmla="*/ 1044347 h 5516840"/>
              <a:gd name="connsiteX27" fmla="*/ 3927929 w 6573270"/>
              <a:gd name="connsiteY27" fmla="*/ 465932 h 5516840"/>
              <a:gd name="connsiteX28" fmla="*/ 4636975 w 6573270"/>
              <a:gd name="connsiteY28" fmla="*/ 123031 h 5516840"/>
              <a:gd name="connsiteX29" fmla="*/ 5297714 w 6573270"/>
              <a:gd name="connsiteY29" fmla="*/ 0 h 5516840"/>
              <a:gd name="connsiteX30" fmla="*/ 5709670 w 6573270"/>
              <a:gd name="connsiteY30" fmla="*/ 132783 h 5516840"/>
              <a:gd name="connsiteX31" fmla="*/ 5921829 w 6573270"/>
              <a:gd name="connsiteY31" fmla="*/ 595085 h 5516840"/>
              <a:gd name="connsiteX32" fmla="*/ 6094979 w 6573270"/>
              <a:gd name="connsiteY32" fmla="*/ 1363435 h 5516840"/>
              <a:gd name="connsiteX33" fmla="*/ 6386967 w 6573270"/>
              <a:gd name="connsiteY33" fmla="*/ 2109560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81642 w 6573270"/>
              <a:gd name="connsiteY21" fmla="*/ 3976687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143931 w 6573270"/>
              <a:gd name="connsiteY26" fmla="*/ 1044347 h 5516840"/>
              <a:gd name="connsiteX27" fmla="*/ 3927929 w 6573270"/>
              <a:gd name="connsiteY27" fmla="*/ 465932 h 5516840"/>
              <a:gd name="connsiteX28" fmla="*/ 4636975 w 6573270"/>
              <a:gd name="connsiteY28" fmla="*/ 123031 h 5516840"/>
              <a:gd name="connsiteX29" fmla="*/ 5297714 w 6573270"/>
              <a:gd name="connsiteY29" fmla="*/ 0 h 5516840"/>
              <a:gd name="connsiteX30" fmla="*/ 5709670 w 6573270"/>
              <a:gd name="connsiteY30" fmla="*/ 132783 h 5516840"/>
              <a:gd name="connsiteX31" fmla="*/ 5921829 w 6573270"/>
              <a:gd name="connsiteY31" fmla="*/ 595085 h 5516840"/>
              <a:gd name="connsiteX32" fmla="*/ 6094979 w 6573270"/>
              <a:gd name="connsiteY32" fmla="*/ 1363435 h 5516840"/>
              <a:gd name="connsiteX33" fmla="*/ 6386967 w 6573270"/>
              <a:gd name="connsiteY33" fmla="*/ 2109560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81642 w 6573270"/>
              <a:gd name="connsiteY21" fmla="*/ 3976687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143931 w 6573270"/>
              <a:gd name="connsiteY26" fmla="*/ 1044347 h 5516840"/>
              <a:gd name="connsiteX27" fmla="*/ 3927929 w 6573270"/>
              <a:gd name="connsiteY27" fmla="*/ 465932 h 5516840"/>
              <a:gd name="connsiteX28" fmla="*/ 4636975 w 6573270"/>
              <a:gd name="connsiteY28" fmla="*/ 123031 h 5516840"/>
              <a:gd name="connsiteX29" fmla="*/ 5297714 w 6573270"/>
              <a:gd name="connsiteY29" fmla="*/ 0 h 5516840"/>
              <a:gd name="connsiteX30" fmla="*/ 5709670 w 6573270"/>
              <a:gd name="connsiteY30" fmla="*/ 132783 h 5516840"/>
              <a:gd name="connsiteX31" fmla="*/ 5921829 w 6573270"/>
              <a:gd name="connsiteY31" fmla="*/ 595085 h 5516840"/>
              <a:gd name="connsiteX32" fmla="*/ 6094979 w 6573270"/>
              <a:gd name="connsiteY32" fmla="*/ 1363435 h 5516840"/>
              <a:gd name="connsiteX33" fmla="*/ 6386967 w 6573270"/>
              <a:gd name="connsiteY33" fmla="*/ 2109560 h 5516840"/>
              <a:gd name="connsiteX34" fmla="*/ 6573270 w 6573270"/>
              <a:gd name="connsiteY34" fmla="*/ 2810328 h 5516840"/>
              <a:gd name="connsiteX0" fmla="*/ 6573270 w 6573270"/>
              <a:gd name="connsiteY0" fmla="*/ 2810328 h 5516840"/>
              <a:gd name="connsiteX1" fmla="*/ 6081486 w 6573270"/>
              <a:gd name="connsiteY1" fmla="*/ 2917371 h 5516840"/>
              <a:gd name="connsiteX2" fmla="*/ 5979886 w 6573270"/>
              <a:gd name="connsiteY2" fmla="*/ 3222171 h 5516840"/>
              <a:gd name="connsiteX3" fmla="*/ 5423807 w 6573270"/>
              <a:gd name="connsiteY3" fmla="*/ 3667578 h 5516840"/>
              <a:gd name="connsiteX4" fmla="*/ 4746171 w 6573270"/>
              <a:gd name="connsiteY4" fmla="*/ 3947885 h 5516840"/>
              <a:gd name="connsiteX5" fmla="*/ 4257449 w 6573270"/>
              <a:gd name="connsiteY5" fmla="*/ 4007644 h 5516840"/>
              <a:gd name="connsiteX6" fmla="*/ 3545000 w 6573270"/>
              <a:gd name="connsiteY6" fmla="*/ 4011159 h 5516840"/>
              <a:gd name="connsiteX7" fmla="*/ 2757714 w 6573270"/>
              <a:gd name="connsiteY7" fmla="*/ 3904342 h 5516840"/>
              <a:gd name="connsiteX8" fmla="*/ 1973943 w 6573270"/>
              <a:gd name="connsiteY8" fmla="*/ 3585028 h 5516840"/>
              <a:gd name="connsiteX9" fmla="*/ 1364343 w 6573270"/>
              <a:gd name="connsiteY9" fmla="*/ 3236685 h 5516840"/>
              <a:gd name="connsiteX10" fmla="*/ 1291771 w 6573270"/>
              <a:gd name="connsiteY10" fmla="*/ 3497942 h 5516840"/>
              <a:gd name="connsiteX11" fmla="*/ 1243012 w 6573270"/>
              <a:gd name="connsiteY11" fmla="*/ 3720192 h 5516840"/>
              <a:gd name="connsiteX12" fmla="*/ 1103086 w 6573270"/>
              <a:gd name="connsiteY12" fmla="*/ 4107542 h 5516840"/>
              <a:gd name="connsiteX13" fmla="*/ 1073376 w 6573270"/>
              <a:gd name="connsiteY13" fmla="*/ 4334782 h 5516840"/>
              <a:gd name="connsiteX14" fmla="*/ 1137557 w 6573270"/>
              <a:gd name="connsiteY14" fmla="*/ 4784952 h 5516840"/>
              <a:gd name="connsiteX15" fmla="*/ 1161596 w 6573270"/>
              <a:gd name="connsiteY15" fmla="*/ 5252016 h 5516840"/>
              <a:gd name="connsiteX16" fmla="*/ 970076 w 6573270"/>
              <a:gd name="connsiteY16" fmla="*/ 5469504 h 5516840"/>
              <a:gd name="connsiteX17" fmla="*/ 493486 w 6573270"/>
              <a:gd name="connsiteY17" fmla="*/ 5486400 h 5516840"/>
              <a:gd name="connsiteX18" fmla="*/ 203200 w 6573270"/>
              <a:gd name="connsiteY18" fmla="*/ 5254171 h 5516840"/>
              <a:gd name="connsiteX19" fmla="*/ 14514 w 6573270"/>
              <a:gd name="connsiteY19" fmla="*/ 4949371 h 5516840"/>
              <a:gd name="connsiteX20" fmla="*/ 0 w 6573270"/>
              <a:gd name="connsiteY20" fmla="*/ 4455885 h 5516840"/>
              <a:gd name="connsiteX21" fmla="*/ 81642 w 6573270"/>
              <a:gd name="connsiteY21" fmla="*/ 3976687 h 5516840"/>
              <a:gd name="connsiteX22" fmla="*/ 522514 w 6573270"/>
              <a:gd name="connsiteY22" fmla="*/ 3497942 h 5516840"/>
              <a:gd name="connsiteX23" fmla="*/ 899886 w 6573270"/>
              <a:gd name="connsiteY23" fmla="*/ 3164114 h 5516840"/>
              <a:gd name="connsiteX24" fmla="*/ 1117600 w 6573270"/>
              <a:gd name="connsiteY24" fmla="*/ 2960914 h 5516840"/>
              <a:gd name="connsiteX25" fmla="*/ 1857829 w 6573270"/>
              <a:gd name="connsiteY25" fmla="*/ 2148114 h 5516840"/>
              <a:gd name="connsiteX26" fmla="*/ 3143931 w 6573270"/>
              <a:gd name="connsiteY26" fmla="*/ 1044347 h 5516840"/>
              <a:gd name="connsiteX27" fmla="*/ 3927929 w 6573270"/>
              <a:gd name="connsiteY27" fmla="*/ 465932 h 5516840"/>
              <a:gd name="connsiteX28" fmla="*/ 4636975 w 6573270"/>
              <a:gd name="connsiteY28" fmla="*/ 123031 h 5516840"/>
              <a:gd name="connsiteX29" fmla="*/ 5297714 w 6573270"/>
              <a:gd name="connsiteY29" fmla="*/ 0 h 5516840"/>
              <a:gd name="connsiteX30" fmla="*/ 5709670 w 6573270"/>
              <a:gd name="connsiteY30" fmla="*/ 132783 h 5516840"/>
              <a:gd name="connsiteX31" fmla="*/ 5921829 w 6573270"/>
              <a:gd name="connsiteY31" fmla="*/ 595085 h 5516840"/>
              <a:gd name="connsiteX32" fmla="*/ 6094979 w 6573270"/>
              <a:gd name="connsiteY32" fmla="*/ 1363435 h 5516840"/>
              <a:gd name="connsiteX33" fmla="*/ 6386967 w 6573270"/>
              <a:gd name="connsiteY33" fmla="*/ 2109560 h 5516840"/>
              <a:gd name="connsiteX34" fmla="*/ 6573270 w 6573270"/>
              <a:gd name="connsiteY34" fmla="*/ 2810328 h 5516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573270" h="5516840">
                <a:moveTo>
                  <a:pt x="6573270" y="2810328"/>
                </a:moveTo>
                <a:cubicBezTo>
                  <a:pt x="6411723" y="2879346"/>
                  <a:pt x="6245414" y="2881690"/>
                  <a:pt x="6081486" y="2917371"/>
                </a:cubicBezTo>
                <a:cubicBezTo>
                  <a:pt x="6076194" y="3033259"/>
                  <a:pt x="6051853" y="3134859"/>
                  <a:pt x="5979886" y="3222171"/>
                </a:cubicBezTo>
                <a:cubicBezTo>
                  <a:pt x="5832626" y="3382546"/>
                  <a:pt x="5654411" y="3540540"/>
                  <a:pt x="5423807" y="3667578"/>
                </a:cubicBezTo>
                <a:cubicBezTo>
                  <a:pt x="5188403" y="3801495"/>
                  <a:pt x="5022056" y="3890168"/>
                  <a:pt x="4746171" y="3947885"/>
                </a:cubicBezTo>
                <a:cubicBezTo>
                  <a:pt x="4576878" y="3963276"/>
                  <a:pt x="4339915" y="4007644"/>
                  <a:pt x="4257449" y="4007644"/>
                </a:cubicBezTo>
                <a:cubicBezTo>
                  <a:pt x="4019966" y="4008816"/>
                  <a:pt x="3796771" y="4033800"/>
                  <a:pt x="3545000" y="4011159"/>
                </a:cubicBezTo>
                <a:cubicBezTo>
                  <a:pt x="3239709" y="4001746"/>
                  <a:pt x="3027286" y="3956616"/>
                  <a:pt x="2757714" y="3904342"/>
                </a:cubicBezTo>
                <a:cubicBezTo>
                  <a:pt x="2472644" y="3809810"/>
                  <a:pt x="2230438" y="3712898"/>
                  <a:pt x="1973943" y="3585028"/>
                </a:cubicBezTo>
                <a:lnTo>
                  <a:pt x="1364343" y="3236685"/>
                </a:lnTo>
                <a:lnTo>
                  <a:pt x="1291771" y="3497942"/>
                </a:lnTo>
                <a:lnTo>
                  <a:pt x="1243012" y="3720192"/>
                </a:lnTo>
                <a:lnTo>
                  <a:pt x="1103086" y="4107542"/>
                </a:lnTo>
                <a:cubicBezTo>
                  <a:pt x="1093183" y="4183289"/>
                  <a:pt x="1057085" y="4251891"/>
                  <a:pt x="1073376" y="4334782"/>
                </a:cubicBezTo>
                <a:lnTo>
                  <a:pt x="1137557" y="4784952"/>
                </a:lnTo>
                <a:cubicBezTo>
                  <a:pt x="1140807" y="4940640"/>
                  <a:pt x="1196446" y="5110616"/>
                  <a:pt x="1161596" y="5252016"/>
                </a:cubicBezTo>
                <a:cubicBezTo>
                  <a:pt x="1129506" y="5358643"/>
                  <a:pt x="1049791" y="5415264"/>
                  <a:pt x="970076" y="5469504"/>
                </a:cubicBezTo>
                <a:cubicBezTo>
                  <a:pt x="827088" y="5510060"/>
                  <a:pt x="662668" y="5543475"/>
                  <a:pt x="493486" y="5486400"/>
                </a:cubicBezTo>
                <a:cubicBezTo>
                  <a:pt x="396724" y="5408990"/>
                  <a:pt x="283293" y="5348250"/>
                  <a:pt x="203200" y="5254171"/>
                </a:cubicBezTo>
                <a:cubicBezTo>
                  <a:pt x="114111" y="5164477"/>
                  <a:pt x="75028" y="5100977"/>
                  <a:pt x="14514" y="4949371"/>
                </a:cubicBezTo>
                <a:cubicBezTo>
                  <a:pt x="-9374" y="4782495"/>
                  <a:pt x="4838" y="4620380"/>
                  <a:pt x="0" y="4455885"/>
                </a:cubicBezTo>
                <a:cubicBezTo>
                  <a:pt x="227" y="4291390"/>
                  <a:pt x="33790" y="4141182"/>
                  <a:pt x="81642" y="3976687"/>
                </a:cubicBezTo>
                <a:cubicBezTo>
                  <a:pt x="223837" y="3785355"/>
                  <a:pt x="370794" y="3655936"/>
                  <a:pt x="522514" y="3497942"/>
                </a:cubicBezTo>
                <a:lnTo>
                  <a:pt x="899886" y="3164114"/>
                </a:lnTo>
                <a:lnTo>
                  <a:pt x="1117600" y="2960914"/>
                </a:lnTo>
                <a:cubicBezTo>
                  <a:pt x="1364343" y="2689981"/>
                  <a:pt x="1582511" y="2411904"/>
                  <a:pt x="1857829" y="2148114"/>
                </a:cubicBezTo>
                <a:cubicBezTo>
                  <a:pt x="2275417" y="1750029"/>
                  <a:pt x="2716818" y="1413857"/>
                  <a:pt x="3143931" y="1044347"/>
                </a:cubicBezTo>
                <a:cubicBezTo>
                  <a:pt x="3405264" y="851542"/>
                  <a:pt x="3642784" y="653974"/>
                  <a:pt x="3927929" y="465932"/>
                </a:cubicBezTo>
                <a:cubicBezTo>
                  <a:pt x="4152372" y="315914"/>
                  <a:pt x="4355382" y="211137"/>
                  <a:pt x="4636975" y="123031"/>
                </a:cubicBezTo>
                <a:cubicBezTo>
                  <a:pt x="4857221" y="82021"/>
                  <a:pt x="5108424" y="2908"/>
                  <a:pt x="5297714" y="0"/>
                </a:cubicBezTo>
                <a:cubicBezTo>
                  <a:pt x="5492182" y="14892"/>
                  <a:pt x="5646170" y="72647"/>
                  <a:pt x="5709670" y="132783"/>
                </a:cubicBezTo>
                <a:cubicBezTo>
                  <a:pt x="5887546" y="306727"/>
                  <a:pt x="5870160" y="423521"/>
                  <a:pt x="5921829" y="595085"/>
                </a:cubicBezTo>
                <a:cubicBezTo>
                  <a:pt x="5953352" y="877395"/>
                  <a:pt x="6020594" y="1116843"/>
                  <a:pt x="6094979" y="1363435"/>
                </a:cubicBezTo>
                <a:lnTo>
                  <a:pt x="6386967" y="2109560"/>
                </a:lnTo>
                <a:cubicBezTo>
                  <a:pt x="6463356" y="2347118"/>
                  <a:pt x="6561175" y="2582296"/>
                  <a:pt x="6573270" y="2810328"/>
                </a:cubicBez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2">
            <a:extLst>
              <a:ext uri="{FF2B5EF4-FFF2-40B4-BE49-F238E27FC236}">
                <a16:creationId xmlns:a16="http://schemas.microsoft.com/office/drawing/2014/main" id="{3F52A86D-8119-45B9-935D-04F116A30F79}"/>
              </a:ext>
            </a:extLst>
          </p:cNvPr>
          <p:cNvSpPr txBox="1">
            <a:spLocks noChangeArrowheads="1"/>
          </p:cNvSpPr>
          <p:nvPr/>
        </p:nvSpPr>
        <p:spPr bwMode="auto">
          <a:xfrm>
            <a:off x="3099639" y="3013571"/>
            <a:ext cx="1289705" cy="82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not</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294212938"/>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8DF210-2575-47A9-A7DC-B8CA0647A197}"/>
              </a:ext>
            </a:extLst>
          </p:cNvPr>
          <p:cNvPicPr>
            <a:picLocks noChangeAspect="1"/>
          </p:cNvPicPr>
          <p:nvPr/>
        </p:nvPicPr>
        <p:blipFill rotWithShape="1">
          <a:blip r:embed="rId4">
            <a:extLst>
              <a:ext uri="{28A0092B-C50C-407E-A947-70E740481C1C}">
                <a14:useLocalDpi xmlns:a14="http://schemas.microsoft.com/office/drawing/2010/main" val="0"/>
              </a:ext>
            </a:extLst>
          </a:blip>
          <a:srcRect b="3587"/>
          <a:stretch/>
        </p:blipFill>
        <p:spPr>
          <a:xfrm>
            <a:off x="0" y="0"/>
            <a:ext cx="9144000" cy="6858000"/>
          </a:xfrm>
          <a:prstGeom prst="rect">
            <a:avLst/>
          </a:prstGeom>
        </p:spPr>
      </p:pic>
      <p:sp>
        <p:nvSpPr>
          <p:cNvPr id="10" name="!!Path">
            <a:extLst>
              <a:ext uri="{FF2B5EF4-FFF2-40B4-BE49-F238E27FC236}">
                <a16:creationId xmlns:a16="http://schemas.microsoft.com/office/drawing/2014/main" id="{31AFE653-7552-4017-9DA2-1F2717FFB68A}"/>
              </a:ext>
            </a:extLst>
          </p:cNvPr>
          <p:cNvSpPr/>
          <p:nvPr/>
        </p:nvSpPr>
        <p:spPr>
          <a:xfrm>
            <a:off x="1570683" y="623387"/>
            <a:ext cx="4768008" cy="6234613"/>
          </a:xfrm>
          <a:custGeom>
            <a:avLst/>
            <a:gdLst>
              <a:gd name="connsiteX0" fmla="*/ 1215190 w 4752474"/>
              <a:gd name="connsiteY0" fmla="*/ 6220326 h 6232358"/>
              <a:gd name="connsiteX1" fmla="*/ 1552074 w 4752474"/>
              <a:gd name="connsiteY1" fmla="*/ 5654842 h 6232358"/>
              <a:gd name="connsiteX2" fmla="*/ 2021306 w 4752474"/>
              <a:gd name="connsiteY2" fmla="*/ 4656221 h 6232358"/>
              <a:gd name="connsiteX3" fmla="*/ 2177716 w 4752474"/>
              <a:gd name="connsiteY3" fmla="*/ 4235116 h 6232358"/>
              <a:gd name="connsiteX4" fmla="*/ 2165685 w 4752474"/>
              <a:gd name="connsiteY4" fmla="*/ 3970421 h 6232358"/>
              <a:gd name="connsiteX5" fmla="*/ 2069432 w 4752474"/>
              <a:gd name="connsiteY5" fmla="*/ 3826042 h 6232358"/>
              <a:gd name="connsiteX6" fmla="*/ 1876927 w 4752474"/>
              <a:gd name="connsiteY6" fmla="*/ 4138863 h 6232358"/>
              <a:gd name="connsiteX7" fmla="*/ 1528011 w 4752474"/>
              <a:gd name="connsiteY7" fmla="*/ 4295274 h 6232358"/>
              <a:gd name="connsiteX8" fmla="*/ 890337 w 4752474"/>
              <a:gd name="connsiteY8" fmla="*/ 4271211 h 6232358"/>
              <a:gd name="connsiteX9" fmla="*/ 336885 w 4752474"/>
              <a:gd name="connsiteY9" fmla="*/ 4030579 h 6232358"/>
              <a:gd name="connsiteX10" fmla="*/ 12032 w 4752474"/>
              <a:gd name="connsiteY10" fmla="*/ 3633537 h 6232358"/>
              <a:gd name="connsiteX11" fmla="*/ 0 w 4752474"/>
              <a:gd name="connsiteY11" fmla="*/ 3200400 h 6232358"/>
              <a:gd name="connsiteX12" fmla="*/ 144379 w 4752474"/>
              <a:gd name="connsiteY12" fmla="*/ 2851484 h 6232358"/>
              <a:gd name="connsiteX13" fmla="*/ 132348 w 4752474"/>
              <a:gd name="connsiteY13" fmla="*/ 2719137 h 6232358"/>
              <a:gd name="connsiteX14" fmla="*/ 240632 w 4752474"/>
              <a:gd name="connsiteY14" fmla="*/ 2550695 h 6232358"/>
              <a:gd name="connsiteX15" fmla="*/ 385011 w 4752474"/>
              <a:gd name="connsiteY15" fmla="*/ 2237874 h 6232358"/>
              <a:gd name="connsiteX16" fmla="*/ 745958 w 4752474"/>
              <a:gd name="connsiteY16" fmla="*/ 2538663 h 6232358"/>
              <a:gd name="connsiteX17" fmla="*/ 1106906 w 4752474"/>
              <a:gd name="connsiteY17" fmla="*/ 2382253 h 6232358"/>
              <a:gd name="connsiteX18" fmla="*/ 685800 w 4752474"/>
              <a:gd name="connsiteY18" fmla="*/ 2057400 h 6232358"/>
              <a:gd name="connsiteX19" fmla="*/ 902369 w 4752474"/>
              <a:gd name="connsiteY19" fmla="*/ 1792705 h 6232358"/>
              <a:gd name="connsiteX20" fmla="*/ 830179 w 4752474"/>
              <a:gd name="connsiteY20" fmla="*/ 1720516 h 6232358"/>
              <a:gd name="connsiteX21" fmla="*/ 505327 w 4752474"/>
              <a:gd name="connsiteY21" fmla="*/ 1648326 h 6232358"/>
              <a:gd name="connsiteX22" fmla="*/ 733927 w 4752474"/>
              <a:gd name="connsiteY22" fmla="*/ 1383632 h 6232358"/>
              <a:gd name="connsiteX23" fmla="*/ 1070811 w 4752474"/>
              <a:gd name="connsiteY23" fmla="*/ 1311442 h 6232358"/>
              <a:gd name="connsiteX24" fmla="*/ 914400 w 4752474"/>
              <a:gd name="connsiteY24" fmla="*/ 1118937 h 6232358"/>
              <a:gd name="connsiteX25" fmla="*/ 914400 w 4752474"/>
              <a:gd name="connsiteY25" fmla="*/ 830179 h 6232358"/>
              <a:gd name="connsiteX26" fmla="*/ 926432 w 4752474"/>
              <a:gd name="connsiteY26" fmla="*/ 661737 h 6232358"/>
              <a:gd name="connsiteX27" fmla="*/ 1179095 w 4752474"/>
              <a:gd name="connsiteY27" fmla="*/ 577516 h 6232358"/>
              <a:gd name="connsiteX28" fmla="*/ 1070811 w 4752474"/>
              <a:gd name="connsiteY28" fmla="*/ 445169 h 6232358"/>
              <a:gd name="connsiteX29" fmla="*/ 926432 w 4752474"/>
              <a:gd name="connsiteY29" fmla="*/ 481263 h 6232358"/>
              <a:gd name="connsiteX30" fmla="*/ 733927 w 4752474"/>
              <a:gd name="connsiteY30" fmla="*/ 240632 h 6232358"/>
              <a:gd name="connsiteX31" fmla="*/ 770021 w 4752474"/>
              <a:gd name="connsiteY31" fmla="*/ 72190 h 6232358"/>
              <a:gd name="connsiteX32" fmla="*/ 938464 w 4752474"/>
              <a:gd name="connsiteY32" fmla="*/ 0 h 6232358"/>
              <a:gd name="connsiteX33" fmla="*/ 1215190 w 4752474"/>
              <a:gd name="connsiteY33" fmla="*/ 372979 h 6232358"/>
              <a:gd name="connsiteX34" fmla="*/ 1383632 w 4752474"/>
              <a:gd name="connsiteY34" fmla="*/ 553453 h 6232358"/>
              <a:gd name="connsiteX35" fmla="*/ 1371600 w 4752474"/>
              <a:gd name="connsiteY35" fmla="*/ 757990 h 6232358"/>
              <a:gd name="connsiteX36" fmla="*/ 1395664 w 4752474"/>
              <a:gd name="connsiteY36" fmla="*/ 986590 h 6232358"/>
              <a:gd name="connsiteX37" fmla="*/ 1624264 w 4752474"/>
              <a:gd name="connsiteY37" fmla="*/ 1167063 h 6232358"/>
              <a:gd name="connsiteX38" fmla="*/ 2081464 w 4752474"/>
              <a:gd name="connsiteY38" fmla="*/ 1552074 h 6232358"/>
              <a:gd name="connsiteX39" fmla="*/ 2334127 w 4752474"/>
              <a:gd name="connsiteY39" fmla="*/ 1804737 h 6232358"/>
              <a:gd name="connsiteX40" fmla="*/ 2514600 w 4752474"/>
              <a:gd name="connsiteY40" fmla="*/ 1937084 h 6232358"/>
              <a:gd name="connsiteX41" fmla="*/ 2791327 w 4752474"/>
              <a:gd name="connsiteY41" fmla="*/ 2286000 h 6232358"/>
              <a:gd name="connsiteX42" fmla="*/ 2923674 w 4752474"/>
              <a:gd name="connsiteY42" fmla="*/ 2671011 h 6232358"/>
              <a:gd name="connsiteX43" fmla="*/ 3753853 w 4752474"/>
              <a:gd name="connsiteY43" fmla="*/ 3212432 h 6232358"/>
              <a:gd name="connsiteX44" fmla="*/ 4138864 w 4752474"/>
              <a:gd name="connsiteY44" fmla="*/ 3585411 h 6232358"/>
              <a:gd name="connsiteX45" fmla="*/ 4403558 w 4752474"/>
              <a:gd name="connsiteY45" fmla="*/ 4018547 h 6232358"/>
              <a:gd name="connsiteX46" fmla="*/ 4608095 w 4752474"/>
              <a:gd name="connsiteY46" fmla="*/ 4848726 h 6232358"/>
              <a:gd name="connsiteX47" fmla="*/ 4728411 w 4752474"/>
              <a:gd name="connsiteY47" fmla="*/ 5570621 h 6232358"/>
              <a:gd name="connsiteX48" fmla="*/ 4752474 w 4752474"/>
              <a:gd name="connsiteY48" fmla="*/ 6232358 h 6232358"/>
              <a:gd name="connsiteX49" fmla="*/ 1215190 w 4752474"/>
              <a:gd name="connsiteY49" fmla="*/ 6220326 h 6232358"/>
              <a:gd name="connsiteX0" fmla="*/ 1215190 w 4752474"/>
              <a:gd name="connsiteY0" fmla="*/ 6220326 h 6232358"/>
              <a:gd name="connsiteX1" fmla="*/ 1552074 w 4752474"/>
              <a:gd name="connsiteY1" fmla="*/ 5654842 h 6232358"/>
              <a:gd name="connsiteX2" fmla="*/ 2021306 w 4752474"/>
              <a:gd name="connsiteY2" fmla="*/ 4656221 h 6232358"/>
              <a:gd name="connsiteX3" fmla="*/ 2177716 w 4752474"/>
              <a:gd name="connsiteY3" fmla="*/ 4235116 h 6232358"/>
              <a:gd name="connsiteX4" fmla="*/ 2165685 w 4752474"/>
              <a:gd name="connsiteY4" fmla="*/ 3970421 h 6232358"/>
              <a:gd name="connsiteX5" fmla="*/ 2069432 w 4752474"/>
              <a:gd name="connsiteY5" fmla="*/ 3826042 h 6232358"/>
              <a:gd name="connsiteX6" fmla="*/ 1876927 w 4752474"/>
              <a:gd name="connsiteY6" fmla="*/ 4138863 h 6232358"/>
              <a:gd name="connsiteX7" fmla="*/ 1528011 w 4752474"/>
              <a:gd name="connsiteY7" fmla="*/ 4295274 h 6232358"/>
              <a:gd name="connsiteX8" fmla="*/ 890337 w 4752474"/>
              <a:gd name="connsiteY8" fmla="*/ 4271211 h 6232358"/>
              <a:gd name="connsiteX9" fmla="*/ 336885 w 4752474"/>
              <a:gd name="connsiteY9" fmla="*/ 4030579 h 6232358"/>
              <a:gd name="connsiteX10" fmla="*/ 12032 w 4752474"/>
              <a:gd name="connsiteY10" fmla="*/ 3633537 h 6232358"/>
              <a:gd name="connsiteX11" fmla="*/ 0 w 4752474"/>
              <a:gd name="connsiteY11" fmla="*/ 3200400 h 6232358"/>
              <a:gd name="connsiteX12" fmla="*/ 144379 w 4752474"/>
              <a:gd name="connsiteY12" fmla="*/ 2851484 h 6232358"/>
              <a:gd name="connsiteX13" fmla="*/ 132348 w 4752474"/>
              <a:gd name="connsiteY13" fmla="*/ 2719137 h 6232358"/>
              <a:gd name="connsiteX14" fmla="*/ 240632 w 4752474"/>
              <a:gd name="connsiteY14" fmla="*/ 2550695 h 6232358"/>
              <a:gd name="connsiteX15" fmla="*/ 385011 w 4752474"/>
              <a:gd name="connsiteY15" fmla="*/ 2237874 h 6232358"/>
              <a:gd name="connsiteX16" fmla="*/ 745958 w 4752474"/>
              <a:gd name="connsiteY16" fmla="*/ 2538663 h 6232358"/>
              <a:gd name="connsiteX17" fmla="*/ 1106906 w 4752474"/>
              <a:gd name="connsiteY17" fmla="*/ 2382253 h 6232358"/>
              <a:gd name="connsiteX18" fmla="*/ 685800 w 4752474"/>
              <a:gd name="connsiteY18" fmla="*/ 2057400 h 6232358"/>
              <a:gd name="connsiteX19" fmla="*/ 902369 w 4752474"/>
              <a:gd name="connsiteY19" fmla="*/ 1792705 h 6232358"/>
              <a:gd name="connsiteX20" fmla="*/ 830179 w 4752474"/>
              <a:gd name="connsiteY20" fmla="*/ 1720516 h 6232358"/>
              <a:gd name="connsiteX21" fmla="*/ 505327 w 4752474"/>
              <a:gd name="connsiteY21" fmla="*/ 1648326 h 6232358"/>
              <a:gd name="connsiteX22" fmla="*/ 733927 w 4752474"/>
              <a:gd name="connsiteY22" fmla="*/ 1383632 h 6232358"/>
              <a:gd name="connsiteX23" fmla="*/ 1070811 w 4752474"/>
              <a:gd name="connsiteY23" fmla="*/ 1311442 h 6232358"/>
              <a:gd name="connsiteX24" fmla="*/ 914400 w 4752474"/>
              <a:gd name="connsiteY24" fmla="*/ 1118937 h 6232358"/>
              <a:gd name="connsiteX25" fmla="*/ 914400 w 4752474"/>
              <a:gd name="connsiteY25" fmla="*/ 830179 h 6232358"/>
              <a:gd name="connsiteX26" fmla="*/ 926432 w 4752474"/>
              <a:gd name="connsiteY26" fmla="*/ 661737 h 6232358"/>
              <a:gd name="connsiteX27" fmla="*/ 1179095 w 4752474"/>
              <a:gd name="connsiteY27" fmla="*/ 577516 h 6232358"/>
              <a:gd name="connsiteX28" fmla="*/ 1070811 w 4752474"/>
              <a:gd name="connsiteY28" fmla="*/ 445169 h 6232358"/>
              <a:gd name="connsiteX29" fmla="*/ 926432 w 4752474"/>
              <a:gd name="connsiteY29" fmla="*/ 481263 h 6232358"/>
              <a:gd name="connsiteX30" fmla="*/ 733927 w 4752474"/>
              <a:gd name="connsiteY30" fmla="*/ 240632 h 6232358"/>
              <a:gd name="connsiteX31" fmla="*/ 770021 w 4752474"/>
              <a:gd name="connsiteY31" fmla="*/ 72190 h 6232358"/>
              <a:gd name="connsiteX32" fmla="*/ 938464 w 4752474"/>
              <a:gd name="connsiteY32" fmla="*/ 0 h 6232358"/>
              <a:gd name="connsiteX33" fmla="*/ 1215190 w 4752474"/>
              <a:gd name="connsiteY33" fmla="*/ 372979 h 6232358"/>
              <a:gd name="connsiteX34" fmla="*/ 1383632 w 4752474"/>
              <a:gd name="connsiteY34" fmla="*/ 553453 h 6232358"/>
              <a:gd name="connsiteX35" fmla="*/ 1371600 w 4752474"/>
              <a:gd name="connsiteY35" fmla="*/ 757990 h 6232358"/>
              <a:gd name="connsiteX36" fmla="*/ 1395664 w 4752474"/>
              <a:gd name="connsiteY36" fmla="*/ 986590 h 6232358"/>
              <a:gd name="connsiteX37" fmla="*/ 1624264 w 4752474"/>
              <a:gd name="connsiteY37" fmla="*/ 1167063 h 6232358"/>
              <a:gd name="connsiteX38" fmla="*/ 2081464 w 4752474"/>
              <a:gd name="connsiteY38" fmla="*/ 1552074 h 6232358"/>
              <a:gd name="connsiteX39" fmla="*/ 2334127 w 4752474"/>
              <a:gd name="connsiteY39" fmla="*/ 1804737 h 6232358"/>
              <a:gd name="connsiteX40" fmla="*/ 2514600 w 4752474"/>
              <a:gd name="connsiteY40" fmla="*/ 1937084 h 6232358"/>
              <a:gd name="connsiteX41" fmla="*/ 2791327 w 4752474"/>
              <a:gd name="connsiteY41" fmla="*/ 2286000 h 6232358"/>
              <a:gd name="connsiteX42" fmla="*/ 2883193 w 4752474"/>
              <a:gd name="connsiteY42" fmla="*/ 2594811 h 6232358"/>
              <a:gd name="connsiteX43" fmla="*/ 3753853 w 4752474"/>
              <a:gd name="connsiteY43" fmla="*/ 3212432 h 6232358"/>
              <a:gd name="connsiteX44" fmla="*/ 4138864 w 4752474"/>
              <a:gd name="connsiteY44" fmla="*/ 3585411 h 6232358"/>
              <a:gd name="connsiteX45" fmla="*/ 4403558 w 4752474"/>
              <a:gd name="connsiteY45" fmla="*/ 4018547 h 6232358"/>
              <a:gd name="connsiteX46" fmla="*/ 4608095 w 4752474"/>
              <a:gd name="connsiteY46" fmla="*/ 4848726 h 6232358"/>
              <a:gd name="connsiteX47" fmla="*/ 4728411 w 4752474"/>
              <a:gd name="connsiteY47" fmla="*/ 5570621 h 6232358"/>
              <a:gd name="connsiteX48" fmla="*/ 4752474 w 4752474"/>
              <a:gd name="connsiteY48" fmla="*/ 6232358 h 6232358"/>
              <a:gd name="connsiteX49" fmla="*/ 1215190 w 4752474"/>
              <a:gd name="connsiteY49" fmla="*/ 6220326 h 6232358"/>
              <a:gd name="connsiteX0" fmla="*/ 1212809 w 4752474"/>
              <a:gd name="connsiteY0" fmla="*/ 6227470 h 6232358"/>
              <a:gd name="connsiteX1" fmla="*/ 1552074 w 4752474"/>
              <a:gd name="connsiteY1" fmla="*/ 5654842 h 6232358"/>
              <a:gd name="connsiteX2" fmla="*/ 2021306 w 4752474"/>
              <a:gd name="connsiteY2" fmla="*/ 4656221 h 6232358"/>
              <a:gd name="connsiteX3" fmla="*/ 2177716 w 4752474"/>
              <a:gd name="connsiteY3" fmla="*/ 4235116 h 6232358"/>
              <a:gd name="connsiteX4" fmla="*/ 2165685 w 4752474"/>
              <a:gd name="connsiteY4" fmla="*/ 3970421 h 6232358"/>
              <a:gd name="connsiteX5" fmla="*/ 2069432 w 4752474"/>
              <a:gd name="connsiteY5" fmla="*/ 3826042 h 6232358"/>
              <a:gd name="connsiteX6" fmla="*/ 1876927 w 4752474"/>
              <a:gd name="connsiteY6" fmla="*/ 4138863 h 6232358"/>
              <a:gd name="connsiteX7" fmla="*/ 1528011 w 4752474"/>
              <a:gd name="connsiteY7" fmla="*/ 4295274 h 6232358"/>
              <a:gd name="connsiteX8" fmla="*/ 890337 w 4752474"/>
              <a:gd name="connsiteY8" fmla="*/ 4271211 h 6232358"/>
              <a:gd name="connsiteX9" fmla="*/ 336885 w 4752474"/>
              <a:gd name="connsiteY9" fmla="*/ 4030579 h 6232358"/>
              <a:gd name="connsiteX10" fmla="*/ 12032 w 4752474"/>
              <a:gd name="connsiteY10" fmla="*/ 3633537 h 6232358"/>
              <a:gd name="connsiteX11" fmla="*/ 0 w 4752474"/>
              <a:gd name="connsiteY11" fmla="*/ 3200400 h 6232358"/>
              <a:gd name="connsiteX12" fmla="*/ 144379 w 4752474"/>
              <a:gd name="connsiteY12" fmla="*/ 2851484 h 6232358"/>
              <a:gd name="connsiteX13" fmla="*/ 132348 w 4752474"/>
              <a:gd name="connsiteY13" fmla="*/ 2719137 h 6232358"/>
              <a:gd name="connsiteX14" fmla="*/ 240632 w 4752474"/>
              <a:gd name="connsiteY14" fmla="*/ 2550695 h 6232358"/>
              <a:gd name="connsiteX15" fmla="*/ 385011 w 4752474"/>
              <a:gd name="connsiteY15" fmla="*/ 2237874 h 6232358"/>
              <a:gd name="connsiteX16" fmla="*/ 745958 w 4752474"/>
              <a:gd name="connsiteY16" fmla="*/ 2538663 h 6232358"/>
              <a:gd name="connsiteX17" fmla="*/ 1106906 w 4752474"/>
              <a:gd name="connsiteY17" fmla="*/ 2382253 h 6232358"/>
              <a:gd name="connsiteX18" fmla="*/ 685800 w 4752474"/>
              <a:gd name="connsiteY18" fmla="*/ 2057400 h 6232358"/>
              <a:gd name="connsiteX19" fmla="*/ 902369 w 4752474"/>
              <a:gd name="connsiteY19" fmla="*/ 1792705 h 6232358"/>
              <a:gd name="connsiteX20" fmla="*/ 830179 w 4752474"/>
              <a:gd name="connsiteY20" fmla="*/ 1720516 h 6232358"/>
              <a:gd name="connsiteX21" fmla="*/ 505327 w 4752474"/>
              <a:gd name="connsiteY21" fmla="*/ 1648326 h 6232358"/>
              <a:gd name="connsiteX22" fmla="*/ 733927 w 4752474"/>
              <a:gd name="connsiteY22" fmla="*/ 1383632 h 6232358"/>
              <a:gd name="connsiteX23" fmla="*/ 1070811 w 4752474"/>
              <a:gd name="connsiteY23" fmla="*/ 1311442 h 6232358"/>
              <a:gd name="connsiteX24" fmla="*/ 914400 w 4752474"/>
              <a:gd name="connsiteY24" fmla="*/ 1118937 h 6232358"/>
              <a:gd name="connsiteX25" fmla="*/ 914400 w 4752474"/>
              <a:gd name="connsiteY25" fmla="*/ 830179 h 6232358"/>
              <a:gd name="connsiteX26" fmla="*/ 926432 w 4752474"/>
              <a:gd name="connsiteY26" fmla="*/ 661737 h 6232358"/>
              <a:gd name="connsiteX27" fmla="*/ 1179095 w 4752474"/>
              <a:gd name="connsiteY27" fmla="*/ 577516 h 6232358"/>
              <a:gd name="connsiteX28" fmla="*/ 1070811 w 4752474"/>
              <a:gd name="connsiteY28" fmla="*/ 445169 h 6232358"/>
              <a:gd name="connsiteX29" fmla="*/ 926432 w 4752474"/>
              <a:gd name="connsiteY29" fmla="*/ 481263 h 6232358"/>
              <a:gd name="connsiteX30" fmla="*/ 733927 w 4752474"/>
              <a:gd name="connsiteY30" fmla="*/ 240632 h 6232358"/>
              <a:gd name="connsiteX31" fmla="*/ 770021 w 4752474"/>
              <a:gd name="connsiteY31" fmla="*/ 72190 h 6232358"/>
              <a:gd name="connsiteX32" fmla="*/ 938464 w 4752474"/>
              <a:gd name="connsiteY32" fmla="*/ 0 h 6232358"/>
              <a:gd name="connsiteX33" fmla="*/ 1215190 w 4752474"/>
              <a:gd name="connsiteY33" fmla="*/ 372979 h 6232358"/>
              <a:gd name="connsiteX34" fmla="*/ 1383632 w 4752474"/>
              <a:gd name="connsiteY34" fmla="*/ 553453 h 6232358"/>
              <a:gd name="connsiteX35" fmla="*/ 1371600 w 4752474"/>
              <a:gd name="connsiteY35" fmla="*/ 757990 h 6232358"/>
              <a:gd name="connsiteX36" fmla="*/ 1395664 w 4752474"/>
              <a:gd name="connsiteY36" fmla="*/ 986590 h 6232358"/>
              <a:gd name="connsiteX37" fmla="*/ 1624264 w 4752474"/>
              <a:gd name="connsiteY37" fmla="*/ 1167063 h 6232358"/>
              <a:gd name="connsiteX38" fmla="*/ 2081464 w 4752474"/>
              <a:gd name="connsiteY38" fmla="*/ 1552074 h 6232358"/>
              <a:gd name="connsiteX39" fmla="*/ 2334127 w 4752474"/>
              <a:gd name="connsiteY39" fmla="*/ 1804737 h 6232358"/>
              <a:gd name="connsiteX40" fmla="*/ 2514600 w 4752474"/>
              <a:gd name="connsiteY40" fmla="*/ 1937084 h 6232358"/>
              <a:gd name="connsiteX41" fmla="*/ 2791327 w 4752474"/>
              <a:gd name="connsiteY41" fmla="*/ 2286000 h 6232358"/>
              <a:gd name="connsiteX42" fmla="*/ 2883193 w 4752474"/>
              <a:gd name="connsiteY42" fmla="*/ 2594811 h 6232358"/>
              <a:gd name="connsiteX43" fmla="*/ 3753853 w 4752474"/>
              <a:gd name="connsiteY43" fmla="*/ 3212432 h 6232358"/>
              <a:gd name="connsiteX44" fmla="*/ 4138864 w 4752474"/>
              <a:gd name="connsiteY44" fmla="*/ 3585411 h 6232358"/>
              <a:gd name="connsiteX45" fmla="*/ 4403558 w 4752474"/>
              <a:gd name="connsiteY45" fmla="*/ 4018547 h 6232358"/>
              <a:gd name="connsiteX46" fmla="*/ 4608095 w 4752474"/>
              <a:gd name="connsiteY46" fmla="*/ 4848726 h 6232358"/>
              <a:gd name="connsiteX47" fmla="*/ 4728411 w 4752474"/>
              <a:gd name="connsiteY47" fmla="*/ 5570621 h 6232358"/>
              <a:gd name="connsiteX48" fmla="*/ 4752474 w 4752474"/>
              <a:gd name="connsiteY48" fmla="*/ 6232358 h 6232358"/>
              <a:gd name="connsiteX49" fmla="*/ 1212809 w 4752474"/>
              <a:gd name="connsiteY49" fmla="*/ 6227470 h 6232358"/>
              <a:gd name="connsiteX0" fmla="*/ 1215190 w 4752474"/>
              <a:gd name="connsiteY0" fmla="*/ 6234613 h 6234613"/>
              <a:gd name="connsiteX1" fmla="*/ 1552074 w 4752474"/>
              <a:gd name="connsiteY1" fmla="*/ 5654842 h 6234613"/>
              <a:gd name="connsiteX2" fmla="*/ 2021306 w 4752474"/>
              <a:gd name="connsiteY2" fmla="*/ 4656221 h 6234613"/>
              <a:gd name="connsiteX3" fmla="*/ 2177716 w 4752474"/>
              <a:gd name="connsiteY3" fmla="*/ 4235116 h 6234613"/>
              <a:gd name="connsiteX4" fmla="*/ 2165685 w 4752474"/>
              <a:gd name="connsiteY4" fmla="*/ 3970421 h 6234613"/>
              <a:gd name="connsiteX5" fmla="*/ 2069432 w 4752474"/>
              <a:gd name="connsiteY5" fmla="*/ 3826042 h 6234613"/>
              <a:gd name="connsiteX6" fmla="*/ 1876927 w 4752474"/>
              <a:gd name="connsiteY6" fmla="*/ 4138863 h 6234613"/>
              <a:gd name="connsiteX7" fmla="*/ 1528011 w 4752474"/>
              <a:gd name="connsiteY7" fmla="*/ 4295274 h 6234613"/>
              <a:gd name="connsiteX8" fmla="*/ 890337 w 4752474"/>
              <a:gd name="connsiteY8" fmla="*/ 4271211 h 6234613"/>
              <a:gd name="connsiteX9" fmla="*/ 336885 w 4752474"/>
              <a:gd name="connsiteY9" fmla="*/ 4030579 h 6234613"/>
              <a:gd name="connsiteX10" fmla="*/ 12032 w 4752474"/>
              <a:gd name="connsiteY10" fmla="*/ 3633537 h 6234613"/>
              <a:gd name="connsiteX11" fmla="*/ 0 w 4752474"/>
              <a:gd name="connsiteY11" fmla="*/ 3200400 h 6234613"/>
              <a:gd name="connsiteX12" fmla="*/ 144379 w 4752474"/>
              <a:gd name="connsiteY12" fmla="*/ 2851484 h 6234613"/>
              <a:gd name="connsiteX13" fmla="*/ 132348 w 4752474"/>
              <a:gd name="connsiteY13" fmla="*/ 2719137 h 6234613"/>
              <a:gd name="connsiteX14" fmla="*/ 240632 w 4752474"/>
              <a:gd name="connsiteY14" fmla="*/ 2550695 h 6234613"/>
              <a:gd name="connsiteX15" fmla="*/ 385011 w 4752474"/>
              <a:gd name="connsiteY15" fmla="*/ 2237874 h 6234613"/>
              <a:gd name="connsiteX16" fmla="*/ 745958 w 4752474"/>
              <a:gd name="connsiteY16" fmla="*/ 2538663 h 6234613"/>
              <a:gd name="connsiteX17" fmla="*/ 1106906 w 4752474"/>
              <a:gd name="connsiteY17" fmla="*/ 2382253 h 6234613"/>
              <a:gd name="connsiteX18" fmla="*/ 685800 w 4752474"/>
              <a:gd name="connsiteY18" fmla="*/ 2057400 h 6234613"/>
              <a:gd name="connsiteX19" fmla="*/ 902369 w 4752474"/>
              <a:gd name="connsiteY19" fmla="*/ 1792705 h 6234613"/>
              <a:gd name="connsiteX20" fmla="*/ 830179 w 4752474"/>
              <a:gd name="connsiteY20" fmla="*/ 1720516 h 6234613"/>
              <a:gd name="connsiteX21" fmla="*/ 505327 w 4752474"/>
              <a:gd name="connsiteY21" fmla="*/ 1648326 h 6234613"/>
              <a:gd name="connsiteX22" fmla="*/ 733927 w 4752474"/>
              <a:gd name="connsiteY22" fmla="*/ 1383632 h 6234613"/>
              <a:gd name="connsiteX23" fmla="*/ 1070811 w 4752474"/>
              <a:gd name="connsiteY23" fmla="*/ 1311442 h 6234613"/>
              <a:gd name="connsiteX24" fmla="*/ 914400 w 4752474"/>
              <a:gd name="connsiteY24" fmla="*/ 1118937 h 6234613"/>
              <a:gd name="connsiteX25" fmla="*/ 914400 w 4752474"/>
              <a:gd name="connsiteY25" fmla="*/ 830179 h 6234613"/>
              <a:gd name="connsiteX26" fmla="*/ 926432 w 4752474"/>
              <a:gd name="connsiteY26" fmla="*/ 661737 h 6234613"/>
              <a:gd name="connsiteX27" fmla="*/ 1179095 w 4752474"/>
              <a:gd name="connsiteY27" fmla="*/ 577516 h 6234613"/>
              <a:gd name="connsiteX28" fmla="*/ 1070811 w 4752474"/>
              <a:gd name="connsiteY28" fmla="*/ 445169 h 6234613"/>
              <a:gd name="connsiteX29" fmla="*/ 926432 w 4752474"/>
              <a:gd name="connsiteY29" fmla="*/ 481263 h 6234613"/>
              <a:gd name="connsiteX30" fmla="*/ 733927 w 4752474"/>
              <a:gd name="connsiteY30" fmla="*/ 240632 h 6234613"/>
              <a:gd name="connsiteX31" fmla="*/ 770021 w 4752474"/>
              <a:gd name="connsiteY31" fmla="*/ 72190 h 6234613"/>
              <a:gd name="connsiteX32" fmla="*/ 938464 w 4752474"/>
              <a:gd name="connsiteY32" fmla="*/ 0 h 6234613"/>
              <a:gd name="connsiteX33" fmla="*/ 1215190 w 4752474"/>
              <a:gd name="connsiteY33" fmla="*/ 372979 h 6234613"/>
              <a:gd name="connsiteX34" fmla="*/ 1383632 w 4752474"/>
              <a:gd name="connsiteY34" fmla="*/ 553453 h 6234613"/>
              <a:gd name="connsiteX35" fmla="*/ 1371600 w 4752474"/>
              <a:gd name="connsiteY35" fmla="*/ 757990 h 6234613"/>
              <a:gd name="connsiteX36" fmla="*/ 1395664 w 4752474"/>
              <a:gd name="connsiteY36" fmla="*/ 986590 h 6234613"/>
              <a:gd name="connsiteX37" fmla="*/ 1624264 w 4752474"/>
              <a:gd name="connsiteY37" fmla="*/ 1167063 h 6234613"/>
              <a:gd name="connsiteX38" fmla="*/ 2081464 w 4752474"/>
              <a:gd name="connsiteY38" fmla="*/ 1552074 h 6234613"/>
              <a:gd name="connsiteX39" fmla="*/ 2334127 w 4752474"/>
              <a:gd name="connsiteY39" fmla="*/ 1804737 h 6234613"/>
              <a:gd name="connsiteX40" fmla="*/ 2514600 w 4752474"/>
              <a:gd name="connsiteY40" fmla="*/ 1937084 h 6234613"/>
              <a:gd name="connsiteX41" fmla="*/ 2791327 w 4752474"/>
              <a:gd name="connsiteY41" fmla="*/ 2286000 h 6234613"/>
              <a:gd name="connsiteX42" fmla="*/ 2883193 w 4752474"/>
              <a:gd name="connsiteY42" fmla="*/ 2594811 h 6234613"/>
              <a:gd name="connsiteX43" fmla="*/ 3753853 w 4752474"/>
              <a:gd name="connsiteY43" fmla="*/ 3212432 h 6234613"/>
              <a:gd name="connsiteX44" fmla="*/ 4138864 w 4752474"/>
              <a:gd name="connsiteY44" fmla="*/ 3585411 h 6234613"/>
              <a:gd name="connsiteX45" fmla="*/ 4403558 w 4752474"/>
              <a:gd name="connsiteY45" fmla="*/ 4018547 h 6234613"/>
              <a:gd name="connsiteX46" fmla="*/ 4608095 w 4752474"/>
              <a:gd name="connsiteY46" fmla="*/ 4848726 h 6234613"/>
              <a:gd name="connsiteX47" fmla="*/ 4728411 w 4752474"/>
              <a:gd name="connsiteY47" fmla="*/ 5570621 h 6234613"/>
              <a:gd name="connsiteX48" fmla="*/ 4752474 w 4752474"/>
              <a:gd name="connsiteY48" fmla="*/ 6232358 h 6234613"/>
              <a:gd name="connsiteX49" fmla="*/ 1215190 w 4752474"/>
              <a:gd name="connsiteY49" fmla="*/ 6234613 h 6234613"/>
              <a:gd name="connsiteX0" fmla="*/ 1215190 w 4752474"/>
              <a:gd name="connsiteY0" fmla="*/ 6234613 h 6234613"/>
              <a:gd name="connsiteX1" fmla="*/ 1552074 w 4752474"/>
              <a:gd name="connsiteY1" fmla="*/ 5654842 h 6234613"/>
              <a:gd name="connsiteX2" fmla="*/ 2021306 w 4752474"/>
              <a:gd name="connsiteY2" fmla="*/ 4656221 h 6234613"/>
              <a:gd name="connsiteX3" fmla="*/ 2177716 w 4752474"/>
              <a:gd name="connsiteY3" fmla="*/ 4235116 h 6234613"/>
              <a:gd name="connsiteX4" fmla="*/ 2165685 w 4752474"/>
              <a:gd name="connsiteY4" fmla="*/ 3970421 h 6234613"/>
              <a:gd name="connsiteX5" fmla="*/ 2069432 w 4752474"/>
              <a:gd name="connsiteY5" fmla="*/ 3826042 h 6234613"/>
              <a:gd name="connsiteX6" fmla="*/ 1876927 w 4752474"/>
              <a:gd name="connsiteY6" fmla="*/ 4138863 h 6234613"/>
              <a:gd name="connsiteX7" fmla="*/ 1528011 w 4752474"/>
              <a:gd name="connsiteY7" fmla="*/ 4295274 h 6234613"/>
              <a:gd name="connsiteX8" fmla="*/ 890337 w 4752474"/>
              <a:gd name="connsiteY8" fmla="*/ 4271211 h 6234613"/>
              <a:gd name="connsiteX9" fmla="*/ 336885 w 4752474"/>
              <a:gd name="connsiteY9" fmla="*/ 4030579 h 6234613"/>
              <a:gd name="connsiteX10" fmla="*/ 12032 w 4752474"/>
              <a:gd name="connsiteY10" fmla="*/ 3633537 h 6234613"/>
              <a:gd name="connsiteX11" fmla="*/ 0 w 4752474"/>
              <a:gd name="connsiteY11" fmla="*/ 3200400 h 6234613"/>
              <a:gd name="connsiteX12" fmla="*/ 144379 w 4752474"/>
              <a:gd name="connsiteY12" fmla="*/ 2851484 h 6234613"/>
              <a:gd name="connsiteX13" fmla="*/ 132348 w 4752474"/>
              <a:gd name="connsiteY13" fmla="*/ 2719137 h 6234613"/>
              <a:gd name="connsiteX14" fmla="*/ 240632 w 4752474"/>
              <a:gd name="connsiteY14" fmla="*/ 2550695 h 6234613"/>
              <a:gd name="connsiteX15" fmla="*/ 385011 w 4752474"/>
              <a:gd name="connsiteY15" fmla="*/ 2237874 h 6234613"/>
              <a:gd name="connsiteX16" fmla="*/ 745958 w 4752474"/>
              <a:gd name="connsiteY16" fmla="*/ 2538663 h 6234613"/>
              <a:gd name="connsiteX17" fmla="*/ 1106906 w 4752474"/>
              <a:gd name="connsiteY17" fmla="*/ 2382253 h 6234613"/>
              <a:gd name="connsiteX18" fmla="*/ 685800 w 4752474"/>
              <a:gd name="connsiteY18" fmla="*/ 2057400 h 6234613"/>
              <a:gd name="connsiteX19" fmla="*/ 902369 w 4752474"/>
              <a:gd name="connsiteY19" fmla="*/ 1792705 h 6234613"/>
              <a:gd name="connsiteX20" fmla="*/ 830179 w 4752474"/>
              <a:gd name="connsiteY20" fmla="*/ 1720516 h 6234613"/>
              <a:gd name="connsiteX21" fmla="*/ 505327 w 4752474"/>
              <a:gd name="connsiteY21" fmla="*/ 1648326 h 6234613"/>
              <a:gd name="connsiteX22" fmla="*/ 733927 w 4752474"/>
              <a:gd name="connsiteY22" fmla="*/ 1383632 h 6234613"/>
              <a:gd name="connsiteX23" fmla="*/ 1070811 w 4752474"/>
              <a:gd name="connsiteY23" fmla="*/ 1311442 h 6234613"/>
              <a:gd name="connsiteX24" fmla="*/ 914400 w 4752474"/>
              <a:gd name="connsiteY24" fmla="*/ 1118937 h 6234613"/>
              <a:gd name="connsiteX25" fmla="*/ 914400 w 4752474"/>
              <a:gd name="connsiteY25" fmla="*/ 830179 h 6234613"/>
              <a:gd name="connsiteX26" fmla="*/ 926432 w 4752474"/>
              <a:gd name="connsiteY26" fmla="*/ 661737 h 6234613"/>
              <a:gd name="connsiteX27" fmla="*/ 1179095 w 4752474"/>
              <a:gd name="connsiteY27" fmla="*/ 577516 h 6234613"/>
              <a:gd name="connsiteX28" fmla="*/ 1070811 w 4752474"/>
              <a:gd name="connsiteY28" fmla="*/ 445169 h 6234613"/>
              <a:gd name="connsiteX29" fmla="*/ 926432 w 4752474"/>
              <a:gd name="connsiteY29" fmla="*/ 481263 h 6234613"/>
              <a:gd name="connsiteX30" fmla="*/ 733927 w 4752474"/>
              <a:gd name="connsiteY30" fmla="*/ 240632 h 6234613"/>
              <a:gd name="connsiteX31" fmla="*/ 770021 w 4752474"/>
              <a:gd name="connsiteY31" fmla="*/ 72190 h 6234613"/>
              <a:gd name="connsiteX32" fmla="*/ 938464 w 4752474"/>
              <a:gd name="connsiteY32" fmla="*/ 0 h 6234613"/>
              <a:gd name="connsiteX33" fmla="*/ 1215190 w 4752474"/>
              <a:gd name="connsiteY33" fmla="*/ 372979 h 6234613"/>
              <a:gd name="connsiteX34" fmla="*/ 1383632 w 4752474"/>
              <a:gd name="connsiteY34" fmla="*/ 553453 h 6234613"/>
              <a:gd name="connsiteX35" fmla="*/ 1371600 w 4752474"/>
              <a:gd name="connsiteY35" fmla="*/ 757990 h 6234613"/>
              <a:gd name="connsiteX36" fmla="*/ 1395664 w 4752474"/>
              <a:gd name="connsiteY36" fmla="*/ 986590 h 6234613"/>
              <a:gd name="connsiteX37" fmla="*/ 1624264 w 4752474"/>
              <a:gd name="connsiteY37" fmla="*/ 1167063 h 6234613"/>
              <a:gd name="connsiteX38" fmla="*/ 2081464 w 4752474"/>
              <a:gd name="connsiteY38" fmla="*/ 1552074 h 6234613"/>
              <a:gd name="connsiteX39" fmla="*/ 2334127 w 4752474"/>
              <a:gd name="connsiteY39" fmla="*/ 1804737 h 6234613"/>
              <a:gd name="connsiteX40" fmla="*/ 2514600 w 4752474"/>
              <a:gd name="connsiteY40" fmla="*/ 1937084 h 6234613"/>
              <a:gd name="connsiteX41" fmla="*/ 2791327 w 4752474"/>
              <a:gd name="connsiteY41" fmla="*/ 2286000 h 6234613"/>
              <a:gd name="connsiteX42" fmla="*/ 2883193 w 4752474"/>
              <a:gd name="connsiteY42" fmla="*/ 2594811 h 6234613"/>
              <a:gd name="connsiteX43" fmla="*/ 3753853 w 4752474"/>
              <a:gd name="connsiteY43" fmla="*/ 3212432 h 6234613"/>
              <a:gd name="connsiteX44" fmla="*/ 4138864 w 4752474"/>
              <a:gd name="connsiteY44" fmla="*/ 3585411 h 6234613"/>
              <a:gd name="connsiteX45" fmla="*/ 4403558 w 4752474"/>
              <a:gd name="connsiteY45" fmla="*/ 4018547 h 6234613"/>
              <a:gd name="connsiteX46" fmla="*/ 4608095 w 4752474"/>
              <a:gd name="connsiteY46" fmla="*/ 4848726 h 6234613"/>
              <a:gd name="connsiteX47" fmla="*/ 4728411 w 4752474"/>
              <a:gd name="connsiteY47" fmla="*/ 5570621 h 6234613"/>
              <a:gd name="connsiteX48" fmla="*/ 4752474 w 4752474"/>
              <a:gd name="connsiteY48" fmla="*/ 6232358 h 6234613"/>
              <a:gd name="connsiteX49" fmla="*/ 1215190 w 4752474"/>
              <a:gd name="connsiteY49" fmla="*/ 6234613 h 6234613"/>
              <a:gd name="connsiteX0" fmla="*/ 1215190 w 4752474"/>
              <a:gd name="connsiteY0" fmla="*/ 6234613 h 6234613"/>
              <a:gd name="connsiteX1" fmla="*/ 1552074 w 4752474"/>
              <a:gd name="connsiteY1" fmla="*/ 5654842 h 6234613"/>
              <a:gd name="connsiteX2" fmla="*/ 2021306 w 4752474"/>
              <a:gd name="connsiteY2" fmla="*/ 4656221 h 6234613"/>
              <a:gd name="connsiteX3" fmla="*/ 2177716 w 4752474"/>
              <a:gd name="connsiteY3" fmla="*/ 4235116 h 6234613"/>
              <a:gd name="connsiteX4" fmla="*/ 2165685 w 4752474"/>
              <a:gd name="connsiteY4" fmla="*/ 3970421 h 6234613"/>
              <a:gd name="connsiteX5" fmla="*/ 2069432 w 4752474"/>
              <a:gd name="connsiteY5" fmla="*/ 3826042 h 6234613"/>
              <a:gd name="connsiteX6" fmla="*/ 1876927 w 4752474"/>
              <a:gd name="connsiteY6" fmla="*/ 4138863 h 6234613"/>
              <a:gd name="connsiteX7" fmla="*/ 1528011 w 4752474"/>
              <a:gd name="connsiteY7" fmla="*/ 4295274 h 6234613"/>
              <a:gd name="connsiteX8" fmla="*/ 890337 w 4752474"/>
              <a:gd name="connsiteY8" fmla="*/ 4271211 h 6234613"/>
              <a:gd name="connsiteX9" fmla="*/ 336885 w 4752474"/>
              <a:gd name="connsiteY9" fmla="*/ 4030579 h 6234613"/>
              <a:gd name="connsiteX10" fmla="*/ 12032 w 4752474"/>
              <a:gd name="connsiteY10" fmla="*/ 3633537 h 6234613"/>
              <a:gd name="connsiteX11" fmla="*/ 0 w 4752474"/>
              <a:gd name="connsiteY11" fmla="*/ 3200400 h 6234613"/>
              <a:gd name="connsiteX12" fmla="*/ 144379 w 4752474"/>
              <a:gd name="connsiteY12" fmla="*/ 2851484 h 6234613"/>
              <a:gd name="connsiteX13" fmla="*/ 132348 w 4752474"/>
              <a:gd name="connsiteY13" fmla="*/ 2719137 h 6234613"/>
              <a:gd name="connsiteX14" fmla="*/ 240632 w 4752474"/>
              <a:gd name="connsiteY14" fmla="*/ 2550695 h 6234613"/>
              <a:gd name="connsiteX15" fmla="*/ 385011 w 4752474"/>
              <a:gd name="connsiteY15" fmla="*/ 2237874 h 6234613"/>
              <a:gd name="connsiteX16" fmla="*/ 745958 w 4752474"/>
              <a:gd name="connsiteY16" fmla="*/ 2538663 h 6234613"/>
              <a:gd name="connsiteX17" fmla="*/ 1106906 w 4752474"/>
              <a:gd name="connsiteY17" fmla="*/ 2382253 h 6234613"/>
              <a:gd name="connsiteX18" fmla="*/ 685800 w 4752474"/>
              <a:gd name="connsiteY18" fmla="*/ 2057400 h 6234613"/>
              <a:gd name="connsiteX19" fmla="*/ 902369 w 4752474"/>
              <a:gd name="connsiteY19" fmla="*/ 1792705 h 6234613"/>
              <a:gd name="connsiteX20" fmla="*/ 830179 w 4752474"/>
              <a:gd name="connsiteY20" fmla="*/ 1720516 h 6234613"/>
              <a:gd name="connsiteX21" fmla="*/ 505327 w 4752474"/>
              <a:gd name="connsiteY21" fmla="*/ 1648326 h 6234613"/>
              <a:gd name="connsiteX22" fmla="*/ 733927 w 4752474"/>
              <a:gd name="connsiteY22" fmla="*/ 1383632 h 6234613"/>
              <a:gd name="connsiteX23" fmla="*/ 1070811 w 4752474"/>
              <a:gd name="connsiteY23" fmla="*/ 1311442 h 6234613"/>
              <a:gd name="connsiteX24" fmla="*/ 914400 w 4752474"/>
              <a:gd name="connsiteY24" fmla="*/ 1118937 h 6234613"/>
              <a:gd name="connsiteX25" fmla="*/ 914400 w 4752474"/>
              <a:gd name="connsiteY25" fmla="*/ 830179 h 6234613"/>
              <a:gd name="connsiteX26" fmla="*/ 926432 w 4752474"/>
              <a:gd name="connsiteY26" fmla="*/ 661737 h 6234613"/>
              <a:gd name="connsiteX27" fmla="*/ 1179095 w 4752474"/>
              <a:gd name="connsiteY27" fmla="*/ 577516 h 6234613"/>
              <a:gd name="connsiteX28" fmla="*/ 1070811 w 4752474"/>
              <a:gd name="connsiteY28" fmla="*/ 445169 h 6234613"/>
              <a:gd name="connsiteX29" fmla="*/ 926432 w 4752474"/>
              <a:gd name="connsiteY29" fmla="*/ 481263 h 6234613"/>
              <a:gd name="connsiteX30" fmla="*/ 733927 w 4752474"/>
              <a:gd name="connsiteY30" fmla="*/ 240632 h 6234613"/>
              <a:gd name="connsiteX31" fmla="*/ 770021 w 4752474"/>
              <a:gd name="connsiteY31" fmla="*/ 72190 h 6234613"/>
              <a:gd name="connsiteX32" fmla="*/ 938464 w 4752474"/>
              <a:gd name="connsiteY32" fmla="*/ 0 h 6234613"/>
              <a:gd name="connsiteX33" fmla="*/ 1215190 w 4752474"/>
              <a:gd name="connsiteY33" fmla="*/ 372979 h 6234613"/>
              <a:gd name="connsiteX34" fmla="*/ 1383632 w 4752474"/>
              <a:gd name="connsiteY34" fmla="*/ 553453 h 6234613"/>
              <a:gd name="connsiteX35" fmla="*/ 1371600 w 4752474"/>
              <a:gd name="connsiteY35" fmla="*/ 757990 h 6234613"/>
              <a:gd name="connsiteX36" fmla="*/ 1395664 w 4752474"/>
              <a:gd name="connsiteY36" fmla="*/ 986590 h 6234613"/>
              <a:gd name="connsiteX37" fmla="*/ 1624264 w 4752474"/>
              <a:gd name="connsiteY37" fmla="*/ 1167063 h 6234613"/>
              <a:gd name="connsiteX38" fmla="*/ 2081464 w 4752474"/>
              <a:gd name="connsiteY38" fmla="*/ 1552074 h 6234613"/>
              <a:gd name="connsiteX39" fmla="*/ 2334127 w 4752474"/>
              <a:gd name="connsiteY39" fmla="*/ 1804737 h 6234613"/>
              <a:gd name="connsiteX40" fmla="*/ 2514600 w 4752474"/>
              <a:gd name="connsiteY40" fmla="*/ 1937084 h 6234613"/>
              <a:gd name="connsiteX41" fmla="*/ 2791327 w 4752474"/>
              <a:gd name="connsiteY41" fmla="*/ 2286000 h 6234613"/>
              <a:gd name="connsiteX42" fmla="*/ 2883193 w 4752474"/>
              <a:gd name="connsiteY42" fmla="*/ 2594811 h 6234613"/>
              <a:gd name="connsiteX43" fmla="*/ 3753853 w 4752474"/>
              <a:gd name="connsiteY43" fmla="*/ 3212432 h 6234613"/>
              <a:gd name="connsiteX44" fmla="*/ 4138864 w 4752474"/>
              <a:gd name="connsiteY44" fmla="*/ 3585411 h 6234613"/>
              <a:gd name="connsiteX45" fmla="*/ 4403558 w 4752474"/>
              <a:gd name="connsiteY45" fmla="*/ 4018547 h 6234613"/>
              <a:gd name="connsiteX46" fmla="*/ 4608095 w 4752474"/>
              <a:gd name="connsiteY46" fmla="*/ 4848726 h 6234613"/>
              <a:gd name="connsiteX47" fmla="*/ 4728411 w 4752474"/>
              <a:gd name="connsiteY47" fmla="*/ 5570621 h 6234613"/>
              <a:gd name="connsiteX48" fmla="*/ 4752474 w 4752474"/>
              <a:gd name="connsiteY48" fmla="*/ 6232358 h 6234613"/>
              <a:gd name="connsiteX49" fmla="*/ 1215190 w 4752474"/>
              <a:gd name="connsiteY49" fmla="*/ 6234613 h 6234613"/>
              <a:gd name="connsiteX0" fmla="*/ 1215190 w 4752474"/>
              <a:gd name="connsiteY0" fmla="*/ 6234613 h 6234613"/>
              <a:gd name="connsiteX1" fmla="*/ 1552074 w 4752474"/>
              <a:gd name="connsiteY1" fmla="*/ 5654842 h 6234613"/>
              <a:gd name="connsiteX2" fmla="*/ 2021306 w 4752474"/>
              <a:gd name="connsiteY2" fmla="*/ 4656221 h 6234613"/>
              <a:gd name="connsiteX3" fmla="*/ 2177716 w 4752474"/>
              <a:gd name="connsiteY3" fmla="*/ 4235116 h 6234613"/>
              <a:gd name="connsiteX4" fmla="*/ 2165685 w 4752474"/>
              <a:gd name="connsiteY4" fmla="*/ 3970421 h 6234613"/>
              <a:gd name="connsiteX5" fmla="*/ 2069432 w 4752474"/>
              <a:gd name="connsiteY5" fmla="*/ 3826042 h 6234613"/>
              <a:gd name="connsiteX6" fmla="*/ 1876927 w 4752474"/>
              <a:gd name="connsiteY6" fmla="*/ 4138863 h 6234613"/>
              <a:gd name="connsiteX7" fmla="*/ 1528011 w 4752474"/>
              <a:gd name="connsiteY7" fmla="*/ 4295274 h 6234613"/>
              <a:gd name="connsiteX8" fmla="*/ 890337 w 4752474"/>
              <a:gd name="connsiteY8" fmla="*/ 4271211 h 6234613"/>
              <a:gd name="connsiteX9" fmla="*/ 336885 w 4752474"/>
              <a:gd name="connsiteY9" fmla="*/ 4030579 h 6234613"/>
              <a:gd name="connsiteX10" fmla="*/ 12032 w 4752474"/>
              <a:gd name="connsiteY10" fmla="*/ 3633537 h 6234613"/>
              <a:gd name="connsiteX11" fmla="*/ 0 w 4752474"/>
              <a:gd name="connsiteY11" fmla="*/ 3200400 h 6234613"/>
              <a:gd name="connsiteX12" fmla="*/ 144379 w 4752474"/>
              <a:gd name="connsiteY12" fmla="*/ 2851484 h 6234613"/>
              <a:gd name="connsiteX13" fmla="*/ 132348 w 4752474"/>
              <a:gd name="connsiteY13" fmla="*/ 2719137 h 6234613"/>
              <a:gd name="connsiteX14" fmla="*/ 240632 w 4752474"/>
              <a:gd name="connsiteY14" fmla="*/ 2550695 h 6234613"/>
              <a:gd name="connsiteX15" fmla="*/ 385011 w 4752474"/>
              <a:gd name="connsiteY15" fmla="*/ 2237874 h 6234613"/>
              <a:gd name="connsiteX16" fmla="*/ 745958 w 4752474"/>
              <a:gd name="connsiteY16" fmla="*/ 2538663 h 6234613"/>
              <a:gd name="connsiteX17" fmla="*/ 1106906 w 4752474"/>
              <a:gd name="connsiteY17" fmla="*/ 2382253 h 6234613"/>
              <a:gd name="connsiteX18" fmla="*/ 685800 w 4752474"/>
              <a:gd name="connsiteY18" fmla="*/ 2057400 h 6234613"/>
              <a:gd name="connsiteX19" fmla="*/ 902369 w 4752474"/>
              <a:gd name="connsiteY19" fmla="*/ 1792705 h 6234613"/>
              <a:gd name="connsiteX20" fmla="*/ 830179 w 4752474"/>
              <a:gd name="connsiteY20" fmla="*/ 1720516 h 6234613"/>
              <a:gd name="connsiteX21" fmla="*/ 505327 w 4752474"/>
              <a:gd name="connsiteY21" fmla="*/ 1648326 h 6234613"/>
              <a:gd name="connsiteX22" fmla="*/ 733927 w 4752474"/>
              <a:gd name="connsiteY22" fmla="*/ 1383632 h 6234613"/>
              <a:gd name="connsiteX23" fmla="*/ 1070811 w 4752474"/>
              <a:gd name="connsiteY23" fmla="*/ 1311442 h 6234613"/>
              <a:gd name="connsiteX24" fmla="*/ 914400 w 4752474"/>
              <a:gd name="connsiteY24" fmla="*/ 1118937 h 6234613"/>
              <a:gd name="connsiteX25" fmla="*/ 914400 w 4752474"/>
              <a:gd name="connsiteY25" fmla="*/ 830179 h 6234613"/>
              <a:gd name="connsiteX26" fmla="*/ 926432 w 4752474"/>
              <a:gd name="connsiteY26" fmla="*/ 661737 h 6234613"/>
              <a:gd name="connsiteX27" fmla="*/ 1179095 w 4752474"/>
              <a:gd name="connsiteY27" fmla="*/ 577516 h 6234613"/>
              <a:gd name="connsiteX28" fmla="*/ 1070811 w 4752474"/>
              <a:gd name="connsiteY28" fmla="*/ 445169 h 6234613"/>
              <a:gd name="connsiteX29" fmla="*/ 926432 w 4752474"/>
              <a:gd name="connsiteY29" fmla="*/ 481263 h 6234613"/>
              <a:gd name="connsiteX30" fmla="*/ 733927 w 4752474"/>
              <a:gd name="connsiteY30" fmla="*/ 240632 h 6234613"/>
              <a:gd name="connsiteX31" fmla="*/ 770021 w 4752474"/>
              <a:gd name="connsiteY31" fmla="*/ 72190 h 6234613"/>
              <a:gd name="connsiteX32" fmla="*/ 938464 w 4752474"/>
              <a:gd name="connsiteY32" fmla="*/ 0 h 6234613"/>
              <a:gd name="connsiteX33" fmla="*/ 1215190 w 4752474"/>
              <a:gd name="connsiteY33" fmla="*/ 372979 h 6234613"/>
              <a:gd name="connsiteX34" fmla="*/ 1383632 w 4752474"/>
              <a:gd name="connsiteY34" fmla="*/ 553453 h 6234613"/>
              <a:gd name="connsiteX35" fmla="*/ 1371600 w 4752474"/>
              <a:gd name="connsiteY35" fmla="*/ 757990 h 6234613"/>
              <a:gd name="connsiteX36" fmla="*/ 1395664 w 4752474"/>
              <a:gd name="connsiteY36" fmla="*/ 986590 h 6234613"/>
              <a:gd name="connsiteX37" fmla="*/ 1624264 w 4752474"/>
              <a:gd name="connsiteY37" fmla="*/ 1167063 h 6234613"/>
              <a:gd name="connsiteX38" fmla="*/ 2081464 w 4752474"/>
              <a:gd name="connsiteY38" fmla="*/ 1552074 h 6234613"/>
              <a:gd name="connsiteX39" fmla="*/ 2334127 w 4752474"/>
              <a:gd name="connsiteY39" fmla="*/ 1804737 h 6234613"/>
              <a:gd name="connsiteX40" fmla="*/ 2514600 w 4752474"/>
              <a:gd name="connsiteY40" fmla="*/ 1937084 h 6234613"/>
              <a:gd name="connsiteX41" fmla="*/ 2791327 w 4752474"/>
              <a:gd name="connsiteY41" fmla="*/ 2286000 h 6234613"/>
              <a:gd name="connsiteX42" fmla="*/ 2883193 w 4752474"/>
              <a:gd name="connsiteY42" fmla="*/ 2594811 h 6234613"/>
              <a:gd name="connsiteX43" fmla="*/ 3753853 w 4752474"/>
              <a:gd name="connsiteY43" fmla="*/ 3212432 h 6234613"/>
              <a:gd name="connsiteX44" fmla="*/ 4138864 w 4752474"/>
              <a:gd name="connsiteY44" fmla="*/ 3585411 h 6234613"/>
              <a:gd name="connsiteX45" fmla="*/ 4403558 w 4752474"/>
              <a:gd name="connsiteY45" fmla="*/ 4018547 h 6234613"/>
              <a:gd name="connsiteX46" fmla="*/ 4608095 w 4752474"/>
              <a:gd name="connsiteY46" fmla="*/ 4848726 h 6234613"/>
              <a:gd name="connsiteX47" fmla="*/ 4728411 w 4752474"/>
              <a:gd name="connsiteY47" fmla="*/ 5570621 h 6234613"/>
              <a:gd name="connsiteX48" fmla="*/ 4752474 w 4752474"/>
              <a:gd name="connsiteY48" fmla="*/ 6232358 h 6234613"/>
              <a:gd name="connsiteX49" fmla="*/ 1215190 w 4752474"/>
              <a:gd name="connsiteY49" fmla="*/ 6234613 h 6234613"/>
              <a:gd name="connsiteX0" fmla="*/ 1215190 w 4752474"/>
              <a:gd name="connsiteY0" fmla="*/ 6234613 h 6234613"/>
              <a:gd name="connsiteX1" fmla="*/ 1552074 w 4752474"/>
              <a:gd name="connsiteY1" fmla="*/ 5654842 h 6234613"/>
              <a:gd name="connsiteX2" fmla="*/ 2021306 w 4752474"/>
              <a:gd name="connsiteY2" fmla="*/ 4656221 h 6234613"/>
              <a:gd name="connsiteX3" fmla="*/ 2177716 w 4752474"/>
              <a:gd name="connsiteY3" fmla="*/ 4235116 h 6234613"/>
              <a:gd name="connsiteX4" fmla="*/ 2165685 w 4752474"/>
              <a:gd name="connsiteY4" fmla="*/ 3970421 h 6234613"/>
              <a:gd name="connsiteX5" fmla="*/ 2069432 w 4752474"/>
              <a:gd name="connsiteY5" fmla="*/ 3826042 h 6234613"/>
              <a:gd name="connsiteX6" fmla="*/ 1876927 w 4752474"/>
              <a:gd name="connsiteY6" fmla="*/ 4138863 h 6234613"/>
              <a:gd name="connsiteX7" fmla="*/ 1528011 w 4752474"/>
              <a:gd name="connsiteY7" fmla="*/ 4295274 h 6234613"/>
              <a:gd name="connsiteX8" fmla="*/ 890337 w 4752474"/>
              <a:gd name="connsiteY8" fmla="*/ 4271211 h 6234613"/>
              <a:gd name="connsiteX9" fmla="*/ 336885 w 4752474"/>
              <a:gd name="connsiteY9" fmla="*/ 4030579 h 6234613"/>
              <a:gd name="connsiteX10" fmla="*/ 12032 w 4752474"/>
              <a:gd name="connsiteY10" fmla="*/ 3633537 h 6234613"/>
              <a:gd name="connsiteX11" fmla="*/ 0 w 4752474"/>
              <a:gd name="connsiteY11" fmla="*/ 3200400 h 6234613"/>
              <a:gd name="connsiteX12" fmla="*/ 144379 w 4752474"/>
              <a:gd name="connsiteY12" fmla="*/ 2851484 h 6234613"/>
              <a:gd name="connsiteX13" fmla="*/ 132348 w 4752474"/>
              <a:gd name="connsiteY13" fmla="*/ 2719137 h 6234613"/>
              <a:gd name="connsiteX14" fmla="*/ 240632 w 4752474"/>
              <a:gd name="connsiteY14" fmla="*/ 2550695 h 6234613"/>
              <a:gd name="connsiteX15" fmla="*/ 385011 w 4752474"/>
              <a:gd name="connsiteY15" fmla="*/ 2237874 h 6234613"/>
              <a:gd name="connsiteX16" fmla="*/ 745958 w 4752474"/>
              <a:gd name="connsiteY16" fmla="*/ 2538663 h 6234613"/>
              <a:gd name="connsiteX17" fmla="*/ 1106906 w 4752474"/>
              <a:gd name="connsiteY17" fmla="*/ 2382253 h 6234613"/>
              <a:gd name="connsiteX18" fmla="*/ 685800 w 4752474"/>
              <a:gd name="connsiteY18" fmla="*/ 2057400 h 6234613"/>
              <a:gd name="connsiteX19" fmla="*/ 902369 w 4752474"/>
              <a:gd name="connsiteY19" fmla="*/ 1792705 h 6234613"/>
              <a:gd name="connsiteX20" fmla="*/ 830179 w 4752474"/>
              <a:gd name="connsiteY20" fmla="*/ 1720516 h 6234613"/>
              <a:gd name="connsiteX21" fmla="*/ 505327 w 4752474"/>
              <a:gd name="connsiteY21" fmla="*/ 1648326 h 6234613"/>
              <a:gd name="connsiteX22" fmla="*/ 733927 w 4752474"/>
              <a:gd name="connsiteY22" fmla="*/ 1383632 h 6234613"/>
              <a:gd name="connsiteX23" fmla="*/ 1070811 w 4752474"/>
              <a:gd name="connsiteY23" fmla="*/ 1311442 h 6234613"/>
              <a:gd name="connsiteX24" fmla="*/ 914400 w 4752474"/>
              <a:gd name="connsiteY24" fmla="*/ 1118937 h 6234613"/>
              <a:gd name="connsiteX25" fmla="*/ 914400 w 4752474"/>
              <a:gd name="connsiteY25" fmla="*/ 830179 h 6234613"/>
              <a:gd name="connsiteX26" fmla="*/ 926432 w 4752474"/>
              <a:gd name="connsiteY26" fmla="*/ 661737 h 6234613"/>
              <a:gd name="connsiteX27" fmla="*/ 1179095 w 4752474"/>
              <a:gd name="connsiteY27" fmla="*/ 577516 h 6234613"/>
              <a:gd name="connsiteX28" fmla="*/ 1070811 w 4752474"/>
              <a:gd name="connsiteY28" fmla="*/ 445169 h 6234613"/>
              <a:gd name="connsiteX29" fmla="*/ 926432 w 4752474"/>
              <a:gd name="connsiteY29" fmla="*/ 481263 h 6234613"/>
              <a:gd name="connsiteX30" fmla="*/ 733927 w 4752474"/>
              <a:gd name="connsiteY30" fmla="*/ 240632 h 6234613"/>
              <a:gd name="connsiteX31" fmla="*/ 770021 w 4752474"/>
              <a:gd name="connsiteY31" fmla="*/ 72190 h 6234613"/>
              <a:gd name="connsiteX32" fmla="*/ 938464 w 4752474"/>
              <a:gd name="connsiteY32" fmla="*/ 0 h 6234613"/>
              <a:gd name="connsiteX33" fmla="*/ 1215190 w 4752474"/>
              <a:gd name="connsiteY33" fmla="*/ 372979 h 6234613"/>
              <a:gd name="connsiteX34" fmla="*/ 1383632 w 4752474"/>
              <a:gd name="connsiteY34" fmla="*/ 553453 h 6234613"/>
              <a:gd name="connsiteX35" fmla="*/ 1371600 w 4752474"/>
              <a:gd name="connsiteY35" fmla="*/ 757990 h 6234613"/>
              <a:gd name="connsiteX36" fmla="*/ 1395664 w 4752474"/>
              <a:gd name="connsiteY36" fmla="*/ 986590 h 6234613"/>
              <a:gd name="connsiteX37" fmla="*/ 1624264 w 4752474"/>
              <a:gd name="connsiteY37" fmla="*/ 1167063 h 6234613"/>
              <a:gd name="connsiteX38" fmla="*/ 2081464 w 4752474"/>
              <a:gd name="connsiteY38" fmla="*/ 1552074 h 6234613"/>
              <a:gd name="connsiteX39" fmla="*/ 2334127 w 4752474"/>
              <a:gd name="connsiteY39" fmla="*/ 1804737 h 6234613"/>
              <a:gd name="connsiteX40" fmla="*/ 2514600 w 4752474"/>
              <a:gd name="connsiteY40" fmla="*/ 1937084 h 6234613"/>
              <a:gd name="connsiteX41" fmla="*/ 2791327 w 4752474"/>
              <a:gd name="connsiteY41" fmla="*/ 2286000 h 6234613"/>
              <a:gd name="connsiteX42" fmla="*/ 2883193 w 4752474"/>
              <a:gd name="connsiteY42" fmla="*/ 2594811 h 6234613"/>
              <a:gd name="connsiteX43" fmla="*/ 3753853 w 4752474"/>
              <a:gd name="connsiteY43" fmla="*/ 3212432 h 6234613"/>
              <a:gd name="connsiteX44" fmla="*/ 4138864 w 4752474"/>
              <a:gd name="connsiteY44" fmla="*/ 3585411 h 6234613"/>
              <a:gd name="connsiteX45" fmla="*/ 4403558 w 4752474"/>
              <a:gd name="connsiteY45" fmla="*/ 4018547 h 6234613"/>
              <a:gd name="connsiteX46" fmla="*/ 4608095 w 4752474"/>
              <a:gd name="connsiteY46" fmla="*/ 4848726 h 6234613"/>
              <a:gd name="connsiteX47" fmla="*/ 4728411 w 4752474"/>
              <a:gd name="connsiteY47" fmla="*/ 5570621 h 6234613"/>
              <a:gd name="connsiteX48" fmla="*/ 4752474 w 4752474"/>
              <a:gd name="connsiteY48" fmla="*/ 6232358 h 6234613"/>
              <a:gd name="connsiteX49" fmla="*/ 1215190 w 4752474"/>
              <a:gd name="connsiteY49" fmla="*/ 6234613 h 6234613"/>
              <a:gd name="connsiteX0" fmla="*/ 1215190 w 4752474"/>
              <a:gd name="connsiteY0" fmla="*/ 6234613 h 6234613"/>
              <a:gd name="connsiteX1" fmla="*/ 1552074 w 4752474"/>
              <a:gd name="connsiteY1" fmla="*/ 5654842 h 6234613"/>
              <a:gd name="connsiteX2" fmla="*/ 2021306 w 4752474"/>
              <a:gd name="connsiteY2" fmla="*/ 4656221 h 6234613"/>
              <a:gd name="connsiteX3" fmla="*/ 2177716 w 4752474"/>
              <a:gd name="connsiteY3" fmla="*/ 4235116 h 6234613"/>
              <a:gd name="connsiteX4" fmla="*/ 2165685 w 4752474"/>
              <a:gd name="connsiteY4" fmla="*/ 3970421 h 6234613"/>
              <a:gd name="connsiteX5" fmla="*/ 2069432 w 4752474"/>
              <a:gd name="connsiteY5" fmla="*/ 3826042 h 6234613"/>
              <a:gd name="connsiteX6" fmla="*/ 1876927 w 4752474"/>
              <a:gd name="connsiteY6" fmla="*/ 4138863 h 6234613"/>
              <a:gd name="connsiteX7" fmla="*/ 1528011 w 4752474"/>
              <a:gd name="connsiteY7" fmla="*/ 4295274 h 6234613"/>
              <a:gd name="connsiteX8" fmla="*/ 890337 w 4752474"/>
              <a:gd name="connsiteY8" fmla="*/ 4271211 h 6234613"/>
              <a:gd name="connsiteX9" fmla="*/ 336885 w 4752474"/>
              <a:gd name="connsiteY9" fmla="*/ 4030579 h 6234613"/>
              <a:gd name="connsiteX10" fmla="*/ 12032 w 4752474"/>
              <a:gd name="connsiteY10" fmla="*/ 3633537 h 6234613"/>
              <a:gd name="connsiteX11" fmla="*/ 0 w 4752474"/>
              <a:gd name="connsiteY11" fmla="*/ 3200400 h 6234613"/>
              <a:gd name="connsiteX12" fmla="*/ 144379 w 4752474"/>
              <a:gd name="connsiteY12" fmla="*/ 2851484 h 6234613"/>
              <a:gd name="connsiteX13" fmla="*/ 132348 w 4752474"/>
              <a:gd name="connsiteY13" fmla="*/ 2719137 h 6234613"/>
              <a:gd name="connsiteX14" fmla="*/ 240632 w 4752474"/>
              <a:gd name="connsiteY14" fmla="*/ 2550695 h 6234613"/>
              <a:gd name="connsiteX15" fmla="*/ 385011 w 4752474"/>
              <a:gd name="connsiteY15" fmla="*/ 2237874 h 6234613"/>
              <a:gd name="connsiteX16" fmla="*/ 745958 w 4752474"/>
              <a:gd name="connsiteY16" fmla="*/ 2538663 h 6234613"/>
              <a:gd name="connsiteX17" fmla="*/ 1106906 w 4752474"/>
              <a:gd name="connsiteY17" fmla="*/ 2382253 h 6234613"/>
              <a:gd name="connsiteX18" fmla="*/ 685800 w 4752474"/>
              <a:gd name="connsiteY18" fmla="*/ 2057400 h 6234613"/>
              <a:gd name="connsiteX19" fmla="*/ 902369 w 4752474"/>
              <a:gd name="connsiteY19" fmla="*/ 1792705 h 6234613"/>
              <a:gd name="connsiteX20" fmla="*/ 830179 w 4752474"/>
              <a:gd name="connsiteY20" fmla="*/ 1720516 h 6234613"/>
              <a:gd name="connsiteX21" fmla="*/ 505327 w 4752474"/>
              <a:gd name="connsiteY21" fmla="*/ 1648326 h 6234613"/>
              <a:gd name="connsiteX22" fmla="*/ 733927 w 4752474"/>
              <a:gd name="connsiteY22" fmla="*/ 1383632 h 6234613"/>
              <a:gd name="connsiteX23" fmla="*/ 1070811 w 4752474"/>
              <a:gd name="connsiteY23" fmla="*/ 1311442 h 6234613"/>
              <a:gd name="connsiteX24" fmla="*/ 914400 w 4752474"/>
              <a:gd name="connsiteY24" fmla="*/ 1118937 h 6234613"/>
              <a:gd name="connsiteX25" fmla="*/ 914400 w 4752474"/>
              <a:gd name="connsiteY25" fmla="*/ 830179 h 6234613"/>
              <a:gd name="connsiteX26" fmla="*/ 926432 w 4752474"/>
              <a:gd name="connsiteY26" fmla="*/ 661737 h 6234613"/>
              <a:gd name="connsiteX27" fmla="*/ 1179095 w 4752474"/>
              <a:gd name="connsiteY27" fmla="*/ 577516 h 6234613"/>
              <a:gd name="connsiteX28" fmla="*/ 1070811 w 4752474"/>
              <a:gd name="connsiteY28" fmla="*/ 445169 h 6234613"/>
              <a:gd name="connsiteX29" fmla="*/ 926432 w 4752474"/>
              <a:gd name="connsiteY29" fmla="*/ 481263 h 6234613"/>
              <a:gd name="connsiteX30" fmla="*/ 733927 w 4752474"/>
              <a:gd name="connsiteY30" fmla="*/ 240632 h 6234613"/>
              <a:gd name="connsiteX31" fmla="*/ 770021 w 4752474"/>
              <a:gd name="connsiteY31" fmla="*/ 72190 h 6234613"/>
              <a:gd name="connsiteX32" fmla="*/ 938464 w 4752474"/>
              <a:gd name="connsiteY32" fmla="*/ 0 h 6234613"/>
              <a:gd name="connsiteX33" fmla="*/ 1215190 w 4752474"/>
              <a:gd name="connsiteY33" fmla="*/ 372979 h 6234613"/>
              <a:gd name="connsiteX34" fmla="*/ 1383632 w 4752474"/>
              <a:gd name="connsiteY34" fmla="*/ 553453 h 6234613"/>
              <a:gd name="connsiteX35" fmla="*/ 1371600 w 4752474"/>
              <a:gd name="connsiteY35" fmla="*/ 757990 h 6234613"/>
              <a:gd name="connsiteX36" fmla="*/ 1395664 w 4752474"/>
              <a:gd name="connsiteY36" fmla="*/ 986590 h 6234613"/>
              <a:gd name="connsiteX37" fmla="*/ 1624264 w 4752474"/>
              <a:gd name="connsiteY37" fmla="*/ 1167063 h 6234613"/>
              <a:gd name="connsiteX38" fmla="*/ 2081464 w 4752474"/>
              <a:gd name="connsiteY38" fmla="*/ 1552074 h 6234613"/>
              <a:gd name="connsiteX39" fmla="*/ 2334127 w 4752474"/>
              <a:gd name="connsiteY39" fmla="*/ 1804737 h 6234613"/>
              <a:gd name="connsiteX40" fmla="*/ 2514600 w 4752474"/>
              <a:gd name="connsiteY40" fmla="*/ 1937084 h 6234613"/>
              <a:gd name="connsiteX41" fmla="*/ 2791327 w 4752474"/>
              <a:gd name="connsiteY41" fmla="*/ 2286000 h 6234613"/>
              <a:gd name="connsiteX42" fmla="*/ 2883193 w 4752474"/>
              <a:gd name="connsiteY42" fmla="*/ 2594811 h 6234613"/>
              <a:gd name="connsiteX43" fmla="*/ 3753853 w 4752474"/>
              <a:gd name="connsiteY43" fmla="*/ 3212432 h 6234613"/>
              <a:gd name="connsiteX44" fmla="*/ 4138864 w 4752474"/>
              <a:gd name="connsiteY44" fmla="*/ 3585411 h 6234613"/>
              <a:gd name="connsiteX45" fmla="*/ 4403558 w 4752474"/>
              <a:gd name="connsiteY45" fmla="*/ 4018547 h 6234613"/>
              <a:gd name="connsiteX46" fmla="*/ 4612857 w 4752474"/>
              <a:gd name="connsiteY46" fmla="*/ 4848726 h 6234613"/>
              <a:gd name="connsiteX47" fmla="*/ 4728411 w 4752474"/>
              <a:gd name="connsiteY47" fmla="*/ 5570621 h 6234613"/>
              <a:gd name="connsiteX48" fmla="*/ 4752474 w 4752474"/>
              <a:gd name="connsiteY48" fmla="*/ 6232358 h 6234613"/>
              <a:gd name="connsiteX49" fmla="*/ 1215190 w 4752474"/>
              <a:gd name="connsiteY49" fmla="*/ 6234613 h 6234613"/>
              <a:gd name="connsiteX0" fmla="*/ 1215190 w 4752474"/>
              <a:gd name="connsiteY0" fmla="*/ 6234613 h 6234613"/>
              <a:gd name="connsiteX1" fmla="*/ 1552074 w 4752474"/>
              <a:gd name="connsiteY1" fmla="*/ 5654842 h 6234613"/>
              <a:gd name="connsiteX2" fmla="*/ 2021306 w 4752474"/>
              <a:gd name="connsiteY2" fmla="*/ 4656221 h 6234613"/>
              <a:gd name="connsiteX3" fmla="*/ 2177716 w 4752474"/>
              <a:gd name="connsiteY3" fmla="*/ 4235116 h 6234613"/>
              <a:gd name="connsiteX4" fmla="*/ 2165685 w 4752474"/>
              <a:gd name="connsiteY4" fmla="*/ 3970421 h 6234613"/>
              <a:gd name="connsiteX5" fmla="*/ 2069432 w 4752474"/>
              <a:gd name="connsiteY5" fmla="*/ 3826042 h 6234613"/>
              <a:gd name="connsiteX6" fmla="*/ 1876927 w 4752474"/>
              <a:gd name="connsiteY6" fmla="*/ 4138863 h 6234613"/>
              <a:gd name="connsiteX7" fmla="*/ 1528011 w 4752474"/>
              <a:gd name="connsiteY7" fmla="*/ 4295274 h 6234613"/>
              <a:gd name="connsiteX8" fmla="*/ 890337 w 4752474"/>
              <a:gd name="connsiteY8" fmla="*/ 4271211 h 6234613"/>
              <a:gd name="connsiteX9" fmla="*/ 336885 w 4752474"/>
              <a:gd name="connsiteY9" fmla="*/ 4030579 h 6234613"/>
              <a:gd name="connsiteX10" fmla="*/ 12032 w 4752474"/>
              <a:gd name="connsiteY10" fmla="*/ 3633537 h 6234613"/>
              <a:gd name="connsiteX11" fmla="*/ 0 w 4752474"/>
              <a:gd name="connsiteY11" fmla="*/ 3200400 h 6234613"/>
              <a:gd name="connsiteX12" fmla="*/ 144379 w 4752474"/>
              <a:gd name="connsiteY12" fmla="*/ 2851484 h 6234613"/>
              <a:gd name="connsiteX13" fmla="*/ 132348 w 4752474"/>
              <a:gd name="connsiteY13" fmla="*/ 2719137 h 6234613"/>
              <a:gd name="connsiteX14" fmla="*/ 240632 w 4752474"/>
              <a:gd name="connsiteY14" fmla="*/ 2550695 h 6234613"/>
              <a:gd name="connsiteX15" fmla="*/ 385011 w 4752474"/>
              <a:gd name="connsiteY15" fmla="*/ 2237874 h 6234613"/>
              <a:gd name="connsiteX16" fmla="*/ 745958 w 4752474"/>
              <a:gd name="connsiteY16" fmla="*/ 2538663 h 6234613"/>
              <a:gd name="connsiteX17" fmla="*/ 1106906 w 4752474"/>
              <a:gd name="connsiteY17" fmla="*/ 2382253 h 6234613"/>
              <a:gd name="connsiteX18" fmla="*/ 685800 w 4752474"/>
              <a:gd name="connsiteY18" fmla="*/ 2057400 h 6234613"/>
              <a:gd name="connsiteX19" fmla="*/ 902369 w 4752474"/>
              <a:gd name="connsiteY19" fmla="*/ 1792705 h 6234613"/>
              <a:gd name="connsiteX20" fmla="*/ 830179 w 4752474"/>
              <a:gd name="connsiteY20" fmla="*/ 1720516 h 6234613"/>
              <a:gd name="connsiteX21" fmla="*/ 505327 w 4752474"/>
              <a:gd name="connsiteY21" fmla="*/ 1648326 h 6234613"/>
              <a:gd name="connsiteX22" fmla="*/ 733927 w 4752474"/>
              <a:gd name="connsiteY22" fmla="*/ 1383632 h 6234613"/>
              <a:gd name="connsiteX23" fmla="*/ 1070811 w 4752474"/>
              <a:gd name="connsiteY23" fmla="*/ 1311442 h 6234613"/>
              <a:gd name="connsiteX24" fmla="*/ 914400 w 4752474"/>
              <a:gd name="connsiteY24" fmla="*/ 1118937 h 6234613"/>
              <a:gd name="connsiteX25" fmla="*/ 914400 w 4752474"/>
              <a:gd name="connsiteY25" fmla="*/ 830179 h 6234613"/>
              <a:gd name="connsiteX26" fmla="*/ 926432 w 4752474"/>
              <a:gd name="connsiteY26" fmla="*/ 661737 h 6234613"/>
              <a:gd name="connsiteX27" fmla="*/ 1179095 w 4752474"/>
              <a:gd name="connsiteY27" fmla="*/ 577516 h 6234613"/>
              <a:gd name="connsiteX28" fmla="*/ 1070811 w 4752474"/>
              <a:gd name="connsiteY28" fmla="*/ 445169 h 6234613"/>
              <a:gd name="connsiteX29" fmla="*/ 926432 w 4752474"/>
              <a:gd name="connsiteY29" fmla="*/ 481263 h 6234613"/>
              <a:gd name="connsiteX30" fmla="*/ 733927 w 4752474"/>
              <a:gd name="connsiteY30" fmla="*/ 240632 h 6234613"/>
              <a:gd name="connsiteX31" fmla="*/ 770021 w 4752474"/>
              <a:gd name="connsiteY31" fmla="*/ 72190 h 6234613"/>
              <a:gd name="connsiteX32" fmla="*/ 938464 w 4752474"/>
              <a:gd name="connsiteY32" fmla="*/ 0 h 6234613"/>
              <a:gd name="connsiteX33" fmla="*/ 1215190 w 4752474"/>
              <a:gd name="connsiteY33" fmla="*/ 372979 h 6234613"/>
              <a:gd name="connsiteX34" fmla="*/ 1383632 w 4752474"/>
              <a:gd name="connsiteY34" fmla="*/ 553453 h 6234613"/>
              <a:gd name="connsiteX35" fmla="*/ 1371600 w 4752474"/>
              <a:gd name="connsiteY35" fmla="*/ 757990 h 6234613"/>
              <a:gd name="connsiteX36" fmla="*/ 1395664 w 4752474"/>
              <a:gd name="connsiteY36" fmla="*/ 986590 h 6234613"/>
              <a:gd name="connsiteX37" fmla="*/ 1624264 w 4752474"/>
              <a:gd name="connsiteY37" fmla="*/ 1167063 h 6234613"/>
              <a:gd name="connsiteX38" fmla="*/ 2081464 w 4752474"/>
              <a:gd name="connsiteY38" fmla="*/ 1552074 h 6234613"/>
              <a:gd name="connsiteX39" fmla="*/ 2334127 w 4752474"/>
              <a:gd name="connsiteY39" fmla="*/ 1804737 h 6234613"/>
              <a:gd name="connsiteX40" fmla="*/ 2514600 w 4752474"/>
              <a:gd name="connsiteY40" fmla="*/ 1937084 h 6234613"/>
              <a:gd name="connsiteX41" fmla="*/ 2791327 w 4752474"/>
              <a:gd name="connsiteY41" fmla="*/ 2286000 h 6234613"/>
              <a:gd name="connsiteX42" fmla="*/ 2883193 w 4752474"/>
              <a:gd name="connsiteY42" fmla="*/ 2594811 h 6234613"/>
              <a:gd name="connsiteX43" fmla="*/ 3753853 w 4752474"/>
              <a:gd name="connsiteY43" fmla="*/ 3212432 h 6234613"/>
              <a:gd name="connsiteX44" fmla="*/ 4138864 w 4752474"/>
              <a:gd name="connsiteY44" fmla="*/ 3585411 h 6234613"/>
              <a:gd name="connsiteX45" fmla="*/ 4403558 w 4752474"/>
              <a:gd name="connsiteY45" fmla="*/ 4018547 h 6234613"/>
              <a:gd name="connsiteX46" fmla="*/ 4612857 w 4752474"/>
              <a:gd name="connsiteY46" fmla="*/ 4848726 h 6234613"/>
              <a:gd name="connsiteX47" fmla="*/ 4728411 w 4752474"/>
              <a:gd name="connsiteY47" fmla="*/ 5570621 h 6234613"/>
              <a:gd name="connsiteX48" fmla="*/ 4752474 w 4752474"/>
              <a:gd name="connsiteY48" fmla="*/ 6232358 h 6234613"/>
              <a:gd name="connsiteX49" fmla="*/ 1215190 w 4752474"/>
              <a:gd name="connsiteY49" fmla="*/ 6234613 h 6234613"/>
              <a:gd name="connsiteX0" fmla="*/ 1215190 w 4752474"/>
              <a:gd name="connsiteY0" fmla="*/ 6234613 h 6234613"/>
              <a:gd name="connsiteX1" fmla="*/ 1552074 w 4752474"/>
              <a:gd name="connsiteY1" fmla="*/ 5654842 h 6234613"/>
              <a:gd name="connsiteX2" fmla="*/ 2021306 w 4752474"/>
              <a:gd name="connsiteY2" fmla="*/ 4656221 h 6234613"/>
              <a:gd name="connsiteX3" fmla="*/ 2177716 w 4752474"/>
              <a:gd name="connsiteY3" fmla="*/ 4235116 h 6234613"/>
              <a:gd name="connsiteX4" fmla="*/ 2165685 w 4752474"/>
              <a:gd name="connsiteY4" fmla="*/ 3970421 h 6234613"/>
              <a:gd name="connsiteX5" fmla="*/ 2069432 w 4752474"/>
              <a:gd name="connsiteY5" fmla="*/ 3826042 h 6234613"/>
              <a:gd name="connsiteX6" fmla="*/ 1876927 w 4752474"/>
              <a:gd name="connsiteY6" fmla="*/ 4138863 h 6234613"/>
              <a:gd name="connsiteX7" fmla="*/ 1528011 w 4752474"/>
              <a:gd name="connsiteY7" fmla="*/ 4295274 h 6234613"/>
              <a:gd name="connsiteX8" fmla="*/ 890337 w 4752474"/>
              <a:gd name="connsiteY8" fmla="*/ 4271211 h 6234613"/>
              <a:gd name="connsiteX9" fmla="*/ 336885 w 4752474"/>
              <a:gd name="connsiteY9" fmla="*/ 4030579 h 6234613"/>
              <a:gd name="connsiteX10" fmla="*/ 12032 w 4752474"/>
              <a:gd name="connsiteY10" fmla="*/ 3633537 h 6234613"/>
              <a:gd name="connsiteX11" fmla="*/ 0 w 4752474"/>
              <a:gd name="connsiteY11" fmla="*/ 3200400 h 6234613"/>
              <a:gd name="connsiteX12" fmla="*/ 144379 w 4752474"/>
              <a:gd name="connsiteY12" fmla="*/ 2851484 h 6234613"/>
              <a:gd name="connsiteX13" fmla="*/ 132348 w 4752474"/>
              <a:gd name="connsiteY13" fmla="*/ 2719137 h 6234613"/>
              <a:gd name="connsiteX14" fmla="*/ 240632 w 4752474"/>
              <a:gd name="connsiteY14" fmla="*/ 2550695 h 6234613"/>
              <a:gd name="connsiteX15" fmla="*/ 385011 w 4752474"/>
              <a:gd name="connsiteY15" fmla="*/ 2237874 h 6234613"/>
              <a:gd name="connsiteX16" fmla="*/ 745958 w 4752474"/>
              <a:gd name="connsiteY16" fmla="*/ 2538663 h 6234613"/>
              <a:gd name="connsiteX17" fmla="*/ 1106906 w 4752474"/>
              <a:gd name="connsiteY17" fmla="*/ 2382253 h 6234613"/>
              <a:gd name="connsiteX18" fmla="*/ 685800 w 4752474"/>
              <a:gd name="connsiteY18" fmla="*/ 2057400 h 6234613"/>
              <a:gd name="connsiteX19" fmla="*/ 902369 w 4752474"/>
              <a:gd name="connsiteY19" fmla="*/ 1792705 h 6234613"/>
              <a:gd name="connsiteX20" fmla="*/ 830179 w 4752474"/>
              <a:gd name="connsiteY20" fmla="*/ 1720516 h 6234613"/>
              <a:gd name="connsiteX21" fmla="*/ 505327 w 4752474"/>
              <a:gd name="connsiteY21" fmla="*/ 1648326 h 6234613"/>
              <a:gd name="connsiteX22" fmla="*/ 733927 w 4752474"/>
              <a:gd name="connsiteY22" fmla="*/ 1383632 h 6234613"/>
              <a:gd name="connsiteX23" fmla="*/ 1070811 w 4752474"/>
              <a:gd name="connsiteY23" fmla="*/ 1311442 h 6234613"/>
              <a:gd name="connsiteX24" fmla="*/ 914400 w 4752474"/>
              <a:gd name="connsiteY24" fmla="*/ 1118937 h 6234613"/>
              <a:gd name="connsiteX25" fmla="*/ 914400 w 4752474"/>
              <a:gd name="connsiteY25" fmla="*/ 830179 h 6234613"/>
              <a:gd name="connsiteX26" fmla="*/ 926432 w 4752474"/>
              <a:gd name="connsiteY26" fmla="*/ 661737 h 6234613"/>
              <a:gd name="connsiteX27" fmla="*/ 1179095 w 4752474"/>
              <a:gd name="connsiteY27" fmla="*/ 577516 h 6234613"/>
              <a:gd name="connsiteX28" fmla="*/ 1070811 w 4752474"/>
              <a:gd name="connsiteY28" fmla="*/ 445169 h 6234613"/>
              <a:gd name="connsiteX29" fmla="*/ 926432 w 4752474"/>
              <a:gd name="connsiteY29" fmla="*/ 481263 h 6234613"/>
              <a:gd name="connsiteX30" fmla="*/ 733927 w 4752474"/>
              <a:gd name="connsiteY30" fmla="*/ 240632 h 6234613"/>
              <a:gd name="connsiteX31" fmla="*/ 770021 w 4752474"/>
              <a:gd name="connsiteY31" fmla="*/ 72190 h 6234613"/>
              <a:gd name="connsiteX32" fmla="*/ 938464 w 4752474"/>
              <a:gd name="connsiteY32" fmla="*/ 0 h 6234613"/>
              <a:gd name="connsiteX33" fmla="*/ 1215190 w 4752474"/>
              <a:gd name="connsiteY33" fmla="*/ 372979 h 6234613"/>
              <a:gd name="connsiteX34" fmla="*/ 1383632 w 4752474"/>
              <a:gd name="connsiteY34" fmla="*/ 553453 h 6234613"/>
              <a:gd name="connsiteX35" fmla="*/ 1371600 w 4752474"/>
              <a:gd name="connsiteY35" fmla="*/ 757990 h 6234613"/>
              <a:gd name="connsiteX36" fmla="*/ 1395664 w 4752474"/>
              <a:gd name="connsiteY36" fmla="*/ 986590 h 6234613"/>
              <a:gd name="connsiteX37" fmla="*/ 1624264 w 4752474"/>
              <a:gd name="connsiteY37" fmla="*/ 1167063 h 6234613"/>
              <a:gd name="connsiteX38" fmla="*/ 2081464 w 4752474"/>
              <a:gd name="connsiteY38" fmla="*/ 1552074 h 6234613"/>
              <a:gd name="connsiteX39" fmla="*/ 2334127 w 4752474"/>
              <a:gd name="connsiteY39" fmla="*/ 1804737 h 6234613"/>
              <a:gd name="connsiteX40" fmla="*/ 2514600 w 4752474"/>
              <a:gd name="connsiteY40" fmla="*/ 1937084 h 6234613"/>
              <a:gd name="connsiteX41" fmla="*/ 2791327 w 4752474"/>
              <a:gd name="connsiteY41" fmla="*/ 2286000 h 6234613"/>
              <a:gd name="connsiteX42" fmla="*/ 2883193 w 4752474"/>
              <a:gd name="connsiteY42" fmla="*/ 2594811 h 6234613"/>
              <a:gd name="connsiteX43" fmla="*/ 3753853 w 4752474"/>
              <a:gd name="connsiteY43" fmla="*/ 3212432 h 6234613"/>
              <a:gd name="connsiteX44" fmla="*/ 4138864 w 4752474"/>
              <a:gd name="connsiteY44" fmla="*/ 3585411 h 6234613"/>
              <a:gd name="connsiteX45" fmla="*/ 4403558 w 4752474"/>
              <a:gd name="connsiteY45" fmla="*/ 4018547 h 6234613"/>
              <a:gd name="connsiteX46" fmla="*/ 4612857 w 4752474"/>
              <a:gd name="connsiteY46" fmla="*/ 4848726 h 6234613"/>
              <a:gd name="connsiteX47" fmla="*/ 4728411 w 4752474"/>
              <a:gd name="connsiteY47" fmla="*/ 5570621 h 6234613"/>
              <a:gd name="connsiteX48" fmla="*/ 4752474 w 4752474"/>
              <a:gd name="connsiteY48" fmla="*/ 6232358 h 6234613"/>
              <a:gd name="connsiteX49" fmla="*/ 1215190 w 4752474"/>
              <a:gd name="connsiteY49" fmla="*/ 6234613 h 6234613"/>
              <a:gd name="connsiteX0" fmla="*/ 1215190 w 4752474"/>
              <a:gd name="connsiteY0" fmla="*/ 6234613 h 6234613"/>
              <a:gd name="connsiteX1" fmla="*/ 1552074 w 4752474"/>
              <a:gd name="connsiteY1" fmla="*/ 5654842 h 6234613"/>
              <a:gd name="connsiteX2" fmla="*/ 2021306 w 4752474"/>
              <a:gd name="connsiteY2" fmla="*/ 4656221 h 6234613"/>
              <a:gd name="connsiteX3" fmla="*/ 2177716 w 4752474"/>
              <a:gd name="connsiteY3" fmla="*/ 4235116 h 6234613"/>
              <a:gd name="connsiteX4" fmla="*/ 2165685 w 4752474"/>
              <a:gd name="connsiteY4" fmla="*/ 3970421 h 6234613"/>
              <a:gd name="connsiteX5" fmla="*/ 2069432 w 4752474"/>
              <a:gd name="connsiteY5" fmla="*/ 3826042 h 6234613"/>
              <a:gd name="connsiteX6" fmla="*/ 1876927 w 4752474"/>
              <a:gd name="connsiteY6" fmla="*/ 4138863 h 6234613"/>
              <a:gd name="connsiteX7" fmla="*/ 1528011 w 4752474"/>
              <a:gd name="connsiteY7" fmla="*/ 4295274 h 6234613"/>
              <a:gd name="connsiteX8" fmla="*/ 890337 w 4752474"/>
              <a:gd name="connsiteY8" fmla="*/ 4271211 h 6234613"/>
              <a:gd name="connsiteX9" fmla="*/ 336885 w 4752474"/>
              <a:gd name="connsiteY9" fmla="*/ 4030579 h 6234613"/>
              <a:gd name="connsiteX10" fmla="*/ 12032 w 4752474"/>
              <a:gd name="connsiteY10" fmla="*/ 3633537 h 6234613"/>
              <a:gd name="connsiteX11" fmla="*/ 0 w 4752474"/>
              <a:gd name="connsiteY11" fmla="*/ 3200400 h 6234613"/>
              <a:gd name="connsiteX12" fmla="*/ 144379 w 4752474"/>
              <a:gd name="connsiteY12" fmla="*/ 2851484 h 6234613"/>
              <a:gd name="connsiteX13" fmla="*/ 132348 w 4752474"/>
              <a:gd name="connsiteY13" fmla="*/ 2719137 h 6234613"/>
              <a:gd name="connsiteX14" fmla="*/ 240632 w 4752474"/>
              <a:gd name="connsiteY14" fmla="*/ 2550695 h 6234613"/>
              <a:gd name="connsiteX15" fmla="*/ 385011 w 4752474"/>
              <a:gd name="connsiteY15" fmla="*/ 2237874 h 6234613"/>
              <a:gd name="connsiteX16" fmla="*/ 745958 w 4752474"/>
              <a:gd name="connsiteY16" fmla="*/ 2538663 h 6234613"/>
              <a:gd name="connsiteX17" fmla="*/ 1106906 w 4752474"/>
              <a:gd name="connsiteY17" fmla="*/ 2382253 h 6234613"/>
              <a:gd name="connsiteX18" fmla="*/ 685800 w 4752474"/>
              <a:gd name="connsiteY18" fmla="*/ 2057400 h 6234613"/>
              <a:gd name="connsiteX19" fmla="*/ 902369 w 4752474"/>
              <a:gd name="connsiteY19" fmla="*/ 1792705 h 6234613"/>
              <a:gd name="connsiteX20" fmla="*/ 830179 w 4752474"/>
              <a:gd name="connsiteY20" fmla="*/ 1720516 h 6234613"/>
              <a:gd name="connsiteX21" fmla="*/ 505327 w 4752474"/>
              <a:gd name="connsiteY21" fmla="*/ 1648326 h 6234613"/>
              <a:gd name="connsiteX22" fmla="*/ 733927 w 4752474"/>
              <a:gd name="connsiteY22" fmla="*/ 1383632 h 6234613"/>
              <a:gd name="connsiteX23" fmla="*/ 1070811 w 4752474"/>
              <a:gd name="connsiteY23" fmla="*/ 1311442 h 6234613"/>
              <a:gd name="connsiteX24" fmla="*/ 914400 w 4752474"/>
              <a:gd name="connsiteY24" fmla="*/ 1118937 h 6234613"/>
              <a:gd name="connsiteX25" fmla="*/ 914400 w 4752474"/>
              <a:gd name="connsiteY25" fmla="*/ 830179 h 6234613"/>
              <a:gd name="connsiteX26" fmla="*/ 926432 w 4752474"/>
              <a:gd name="connsiteY26" fmla="*/ 661737 h 6234613"/>
              <a:gd name="connsiteX27" fmla="*/ 1179095 w 4752474"/>
              <a:gd name="connsiteY27" fmla="*/ 577516 h 6234613"/>
              <a:gd name="connsiteX28" fmla="*/ 1070811 w 4752474"/>
              <a:gd name="connsiteY28" fmla="*/ 445169 h 6234613"/>
              <a:gd name="connsiteX29" fmla="*/ 926432 w 4752474"/>
              <a:gd name="connsiteY29" fmla="*/ 481263 h 6234613"/>
              <a:gd name="connsiteX30" fmla="*/ 733927 w 4752474"/>
              <a:gd name="connsiteY30" fmla="*/ 240632 h 6234613"/>
              <a:gd name="connsiteX31" fmla="*/ 770021 w 4752474"/>
              <a:gd name="connsiteY31" fmla="*/ 72190 h 6234613"/>
              <a:gd name="connsiteX32" fmla="*/ 938464 w 4752474"/>
              <a:gd name="connsiteY32" fmla="*/ 0 h 6234613"/>
              <a:gd name="connsiteX33" fmla="*/ 1215190 w 4752474"/>
              <a:gd name="connsiteY33" fmla="*/ 372979 h 6234613"/>
              <a:gd name="connsiteX34" fmla="*/ 1383632 w 4752474"/>
              <a:gd name="connsiteY34" fmla="*/ 553453 h 6234613"/>
              <a:gd name="connsiteX35" fmla="*/ 1371600 w 4752474"/>
              <a:gd name="connsiteY35" fmla="*/ 757990 h 6234613"/>
              <a:gd name="connsiteX36" fmla="*/ 1395664 w 4752474"/>
              <a:gd name="connsiteY36" fmla="*/ 986590 h 6234613"/>
              <a:gd name="connsiteX37" fmla="*/ 1624264 w 4752474"/>
              <a:gd name="connsiteY37" fmla="*/ 1167063 h 6234613"/>
              <a:gd name="connsiteX38" fmla="*/ 2081464 w 4752474"/>
              <a:gd name="connsiteY38" fmla="*/ 1552074 h 6234613"/>
              <a:gd name="connsiteX39" fmla="*/ 2334127 w 4752474"/>
              <a:gd name="connsiteY39" fmla="*/ 1804737 h 6234613"/>
              <a:gd name="connsiteX40" fmla="*/ 2514600 w 4752474"/>
              <a:gd name="connsiteY40" fmla="*/ 1937084 h 6234613"/>
              <a:gd name="connsiteX41" fmla="*/ 2791327 w 4752474"/>
              <a:gd name="connsiteY41" fmla="*/ 2286000 h 6234613"/>
              <a:gd name="connsiteX42" fmla="*/ 2883193 w 4752474"/>
              <a:gd name="connsiteY42" fmla="*/ 2594811 h 6234613"/>
              <a:gd name="connsiteX43" fmla="*/ 3753853 w 4752474"/>
              <a:gd name="connsiteY43" fmla="*/ 3212432 h 6234613"/>
              <a:gd name="connsiteX44" fmla="*/ 4138864 w 4752474"/>
              <a:gd name="connsiteY44" fmla="*/ 3585411 h 6234613"/>
              <a:gd name="connsiteX45" fmla="*/ 4403558 w 4752474"/>
              <a:gd name="connsiteY45" fmla="*/ 4018547 h 6234613"/>
              <a:gd name="connsiteX46" fmla="*/ 4612857 w 4752474"/>
              <a:gd name="connsiteY46" fmla="*/ 4848726 h 6234613"/>
              <a:gd name="connsiteX47" fmla="*/ 4728411 w 4752474"/>
              <a:gd name="connsiteY47" fmla="*/ 5570621 h 6234613"/>
              <a:gd name="connsiteX48" fmla="*/ 4752474 w 4752474"/>
              <a:gd name="connsiteY48" fmla="*/ 6232358 h 6234613"/>
              <a:gd name="connsiteX49" fmla="*/ 1215190 w 4752474"/>
              <a:gd name="connsiteY49" fmla="*/ 6234613 h 6234613"/>
              <a:gd name="connsiteX0" fmla="*/ 1215190 w 4752474"/>
              <a:gd name="connsiteY0" fmla="*/ 6234613 h 6234613"/>
              <a:gd name="connsiteX1" fmla="*/ 1552074 w 4752474"/>
              <a:gd name="connsiteY1" fmla="*/ 5654842 h 6234613"/>
              <a:gd name="connsiteX2" fmla="*/ 2021306 w 4752474"/>
              <a:gd name="connsiteY2" fmla="*/ 4656221 h 6234613"/>
              <a:gd name="connsiteX3" fmla="*/ 2177716 w 4752474"/>
              <a:gd name="connsiteY3" fmla="*/ 4235116 h 6234613"/>
              <a:gd name="connsiteX4" fmla="*/ 2165685 w 4752474"/>
              <a:gd name="connsiteY4" fmla="*/ 3970421 h 6234613"/>
              <a:gd name="connsiteX5" fmla="*/ 2069432 w 4752474"/>
              <a:gd name="connsiteY5" fmla="*/ 3826042 h 6234613"/>
              <a:gd name="connsiteX6" fmla="*/ 1876927 w 4752474"/>
              <a:gd name="connsiteY6" fmla="*/ 4138863 h 6234613"/>
              <a:gd name="connsiteX7" fmla="*/ 1528011 w 4752474"/>
              <a:gd name="connsiteY7" fmla="*/ 4295274 h 6234613"/>
              <a:gd name="connsiteX8" fmla="*/ 890337 w 4752474"/>
              <a:gd name="connsiteY8" fmla="*/ 4271211 h 6234613"/>
              <a:gd name="connsiteX9" fmla="*/ 336885 w 4752474"/>
              <a:gd name="connsiteY9" fmla="*/ 4030579 h 6234613"/>
              <a:gd name="connsiteX10" fmla="*/ 12032 w 4752474"/>
              <a:gd name="connsiteY10" fmla="*/ 3633537 h 6234613"/>
              <a:gd name="connsiteX11" fmla="*/ 0 w 4752474"/>
              <a:gd name="connsiteY11" fmla="*/ 3200400 h 6234613"/>
              <a:gd name="connsiteX12" fmla="*/ 144379 w 4752474"/>
              <a:gd name="connsiteY12" fmla="*/ 2851484 h 6234613"/>
              <a:gd name="connsiteX13" fmla="*/ 132348 w 4752474"/>
              <a:gd name="connsiteY13" fmla="*/ 2719137 h 6234613"/>
              <a:gd name="connsiteX14" fmla="*/ 240632 w 4752474"/>
              <a:gd name="connsiteY14" fmla="*/ 2550695 h 6234613"/>
              <a:gd name="connsiteX15" fmla="*/ 385011 w 4752474"/>
              <a:gd name="connsiteY15" fmla="*/ 2237874 h 6234613"/>
              <a:gd name="connsiteX16" fmla="*/ 745958 w 4752474"/>
              <a:gd name="connsiteY16" fmla="*/ 2538663 h 6234613"/>
              <a:gd name="connsiteX17" fmla="*/ 1106906 w 4752474"/>
              <a:gd name="connsiteY17" fmla="*/ 2382253 h 6234613"/>
              <a:gd name="connsiteX18" fmla="*/ 685800 w 4752474"/>
              <a:gd name="connsiteY18" fmla="*/ 2057400 h 6234613"/>
              <a:gd name="connsiteX19" fmla="*/ 902369 w 4752474"/>
              <a:gd name="connsiteY19" fmla="*/ 1792705 h 6234613"/>
              <a:gd name="connsiteX20" fmla="*/ 830179 w 4752474"/>
              <a:gd name="connsiteY20" fmla="*/ 1720516 h 6234613"/>
              <a:gd name="connsiteX21" fmla="*/ 505327 w 4752474"/>
              <a:gd name="connsiteY21" fmla="*/ 1648326 h 6234613"/>
              <a:gd name="connsiteX22" fmla="*/ 733927 w 4752474"/>
              <a:gd name="connsiteY22" fmla="*/ 1383632 h 6234613"/>
              <a:gd name="connsiteX23" fmla="*/ 1070811 w 4752474"/>
              <a:gd name="connsiteY23" fmla="*/ 1311442 h 6234613"/>
              <a:gd name="connsiteX24" fmla="*/ 914400 w 4752474"/>
              <a:gd name="connsiteY24" fmla="*/ 1118937 h 6234613"/>
              <a:gd name="connsiteX25" fmla="*/ 914400 w 4752474"/>
              <a:gd name="connsiteY25" fmla="*/ 830179 h 6234613"/>
              <a:gd name="connsiteX26" fmla="*/ 926432 w 4752474"/>
              <a:gd name="connsiteY26" fmla="*/ 661737 h 6234613"/>
              <a:gd name="connsiteX27" fmla="*/ 1179095 w 4752474"/>
              <a:gd name="connsiteY27" fmla="*/ 577516 h 6234613"/>
              <a:gd name="connsiteX28" fmla="*/ 1070811 w 4752474"/>
              <a:gd name="connsiteY28" fmla="*/ 445169 h 6234613"/>
              <a:gd name="connsiteX29" fmla="*/ 926432 w 4752474"/>
              <a:gd name="connsiteY29" fmla="*/ 481263 h 6234613"/>
              <a:gd name="connsiteX30" fmla="*/ 733927 w 4752474"/>
              <a:gd name="connsiteY30" fmla="*/ 240632 h 6234613"/>
              <a:gd name="connsiteX31" fmla="*/ 770021 w 4752474"/>
              <a:gd name="connsiteY31" fmla="*/ 72190 h 6234613"/>
              <a:gd name="connsiteX32" fmla="*/ 938464 w 4752474"/>
              <a:gd name="connsiteY32" fmla="*/ 0 h 6234613"/>
              <a:gd name="connsiteX33" fmla="*/ 1215190 w 4752474"/>
              <a:gd name="connsiteY33" fmla="*/ 372979 h 6234613"/>
              <a:gd name="connsiteX34" fmla="*/ 1383632 w 4752474"/>
              <a:gd name="connsiteY34" fmla="*/ 553453 h 6234613"/>
              <a:gd name="connsiteX35" fmla="*/ 1371600 w 4752474"/>
              <a:gd name="connsiteY35" fmla="*/ 757990 h 6234613"/>
              <a:gd name="connsiteX36" fmla="*/ 1395664 w 4752474"/>
              <a:gd name="connsiteY36" fmla="*/ 986590 h 6234613"/>
              <a:gd name="connsiteX37" fmla="*/ 1624264 w 4752474"/>
              <a:gd name="connsiteY37" fmla="*/ 1167063 h 6234613"/>
              <a:gd name="connsiteX38" fmla="*/ 2081464 w 4752474"/>
              <a:gd name="connsiteY38" fmla="*/ 1552074 h 6234613"/>
              <a:gd name="connsiteX39" fmla="*/ 2334127 w 4752474"/>
              <a:gd name="connsiteY39" fmla="*/ 1804737 h 6234613"/>
              <a:gd name="connsiteX40" fmla="*/ 2514600 w 4752474"/>
              <a:gd name="connsiteY40" fmla="*/ 1937084 h 6234613"/>
              <a:gd name="connsiteX41" fmla="*/ 2791327 w 4752474"/>
              <a:gd name="connsiteY41" fmla="*/ 2286000 h 6234613"/>
              <a:gd name="connsiteX42" fmla="*/ 2883193 w 4752474"/>
              <a:gd name="connsiteY42" fmla="*/ 2594811 h 6234613"/>
              <a:gd name="connsiteX43" fmla="*/ 3753853 w 4752474"/>
              <a:gd name="connsiteY43" fmla="*/ 3212432 h 6234613"/>
              <a:gd name="connsiteX44" fmla="*/ 4138864 w 4752474"/>
              <a:gd name="connsiteY44" fmla="*/ 3585411 h 6234613"/>
              <a:gd name="connsiteX45" fmla="*/ 4403558 w 4752474"/>
              <a:gd name="connsiteY45" fmla="*/ 4018547 h 6234613"/>
              <a:gd name="connsiteX46" fmla="*/ 4612857 w 4752474"/>
              <a:gd name="connsiteY46" fmla="*/ 4848726 h 6234613"/>
              <a:gd name="connsiteX47" fmla="*/ 4728411 w 4752474"/>
              <a:gd name="connsiteY47" fmla="*/ 5570621 h 6234613"/>
              <a:gd name="connsiteX48" fmla="*/ 4752474 w 4752474"/>
              <a:gd name="connsiteY48" fmla="*/ 6232358 h 6234613"/>
              <a:gd name="connsiteX49" fmla="*/ 1215190 w 4752474"/>
              <a:gd name="connsiteY49" fmla="*/ 6234613 h 6234613"/>
              <a:gd name="connsiteX0" fmla="*/ 1215190 w 4752474"/>
              <a:gd name="connsiteY0" fmla="*/ 6234613 h 6234613"/>
              <a:gd name="connsiteX1" fmla="*/ 1552074 w 4752474"/>
              <a:gd name="connsiteY1" fmla="*/ 5654842 h 6234613"/>
              <a:gd name="connsiteX2" fmla="*/ 2021306 w 4752474"/>
              <a:gd name="connsiteY2" fmla="*/ 4656221 h 6234613"/>
              <a:gd name="connsiteX3" fmla="*/ 2177716 w 4752474"/>
              <a:gd name="connsiteY3" fmla="*/ 4235116 h 6234613"/>
              <a:gd name="connsiteX4" fmla="*/ 2165685 w 4752474"/>
              <a:gd name="connsiteY4" fmla="*/ 3970421 h 6234613"/>
              <a:gd name="connsiteX5" fmla="*/ 2069432 w 4752474"/>
              <a:gd name="connsiteY5" fmla="*/ 3826042 h 6234613"/>
              <a:gd name="connsiteX6" fmla="*/ 1876927 w 4752474"/>
              <a:gd name="connsiteY6" fmla="*/ 4138863 h 6234613"/>
              <a:gd name="connsiteX7" fmla="*/ 1528011 w 4752474"/>
              <a:gd name="connsiteY7" fmla="*/ 4295274 h 6234613"/>
              <a:gd name="connsiteX8" fmla="*/ 890337 w 4752474"/>
              <a:gd name="connsiteY8" fmla="*/ 4271211 h 6234613"/>
              <a:gd name="connsiteX9" fmla="*/ 336885 w 4752474"/>
              <a:gd name="connsiteY9" fmla="*/ 4030579 h 6234613"/>
              <a:gd name="connsiteX10" fmla="*/ 12032 w 4752474"/>
              <a:gd name="connsiteY10" fmla="*/ 3633537 h 6234613"/>
              <a:gd name="connsiteX11" fmla="*/ 0 w 4752474"/>
              <a:gd name="connsiteY11" fmla="*/ 3200400 h 6234613"/>
              <a:gd name="connsiteX12" fmla="*/ 144379 w 4752474"/>
              <a:gd name="connsiteY12" fmla="*/ 2851484 h 6234613"/>
              <a:gd name="connsiteX13" fmla="*/ 132348 w 4752474"/>
              <a:gd name="connsiteY13" fmla="*/ 2719137 h 6234613"/>
              <a:gd name="connsiteX14" fmla="*/ 240632 w 4752474"/>
              <a:gd name="connsiteY14" fmla="*/ 2550695 h 6234613"/>
              <a:gd name="connsiteX15" fmla="*/ 385011 w 4752474"/>
              <a:gd name="connsiteY15" fmla="*/ 2237874 h 6234613"/>
              <a:gd name="connsiteX16" fmla="*/ 745958 w 4752474"/>
              <a:gd name="connsiteY16" fmla="*/ 2538663 h 6234613"/>
              <a:gd name="connsiteX17" fmla="*/ 1106906 w 4752474"/>
              <a:gd name="connsiteY17" fmla="*/ 2382253 h 6234613"/>
              <a:gd name="connsiteX18" fmla="*/ 685800 w 4752474"/>
              <a:gd name="connsiteY18" fmla="*/ 2057400 h 6234613"/>
              <a:gd name="connsiteX19" fmla="*/ 902369 w 4752474"/>
              <a:gd name="connsiteY19" fmla="*/ 1792705 h 6234613"/>
              <a:gd name="connsiteX20" fmla="*/ 830179 w 4752474"/>
              <a:gd name="connsiteY20" fmla="*/ 1720516 h 6234613"/>
              <a:gd name="connsiteX21" fmla="*/ 505327 w 4752474"/>
              <a:gd name="connsiteY21" fmla="*/ 1648326 h 6234613"/>
              <a:gd name="connsiteX22" fmla="*/ 733927 w 4752474"/>
              <a:gd name="connsiteY22" fmla="*/ 1383632 h 6234613"/>
              <a:gd name="connsiteX23" fmla="*/ 1070811 w 4752474"/>
              <a:gd name="connsiteY23" fmla="*/ 1311442 h 6234613"/>
              <a:gd name="connsiteX24" fmla="*/ 914400 w 4752474"/>
              <a:gd name="connsiteY24" fmla="*/ 1118937 h 6234613"/>
              <a:gd name="connsiteX25" fmla="*/ 914400 w 4752474"/>
              <a:gd name="connsiteY25" fmla="*/ 830179 h 6234613"/>
              <a:gd name="connsiteX26" fmla="*/ 926432 w 4752474"/>
              <a:gd name="connsiteY26" fmla="*/ 661737 h 6234613"/>
              <a:gd name="connsiteX27" fmla="*/ 1179095 w 4752474"/>
              <a:gd name="connsiteY27" fmla="*/ 577516 h 6234613"/>
              <a:gd name="connsiteX28" fmla="*/ 1070811 w 4752474"/>
              <a:gd name="connsiteY28" fmla="*/ 445169 h 6234613"/>
              <a:gd name="connsiteX29" fmla="*/ 926432 w 4752474"/>
              <a:gd name="connsiteY29" fmla="*/ 481263 h 6234613"/>
              <a:gd name="connsiteX30" fmla="*/ 733927 w 4752474"/>
              <a:gd name="connsiteY30" fmla="*/ 240632 h 6234613"/>
              <a:gd name="connsiteX31" fmla="*/ 770021 w 4752474"/>
              <a:gd name="connsiteY31" fmla="*/ 72190 h 6234613"/>
              <a:gd name="connsiteX32" fmla="*/ 938464 w 4752474"/>
              <a:gd name="connsiteY32" fmla="*/ 0 h 6234613"/>
              <a:gd name="connsiteX33" fmla="*/ 1215190 w 4752474"/>
              <a:gd name="connsiteY33" fmla="*/ 372979 h 6234613"/>
              <a:gd name="connsiteX34" fmla="*/ 1383632 w 4752474"/>
              <a:gd name="connsiteY34" fmla="*/ 553453 h 6234613"/>
              <a:gd name="connsiteX35" fmla="*/ 1371600 w 4752474"/>
              <a:gd name="connsiteY35" fmla="*/ 757990 h 6234613"/>
              <a:gd name="connsiteX36" fmla="*/ 1395664 w 4752474"/>
              <a:gd name="connsiteY36" fmla="*/ 986590 h 6234613"/>
              <a:gd name="connsiteX37" fmla="*/ 1624264 w 4752474"/>
              <a:gd name="connsiteY37" fmla="*/ 1167063 h 6234613"/>
              <a:gd name="connsiteX38" fmla="*/ 2081464 w 4752474"/>
              <a:gd name="connsiteY38" fmla="*/ 1552074 h 6234613"/>
              <a:gd name="connsiteX39" fmla="*/ 2334127 w 4752474"/>
              <a:gd name="connsiteY39" fmla="*/ 1804737 h 6234613"/>
              <a:gd name="connsiteX40" fmla="*/ 2514600 w 4752474"/>
              <a:gd name="connsiteY40" fmla="*/ 1937084 h 6234613"/>
              <a:gd name="connsiteX41" fmla="*/ 2791327 w 4752474"/>
              <a:gd name="connsiteY41" fmla="*/ 2286000 h 6234613"/>
              <a:gd name="connsiteX42" fmla="*/ 2883193 w 4752474"/>
              <a:gd name="connsiteY42" fmla="*/ 2594811 h 6234613"/>
              <a:gd name="connsiteX43" fmla="*/ 3768141 w 4752474"/>
              <a:gd name="connsiteY43" fmla="*/ 3188620 h 6234613"/>
              <a:gd name="connsiteX44" fmla="*/ 4138864 w 4752474"/>
              <a:gd name="connsiteY44" fmla="*/ 3585411 h 6234613"/>
              <a:gd name="connsiteX45" fmla="*/ 4403558 w 4752474"/>
              <a:gd name="connsiteY45" fmla="*/ 4018547 h 6234613"/>
              <a:gd name="connsiteX46" fmla="*/ 4612857 w 4752474"/>
              <a:gd name="connsiteY46" fmla="*/ 4848726 h 6234613"/>
              <a:gd name="connsiteX47" fmla="*/ 4728411 w 4752474"/>
              <a:gd name="connsiteY47" fmla="*/ 5570621 h 6234613"/>
              <a:gd name="connsiteX48" fmla="*/ 4752474 w 4752474"/>
              <a:gd name="connsiteY48" fmla="*/ 6232358 h 6234613"/>
              <a:gd name="connsiteX49" fmla="*/ 1215190 w 4752474"/>
              <a:gd name="connsiteY49" fmla="*/ 6234613 h 6234613"/>
              <a:gd name="connsiteX0" fmla="*/ 1215190 w 4752474"/>
              <a:gd name="connsiteY0" fmla="*/ 6234613 h 6234613"/>
              <a:gd name="connsiteX1" fmla="*/ 1552074 w 4752474"/>
              <a:gd name="connsiteY1" fmla="*/ 5654842 h 6234613"/>
              <a:gd name="connsiteX2" fmla="*/ 2021306 w 4752474"/>
              <a:gd name="connsiteY2" fmla="*/ 4656221 h 6234613"/>
              <a:gd name="connsiteX3" fmla="*/ 2177716 w 4752474"/>
              <a:gd name="connsiteY3" fmla="*/ 4235116 h 6234613"/>
              <a:gd name="connsiteX4" fmla="*/ 2165685 w 4752474"/>
              <a:gd name="connsiteY4" fmla="*/ 3970421 h 6234613"/>
              <a:gd name="connsiteX5" fmla="*/ 2069432 w 4752474"/>
              <a:gd name="connsiteY5" fmla="*/ 3826042 h 6234613"/>
              <a:gd name="connsiteX6" fmla="*/ 1876927 w 4752474"/>
              <a:gd name="connsiteY6" fmla="*/ 4138863 h 6234613"/>
              <a:gd name="connsiteX7" fmla="*/ 1528011 w 4752474"/>
              <a:gd name="connsiteY7" fmla="*/ 4295274 h 6234613"/>
              <a:gd name="connsiteX8" fmla="*/ 890337 w 4752474"/>
              <a:gd name="connsiteY8" fmla="*/ 4271211 h 6234613"/>
              <a:gd name="connsiteX9" fmla="*/ 336885 w 4752474"/>
              <a:gd name="connsiteY9" fmla="*/ 4030579 h 6234613"/>
              <a:gd name="connsiteX10" fmla="*/ 12032 w 4752474"/>
              <a:gd name="connsiteY10" fmla="*/ 3633537 h 6234613"/>
              <a:gd name="connsiteX11" fmla="*/ 0 w 4752474"/>
              <a:gd name="connsiteY11" fmla="*/ 3200400 h 6234613"/>
              <a:gd name="connsiteX12" fmla="*/ 144379 w 4752474"/>
              <a:gd name="connsiteY12" fmla="*/ 2851484 h 6234613"/>
              <a:gd name="connsiteX13" fmla="*/ 132348 w 4752474"/>
              <a:gd name="connsiteY13" fmla="*/ 2719137 h 6234613"/>
              <a:gd name="connsiteX14" fmla="*/ 240632 w 4752474"/>
              <a:gd name="connsiteY14" fmla="*/ 2550695 h 6234613"/>
              <a:gd name="connsiteX15" fmla="*/ 385011 w 4752474"/>
              <a:gd name="connsiteY15" fmla="*/ 2237874 h 6234613"/>
              <a:gd name="connsiteX16" fmla="*/ 745958 w 4752474"/>
              <a:gd name="connsiteY16" fmla="*/ 2538663 h 6234613"/>
              <a:gd name="connsiteX17" fmla="*/ 1106906 w 4752474"/>
              <a:gd name="connsiteY17" fmla="*/ 2382253 h 6234613"/>
              <a:gd name="connsiteX18" fmla="*/ 685800 w 4752474"/>
              <a:gd name="connsiteY18" fmla="*/ 2057400 h 6234613"/>
              <a:gd name="connsiteX19" fmla="*/ 902369 w 4752474"/>
              <a:gd name="connsiteY19" fmla="*/ 1792705 h 6234613"/>
              <a:gd name="connsiteX20" fmla="*/ 830179 w 4752474"/>
              <a:gd name="connsiteY20" fmla="*/ 1720516 h 6234613"/>
              <a:gd name="connsiteX21" fmla="*/ 505327 w 4752474"/>
              <a:gd name="connsiteY21" fmla="*/ 1648326 h 6234613"/>
              <a:gd name="connsiteX22" fmla="*/ 733927 w 4752474"/>
              <a:gd name="connsiteY22" fmla="*/ 1383632 h 6234613"/>
              <a:gd name="connsiteX23" fmla="*/ 1070811 w 4752474"/>
              <a:gd name="connsiteY23" fmla="*/ 1311442 h 6234613"/>
              <a:gd name="connsiteX24" fmla="*/ 914400 w 4752474"/>
              <a:gd name="connsiteY24" fmla="*/ 1118937 h 6234613"/>
              <a:gd name="connsiteX25" fmla="*/ 914400 w 4752474"/>
              <a:gd name="connsiteY25" fmla="*/ 830179 h 6234613"/>
              <a:gd name="connsiteX26" fmla="*/ 926432 w 4752474"/>
              <a:gd name="connsiteY26" fmla="*/ 661737 h 6234613"/>
              <a:gd name="connsiteX27" fmla="*/ 1179095 w 4752474"/>
              <a:gd name="connsiteY27" fmla="*/ 577516 h 6234613"/>
              <a:gd name="connsiteX28" fmla="*/ 1070811 w 4752474"/>
              <a:gd name="connsiteY28" fmla="*/ 445169 h 6234613"/>
              <a:gd name="connsiteX29" fmla="*/ 926432 w 4752474"/>
              <a:gd name="connsiteY29" fmla="*/ 481263 h 6234613"/>
              <a:gd name="connsiteX30" fmla="*/ 733927 w 4752474"/>
              <a:gd name="connsiteY30" fmla="*/ 240632 h 6234613"/>
              <a:gd name="connsiteX31" fmla="*/ 770021 w 4752474"/>
              <a:gd name="connsiteY31" fmla="*/ 72190 h 6234613"/>
              <a:gd name="connsiteX32" fmla="*/ 938464 w 4752474"/>
              <a:gd name="connsiteY32" fmla="*/ 0 h 6234613"/>
              <a:gd name="connsiteX33" fmla="*/ 1215190 w 4752474"/>
              <a:gd name="connsiteY33" fmla="*/ 372979 h 6234613"/>
              <a:gd name="connsiteX34" fmla="*/ 1383632 w 4752474"/>
              <a:gd name="connsiteY34" fmla="*/ 553453 h 6234613"/>
              <a:gd name="connsiteX35" fmla="*/ 1371600 w 4752474"/>
              <a:gd name="connsiteY35" fmla="*/ 757990 h 6234613"/>
              <a:gd name="connsiteX36" fmla="*/ 1395664 w 4752474"/>
              <a:gd name="connsiteY36" fmla="*/ 986590 h 6234613"/>
              <a:gd name="connsiteX37" fmla="*/ 1624264 w 4752474"/>
              <a:gd name="connsiteY37" fmla="*/ 1167063 h 6234613"/>
              <a:gd name="connsiteX38" fmla="*/ 2081464 w 4752474"/>
              <a:gd name="connsiteY38" fmla="*/ 1552074 h 6234613"/>
              <a:gd name="connsiteX39" fmla="*/ 2334127 w 4752474"/>
              <a:gd name="connsiteY39" fmla="*/ 1804737 h 6234613"/>
              <a:gd name="connsiteX40" fmla="*/ 2514600 w 4752474"/>
              <a:gd name="connsiteY40" fmla="*/ 1937084 h 6234613"/>
              <a:gd name="connsiteX41" fmla="*/ 2791327 w 4752474"/>
              <a:gd name="connsiteY41" fmla="*/ 2286000 h 6234613"/>
              <a:gd name="connsiteX42" fmla="*/ 2883193 w 4752474"/>
              <a:gd name="connsiteY42" fmla="*/ 2594811 h 6234613"/>
              <a:gd name="connsiteX43" fmla="*/ 3768141 w 4752474"/>
              <a:gd name="connsiteY43" fmla="*/ 3188620 h 6234613"/>
              <a:gd name="connsiteX44" fmla="*/ 4138864 w 4752474"/>
              <a:gd name="connsiteY44" fmla="*/ 3585411 h 6234613"/>
              <a:gd name="connsiteX45" fmla="*/ 4403558 w 4752474"/>
              <a:gd name="connsiteY45" fmla="*/ 4018547 h 6234613"/>
              <a:gd name="connsiteX46" fmla="*/ 4612857 w 4752474"/>
              <a:gd name="connsiteY46" fmla="*/ 4848726 h 6234613"/>
              <a:gd name="connsiteX47" fmla="*/ 4728411 w 4752474"/>
              <a:gd name="connsiteY47" fmla="*/ 5570621 h 6234613"/>
              <a:gd name="connsiteX48" fmla="*/ 4752474 w 4752474"/>
              <a:gd name="connsiteY48" fmla="*/ 6232358 h 6234613"/>
              <a:gd name="connsiteX49" fmla="*/ 1215190 w 4752474"/>
              <a:gd name="connsiteY49" fmla="*/ 6234613 h 6234613"/>
              <a:gd name="connsiteX0" fmla="*/ 1215190 w 4752474"/>
              <a:gd name="connsiteY0" fmla="*/ 6234613 h 6234613"/>
              <a:gd name="connsiteX1" fmla="*/ 1552074 w 4752474"/>
              <a:gd name="connsiteY1" fmla="*/ 5654842 h 6234613"/>
              <a:gd name="connsiteX2" fmla="*/ 2021306 w 4752474"/>
              <a:gd name="connsiteY2" fmla="*/ 4656221 h 6234613"/>
              <a:gd name="connsiteX3" fmla="*/ 2177716 w 4752474"/>
              <a:gd name="connsiteY3" fmla="*/ 4235116 h 6234613"/>
              <a:gd name="connsiteX4" fmla="*/ 2165685 w 4752474"/>
              <a:gd name="connsiteY4" fmla="*/ 3970421 h 6234613"/>
              <a:gd name="connsiteX5" fmla="*/ 2069432 w 4752474"/>
              <a:gd name="connsiteY5" fmla="*/ 3826042 h 6234613"/>
              <a:gd name="connsiteX6" fmla="*/ 1876927 w 4752474"/>
              <a:gd name="connsiteY6" fmla="*/ 4138863 h 6234613"/>
              <a:gd name="connsiteX7" fmla="*/ 1528011 w 4752474"/>
              <a:gd name="connsiteY7" fmla="*/ 4295274 h 6234613"/>
              <a:gd name="connsiteX8" fmla="*/ 890337 w 4752474"/>
              <a:gd name="connsiteY8" fmla="*/ 4271211 h 6234613"/>
              <a:gd name="connsiteX9" fmla="*/ 336885 w 4752474"/>
              <a:gd name="connsiteY9" fmla="*/ 4030579 h 6234613"/>
              <a:gd name="connsiteX10" fmla="*/ 12032 w 4752474"/>
              <a:gd name="connsiteY10" fmla="*/ 3633537 h 6234613"/>
              <a:gd name="connsiteX11" fmla="*/ 0 w 4752474"/>
              <a:gd name="connsiteY11" fmla="*/ 3200400 h 6234613"/>
              <a:gd name="connsiteX12" fmla="*/ 144379 w 4752474"/>
              <a:gd name="connsiteY12" fmla="*/ 2851484 h 6234613"/>
              <a:gd name="connsiteX13" fmla="*/ 132348 w 4752474"/>
              <a:gd name="connsiteY13" fmla="*/ 2719137 h 6234613"/>
              <a:gd name="connsiteX14" fmla="*/ 240632 w 4752474"/>
              <a:gd name="connsiteY14" fmla="*/ 2550695 h 6234613"/>
              <a:gd name="connsiteX15" fmla="*/ 385011 w 4752474"/>
              <a:gd name="connsiteY15" fmla="*/ 2237874 h 6234613"/>
              <a:gd name="connsiteX16" fmla="*/ 745958 w 4752474"/>
              <a:gd name="connsiteY16" fmla="*/ 2538663 h 6234613"/>
              <a:gd name="connsiteX17" fmla="*/ 1106906 w 4752474"/>
              <a:gd name="connsiteY17" fmla="*/ 2382253 h 6234613"/>
              <a:gd name="connsiteX18" fmla="*/ 685800 w 4752474"/>
              <a:gd name="connsiteY18" fmla="*/ 2057400 h 6234613"/>
              <a:gd name="connsiteX19" fmla="*/ 902369 w 4752474"/>
              <a:gd name="connsiteY19" fmla="*/ 1792705 h 6234613"/>
              <a:gd name="connsiteX20" fmla="*/ 830179 w 4752474"/>
              <a:gd name="connsiteY20" fmla="*/ 1720516 h 6234613"/>
              <a:gd name="connsiteX21" fmla="*/ 505327 w 4752474"/>
              <a:gd name="connsiteY21" fmla="*/ 1648326 h 6234613"/>
              <a:gd name="connsiteX22" fmla="*/ 733927 w 4752474"/>
              <a:gd name="connsiteY22" fmla="*/ 1383632 h 6234613"/>
              <a:gd name="connsiteX23" fmla="*/ 1070811 w 4752474"/>
              <a:gd name="connsiteY23" fmla="*/ 1311442 h 6234613"/>
              <a:gd name="connsiteX24" fmla="*/ 914400 w 4752474"/>
              <a:gd name="connsiteY24" fmla="*/ 1118937 h 6234613"/>
              <a:gd name="connsiteX25" fmla="*/ 914400 w 4752474"/>
              <a:gd name="connsiteY25" fmla="*/ 830179 h 6234613"/>
              <a:gd name="connsiteX26" fmla="*/ 926432 w 4752474"/>
              <a:gd name="connsiteY26" fmla="*/ 661737 h 6234613"/>
              <a:gd name="connsiteX27" fmla="*/ 1179095 w 4752474"/>
              <a:gd name="connsiteY27" fmla="*/ 577516 h 6234613"/>
              <a:gd name="connsiteX28" fmla="*/ 1070811 w 4752474"/>
              <a:gd name="connsiteY28" fmla="*/ 445169 h 6234613"/>
              <a:gd name="connsiteX29" fmla="*/ 926432 w 4752474"/>
              <a:gd name="connsiteY29" fmla="*/ 481263 h 6234613"/>
              <a:gd name="connsiteX30" fmla="*/ 733927 w 4752474"/>
              <a:gd name="connsiteY30" fmla="*/ 240632 h 6234613"/>
              <a:gd name="connsiteX31" fmla="*/ 770021 w 4752474"/>
              <a:gd name="connsiteY31" fmla="*/ 72190 h 6234613"/>
              <a:gd name="connsiteX32" fmla="*/ 938464 w 4752474"/>
              <a:gd name="connsiteY32" fmla="*/ 0 h 6234613"/>
              <a:gd name="connsiteX33" fmla="*/ 1215190 w 4752474"/>
              <a:gd name="connsiteY33" fmla="*/ 372979 h 6234613"/>
              <a:gd name="connsiteX34" fmla="*/ 1383632 w 4752474"/>
              <a:gd name="connsiteY34" fmla="*/ 553453 h 6234613"/>
              <a:gd name="connsiteX35" fmla="*/ 1371600 w 4752474"/>
              <a:gd name="connsiteY35" fmla="*/ 757990 h 6234613"/>
              <a:gd name="connsiteX36" fmla="*/ 1395664 w 4752474"/>
              <a:gd name="connsiteY36" fmla="*/ 986590 h 6234613"/>
              <a:gd name="connsiteX37" fmla="*/ 1624264 w 4752474"/>
              <a:gd name="connsiteY37" fmla="*/ 1167063 h 6234613"/>
              <a:gd name="connsiteX38" fmla="*/ 2081464 w 4752474"/>
              <a:gd name="connsiteY38" fmla="*/ 1552074 h 6234613"/>
              <a:gd name="connsiteX39" fmla="*/ 2334127 w 4752474"/>
              <a:gd name="connsiteY39" fmla="*/ 1804737 h 6234613"/>
              <a:gd name="connsiteX40" fmla="*/ 2514600 w 4752474"/>
              <a:gd name="connsiteY40" fmla="*/ 1937084 h 6234613"/>
              <a:gd name="connsiteX41" fmla="*/ 2748464 w 4752474"/>
              <a:gd name="connsiteY41" fmla="*/ 2281237 h 6234613"/>
              <a:gd name="connsiteX42" fmla="*/ 2883193 w 4752474"/>
              <a:gd name="connsiteY42" fmla="*/ 2594811 h 6234613"/>
              <a:gd name="connsiteX43" fmla="*/ 3768141 w 4752474"/>
              <a:gd name="connsiteY43" fmla="*/ 3188620 h 6234613"/>
              <a:gd name="connsiteX44" fmla="*/ 4138864 w 4752474"/>
              <a:gd name="connsiteY44" fmla="*/ 3585411 h 6234613"/>
              <a:gd name="connsiteX45" fmla="*/ 4403558 w 4752474"/>
              <a:gd name="connsiteY45" fmla="*/ 4018547 h 6234613"/>
              <a:gd name="connsiteX46" fmla="*/ 4612857 w 4752474"/>
              <a:gd name="connsiteY46" fmla="*/ 4848726 h 6234613"/>
              <a:gd name="connsiteX47" fmla="*/ 4728411 w 4752474"/>
              <a:gd name="connsiteY47" fmla="*/ 5570621 h 6234613"/>
              <a:gd name="connsiteX48" fmla="*/ 4752474 w 4752474"/>
              <a:gd name="connsiteY48" fmla="*/ 6232358 h 6234613"/>
              <a:gd name="connsiteX49" fmla="*/ 1215190 w 4752474"/>
              <a:gd name="connsiteY49" fmla="*/ 6234613 h 6234613"/>
              <a:gd name="connsiteX0" fmla="*/ 1215190 w 4752474"/>
              <a:gd name="connsiteY0" fmla="*/ 6234613 h 6234613"/>
              <a:gd name="connsiteX1" fmla="*/ 1552074 w 4752474"/>
              <a:gd name="connsiteY1" fmla="*/ 5654842 h 6234613"/>
              <a:gd name="connsiteX2" fmla="*/ 2021306 w 4752474"/>
              <a:gd name="connsiteY2" fmla="*/ 4656221 h 6234613"/>
              <a:gd name="connsiteX3" fmla="*/ 2177716 w 4752474"/>
              <a:gd name="connsiteY3" fmla="*/ 4235116 h 6234613"/>
              <a:gd name="connsiteX4" fmla="*/ 2165685 w 4752474"/>
              <a:gd name="connsiteY4" fmla="*/ 3970421 h 6234613"/>
              <a:gd name="connsiteX5" fmla="*/ 2069432 w 4752474"/>
              <a:gd name="connsiteY5" fmla="*/ 3826042 h 6234613"/>
              <a:gd name="connsiteX6" fmla="*/ 1876927 w 4752474"/>
              <a:gd name="connsiteY6" fmla="*/ 4138863 h 6234613"/>
              <a:gd name="connsiteX7" fmla="*/ 1528011 w 4752474"/>
              <a:gd name="connsiteY7" fmla="*/ 4295274 h 6234613"/>
              <a:gd name="connsiteX8" fmla="*/ 890337 w 4752474"/>
              <a:gd name="connsiteY8" fmla="*/ 4271211 h 6234613"/>
              <a:gd name="connsiteX9" fmla="*/ 336885 w 4752474"/>
              <a:gd name="connsiteY9" fmla="*/ 4030579 h 6234613"/>
              <a:gd name="connsiteX10" fmla="*/ 12032 w 4752474"/>
              <a:gd name="connsiteY10" fmla="*/ 3633537 h 6234613"/>
              <a:gd name="connsiteX11" fmla="*/ 0 w 4752474"/>
              <a:gd name="connsiteY11" fmla="*/ 3200400 h 6234613"/>
              <a:gd name="connsiteX12" fmla="*/ 144379 w 4752474"/>
              <a:gd name="connsiteY12" fmla="*/ 2851484 h 6234613"/>
              <a:gd name="connsiteX13" fmla="*/ 132348 w 4752474"/>
              <a:gd name="connsiteY13" fmla="*/ 2719137 h 6234613"/>
              <a:gd name="connsiteX14" fmla="*/ 240632 w 4752474"/>
              <a:gd name="connsiteY14" fmla="*/ 2550695 h 6234613"/>
              <a:gd name="connsiteX15" fmla="*/ 385011 w 4752474"/>
              <a:gd name="connsiteY15" fmla="*/ 2237874 h 6234613"/>
              <a:gd name="connsiteX16" fmla="*/ 745958 w 4752474"/>
              <a:gd name="connsiteY16" fmla="*/ 2538663 h 6234613"/>
              <a:gd name="connsiteX17" fmla="*/ 1106906 w 4752474"/>
              <a:gd name="connsiteY17" fmla="*/ 2382253 h 6234613"/>
              <a:gd name="connsiteX18" fmla="*/ 685800 w 4752474"/>
              <a:gd name="connsiteY18" fmla="*/ 2057400 h 6234613"/>
              <a:gd name="connsiteX19" fmla="*/ 902369 w 4752474"/>
              <a:gd name="connsiteY19" fmla="*/ 1792705 h 6234613"/>
              <a:gd name="connsiteX20" fmla="*/ 830179 w 4752474"/>
              <a:gd name="connsiteY20" fmla="*/ 1720516 h 6234613"/>
              <a:gd name="connsiteX21" fmla="*/ 505327 w 4752474"/>
              <a:gd name="connsiteY21" fmla="*/ 1648326 h 6234613"/>
              <a:gd name="connsiteX22" fmla="*/ 733927 w 4752474"/>
              <a:gd name="connsiteY22" fmla="*/ 1383632 h 6234613"/>
              <a:gd name="connsiteX23" fmla="*/ 1070811 w 4752474"/>
              <a:gd name="connsiteY23" fmla="*/ 1311442 h 6234613"/>
              <a:gd name="connsiteX24" fmla="*/ 914400 w 4752474"/>
              <a:gd name="connsiteY24" fmla="*/ 1118937 h 6234613"/>
              <a:gd name="connsiteX25" fmla="*/ 914400 w 4752474"/>
              <a:gd name="connsiteY25" fmla="*/ 830179 h 6234613"/>
              <a:gd name="connsiteX26" fmla="*/ 926432 w 4752474"/>
              <a:gd name="connsiteY26" fmla="*/ 661737 h 6234613"/>
              <a:gd name="connsiteX27" fmla="*/ 1179095 w 4752474"/>
              <a:gd name="connsiteY27" fmla="*/ 577516 h 6234613"/>
              <a:gd name="connsiteX28" fmla="*/ 1070811 w 4752474"/>
              <a:gd name="connsiteY28" fmla="*/ 445169 h 6234613"/>
              <a:gd name="connsiteX29" fmla="*/ 926432 w 4752474"/>
              <a:gd name="connsiteY29" fmla="*/ 481263 h 6234613"/>
              <a:gd name="connsiteX30" fmla="*/ 733927 w 4752474"/>
              <a:gd name="connsiteY30" fmla="*/ 240632 h 6234613"/>
              <a:gd name="connsiteX31" fmla="*/ 770021 w 4752474"/>
              <a:gd name="connsiteY31" fmla="*/ 72190 h 6234613"/>
              <a:gd name="connsiteX32" fmla="*/ 938464 w 4752474"/>
              <a:gd name="connsiteY32" fmla="*/ 0 h 6234613"/>
              <a:gd name="connsiteX33" fmla="*/ 1215190 w 4752474"/>
              <a:gd name="connsiteY33" fmla="*/ 372979 h 6234613"/>
              <a:gd name="connsiteX34" fmla="*/ 1383632 w 4752474"/>
              <a:gd name="connsiteY34" fmla="*/ 553453 h 6234613"/>
              <a:gd name="connsiteX35" fmla="*/ 1371600 w 4752474"/>
              <a:gd name="connsiteY35" fmla="*/ 757990 h 6234613"/>
              <a:gd name="connsiteX36" fmla="*/ 1395664 w 4752474"/>
              <a:gd name="connsiteY36" fmla="*/ 986590 h 6234613"/>
              <a:gd name="connsiteX37" fmla="*/ 1624264 w 4752474"/>
              <a:gd name="connsiteY37" fmla="*/ 1167063 h 6234613"/>
              <a:gd name="connsiteX38" fmla="*/ 2081464 w 4752474"/>
              <a:gd name="connsiteY38" fmla="*/ 1552074 h 6234613"/>
              <a:gd name="connsiteX39" fmla="*/ 2334127 w 4752474"/>
              <a:gd name="connsiteY39" fmla="*/ 1804737 h 6234613"/>
              <a:gd name="connsiteX40" fmla="*/ 2507456 w 4752474"/>
              <a:gd name="connsiteY40" fmla="*/ 1951372 h 6234613"/>
              <a:gd name="connsiteX41" fmla="*/ 2748464 w 4752474"/>
              <a:gd name="connsiteY41" fmla="*/ 2281237 h 6234613"/>
              <a:gd name="connsiteX42" fmla="*/ 2883193 w 4752474"/>
              <a:gd name="connsiteY42" fmla="*/ 2594811 h 6234613"/>
              <a:gd name="connsiteX43" fmla="*/ 3768141 w 4752474"/>
              <a:gd name="connsiteY43" fmla="*/ 3188620 h 6234613"/>
              <a:gd name="connsiteX44" fmla="*/ 4138864 w 4752474"/>
              <a:gd name="connsiteY44" fmla="*/ 3585411 h 6234613"/>
              <a:gd name="connsiteX45" fmla="*/ 4403558 w 4752474"/>
              <a:gd name="connsiteY45" fmla="*/ 4018547 h 6234613"/>
              <a:gd name="connsiteX46" fmla="*/ 4612857 w 4752474"/>
              <a:gd name="connsiteY46" fmla="*/ 4848726 h 6234613"/>
              <a:gd name="connsiteX47" fmla="*/ 4728411 w 4752474"/>
              <a:gd name="connsiteY47" fmla="*/ 5570621 h 6234613"/>
              <a:gd name="connsiteX48" fmla="*/ 4752474 w 4752474"/>
              <a:gd name="connsiteY48" fmla="*/ 6232358 h 6234613"/>
              <a:gd name="connsiteX49" fmla="*/ 1215190 w 4752474"/>
              <a:gd name="connsiteY49" fmla="*/ 6234613 h 6234613"/>
              <a:gd name="connsiteX0" fmla="*/ 1215190 w 4752474"/>
              <a:gd name="connsiteY0" fmla="*/ 6234613 h 6234613"/>
              <a:gd name="connsiteX1" fmla="*/ 1552074 w 4752474"/>
              <a:gd name="connsiteY1" fmla="*/ 5654842 h 6234613"/>
              <a:gd name="connsiteX2" fmla="*/ 2021306 w 4752474"/>
              <a:gd name="connsiteY2" fmla="*/ 4656221 h 6234613"/>
              <a:gd name="connsiteX3" fmla="*/ 2177716 w 4752474"/>
              <a:gd name="connsiteY3" fmla="*/ 4235116 h 6234613"/>
              <a:gd name="connsiteX4" fmla="*/ 2165685 w 4752474"/>
              <a:gd name="connsiteY4" fmla="*/ 3970421 h 6234613"/>
              <a:gd name="connsiteX5" fmla="*/ 2069432 w 4752474"/>
              <a:gd name="connsiteY5" fmla="*/ 3826042 h 6234613"/>
              <a:gd name="connsiteX6" fmla="*/ 1876927 w 4752474"/>
              <a:gd name="connsiteY6" fmla="*/ 4138863 h 6234613"/>
              <a:gd name="connsiteX7" fmla="*/ 1528011 w 4752474"/>
              <a:gd name="connsiteY7" fmla="*/ 4295274 h 6234613"/>
              <a:gd name="connsiteX8" fmla="*/ 890337 w 4752474"/>
              <a:gd name="connsiteY8" fmla="*/ 4271211 h 6234613"/>
              <a:gd name="connsiteX9" fmla="*/ 336885 w 4752474"/>
              <a:gd name="connsiteY9" fmla="*/ 4030579 h 6234613"/>
              <a:gd name="connsiteX10" fmla="*/ 12032 w 4752474"/>
              <a:gd name="connsiteY10" fmla="*/ 3633537 h 6234613"/>
              <a:gd name="connsiteX11" fmla="*/ 0 w 4752474"/>
              <a:gd name="connsiteY11" fmla="*/ 3200400 h 6234613"/>
              <a:gd name="connsiteX12" fmla="*/ 144379 w 4752474"/>
              <a:gd name="connsiteY12" fmla="*/ 2851484 h 6234613"/>
              <a:gd name="connsiteX13" fmla="*/ 132348 w 4752474"/>
              <a:gd name="connsiteY13" fmla="*/ 2719137 h 6234613"/>
              <a:gd name="connsiteX14" fmla="*/ 240632 w 4752474"/>
              <a:gd name="connsiteY14" fmla="*/ 2550695 h 6234613"/>
              <a:gd name="connsiteX15" fmla="*/ 385011 w 4752474"/>
              <a:gd name="connsiteY15" fmla="*/ 2237874 h 6234613"/>
              <a:gd name="connsiteX16" fmla="*/ 745958 w 4752474"/>
              <a:gd name="connsiteY16" fmla="*/ 2538663 h 6234613"/>
              <a:gd name="connsiteX17" fmla="*/ 1106906 w 4752474"/>
              <a:gd name="connsiteY17" fmla="*/ 2382253 h 6234613"/>
              <a:gd name="connsiteX18" fmla="*/ 685800 w 4752474"/>
              <a:gd name="connsiteY18" fmla="*/ 2057400 h 6234613"/>
              <a:gd name="connsiteX19" fmla="*/ 902369 w 4752474"/>
              <a:gd name="connsiteY19" fmla="*/ 1792705 h 6234613"/>
              <a:gd name="connsiteX20" fmla="*/ 830179 w 4752474"/>
              <a:gd name="connsiteY20" fmla="*/ 1720516 h 6234613"/>
              <a:gd name="connsiteX21" fmla="*/ 505327 w 4752474"/>
              <a:gd name="connsiteY21" fmla="*/ 1648326 h 6234613"/>
              <a:gd name="connsiteX22" fmla="*/ 733927 w 4752474"/>
              <a:gd name="connsiteY22" fmla="*/ 1383632 h 6234613"/>
              <a:gd name="connsiteX23" fmla="*/ 1070811 w 4752474"/>
              <a:gd name="connsiteY23" fmla="*/ 1311442 h 6234613"/>
              <a:gd name="connsiteX24" fmla="*/ 914400 w 4752474"/>
              <a:gd name="connsiteY24" fmla="*/ 1118937 h 6234613"/>
              <a:gd name="connsiteX25" fmla="*/ 914400 w 4752474"/>
              <a:gd name="connsiteY25" fmla="*/ 830179 h 6234613"/>
              <a:gd name="connsiteX26" fmla="*/ 926432 w 4752474"/>
              <a:gd name="connsiteY26" fmla="*/ 661737 h 6234613"/>
              <a:gd name="connsiteX27" fmla="*/ 1179095 w 4752474"/>
              <a:gd name="connsiteY27" fmla="*/ 577516 h 6234613"/>
              <a:gd name="connsiteX28" fmla="*/ 1070811 w 4752474"/>
              <a:gd name="connsiteY28" fmla="*/ 445169 h 6234613"/>
              <a:gd name="connsiteX29" fmla="*/ 926432 w 4752474"/>
              <a:gd name="connsiteY29" fmla="*/ 481263 h 6234613"/>
              <a:gd name="connsiteX30" fmla="*/ 733927 w 4752474"/>
              <a:gd name="connsiteY30" fmla="*/ 240632 h 6234613"/>
              <a:gd name="connsiteX31" fmla="*/ 770021 w 4752474"/>
              <a:gd name="connsiteY31" fmla="*/ 72190 h 6234613"/>
              <a:gd name="connsiteX32" fmla="*/ 938464 w 4752474"/>
              <a:gd name="connsiteY32" fmla="*/ 0 h 6234613"/>
              <a:gd name="connsiteX33" fmla="*/ 1215190 w 4752474"/>
              <a:gd name="connsiteY33" fmla="*/ 372979 h 6234613"/>
              <a:gd name="connsiteX34" fmla="*/ 1383632 w 4752474"/>
              <a:gd name="connsiteY34" fmla="*/ 553453 h 6234613"/>
              <a:gd name="connsiteX35" fmla="*/ 1371600 w 4752474"/>
              <a:gd name="connsiteY35" fmla="*/ 757990 h 6234613"/>
              <a:gd name="connsiteX36" fmla="*/ 1395664 w 4752474"/>
              <a:gd name="connsiteY36" fmla="*/ 986590 h 6234613"/>
              <a:gd name="connsiteX37" fmla="*/ 1624264 w 4752474"/>
              <a:gd name="connsiteY37" fmla="*/ 1167063 h 6234613"/>
              <a:gd name="connsiteX38" fmla="*/ 2081464 w 4752474"/>
              <a:gd name="connsiteY38" fmla="*/ 1552074 h 6234613"/>
              <a:gd name="connsiteX39" fmla="*/ 2317458 w 4752474"/>
              <a:gd name="connsiteY39" fmla="*/ 1804737 h 6234613"/>
              <a:gd name="connsiteX40" fmla="*/ 2507456 w 4752474"/>
              <a:gd name="connsiteY40" fmla="*/ 1951372 h 6234613"/>
              <a:gd name="connsiteX41" fmla="*/ 2748464 w 4752474"/>
              <a:gd name="connsiteY41" fmla="*/ 2281237 h 6234613"/>
              <a:gd name="connsiteX42" fmla="*/ 2883193 w 4752474"/>
              <a:gd name="connsiteY42" fmla="*/ 2594811 h 6234613"/>
              <a:gd name="connsiteX43" fmla="*/ 3768141 w 4752474"/>
              <a:gd name="connsiteY43" fmla="*/ 3188620 h 6234613"/>
              <a:gd name="connsiteX44" fmla="*/ 4138864 w 4752474"/>
              <a:gd name="connsiteY44" fmla="*/ 3585411 h 6234613"/>
              <a:gd name="connsiteX45" fmla="*/ 4403558 w 4752474"/>
              <a:gd name="connsiteY45" fmla="*/ 4018547 h 6234613"/>
              <a:gd name="connsiteX46" fmla="*/ 4612857 w 4752474"/>
              <a:gd name="connsiteY46" fmla="*/ 4848726 h 6234613"/>
              <a:gd name="connsiteX47" fmla="*/ 4728411 w 4752474"/>
              <a:gd name="connsiteY47" fmla="*/ 5570621 h 6234613"/>
              <a:gd name="connsiteX48" fmla="*/ 4752474 w 4752474"/>
              <a:gd name="connsiteY48" fmla="*/ 6232358 h 6234613"/>
              <a:gd name="connsiteX49" fmla="*/ 1215190 w 4752474"/>
              <a:gd name="connsiteY49" fmla="*/ 6234613 h 6234613"/>
              <a:gd name="connsiteX0" fmla="*/ 1215190 w 4752474"/>
              <a:gd name="connsiteY0" fmla="*/ 6234613 h 6234613"/>
              <a:gd name="connsiteX1" fmla="*/ 1552074 w 4752474"/>
              <a:gd name="connsiteY1" fmla="*/ 5654842 h 6234613"/>
              <a:gd name="connsiteX2" fmla="*/ 2021306 w 4752474"/>
              <a:gd name="connsiteY2" fmla="*/ 4656221 h 6234613"/>
              <a:gd name="connsiteX3" fmla="*/ 2177716 w 4752474"/>
              <a:gd name="connsiteY3" fmla="*/ 4235116 h 6234613"/>
              <a:gd name="connsiteX4" fmla="*/ 2165685 w 4752474"/>
              <a:gd name="connsiteY4" fmla="*/ 3970421 h 6234613"/>
              <a:gd name="connsiteX5" fmla="*/ 2069432 w 4752474"/>
              <a:gd name="connsiteY5" fmla="*/ 3826042 h 6234613"/>
              <a:gd name="connsiteX6" fmla="*/ 1876927 w 4752474"/>
              <a:gd name="connsiteY6" fmla="*/ 4138863 h 6234613"/>
              <a:gd name="connsiteX7" fmla="*/ 1528011 w 4752474"/>
              <a:gd name="connsiteY7" fmla="*/ 4295274 h 6234613"/>
              <a:gd name="connsiteX8" fmla="*/ 890337 w 4752474"/>
              <a:gd name="connsiteY8" fmla="*/ 4271211 h 6234613"/>
              <a:gd name="connsiteX9" fmla="*/ 336885 w 4752474"/>
              <a:gd name="connsiteY9" fmla="*/ 4030579 h 6234613"/>
              <a:gd name="connsiteX10" fmla="*/ 12032 w 4752474"/>
              <a:gd name="connsiteY10" fmla="*/ 3633537 h 6234613"/>
              <a:gd name="connsiteX11" fmla="*/ 0 w 4752474"/>
              <a:gd name="connsiteY11" fmla="*/ 3200400 h 6234613"/>
              <a:gd name="connsiteX12" fmla="*/ 144379 w 4752474"/>
              <a:gd name="connsiteY12" fmla="*/ 2851484 h 6234613"/>
              <a:gd name="connsiteX13" fmla="*/ 132348 w 4752474"/>
              <a:gd name="connsiteY13" fmla="*/ 2719137 h 6234613"/>
              <a:gd name="connsiteX14" fmla="*/ 240632 w 4752474"/>
              <a:gd name="connsiteY14" fmla="*/ 2550695 h 6234613"/>
              <a:gd name="connsiteX15" fmla="*/ 385011 w 4752474"/>
              <a:gd name="connsiteY15" fmla="*/ 2237874 h 6234613"/>
              <a:gd name="connsiteX16" fmla="*/ 745958 w 4752474"/>
              <a:gd name="connsiteY16" fmla="*/ 2538663 h 6234613"/>
              <a:gd name="connsiteX17" fmla="*/ 1106906 w 4752474"/>
              <a:gd name="connsiteY17" fmla="*/ 2382253 h 6234613"/>
              <a:gd name="connsiteX18" fmla="*/ 685800 w 4752474"/>
              <a:gd name="connsiteY18" fmla="*/ 2057400 h 6234613"/>
              <a:gd name="connsiteX19" fmla="*/ 902369 w 4752474"/>
              <a:gd name="connsiteY19" fmla="*/ 1792705 h 6234613"/>
              <a:gd name="connsiteX20" fmla="*/ 830179 w 4752474"/>
              <a:gd name="connsiteY20" fmla="*/ 1720516 h 6234613"/>
              <a:gd name="connsiteX21" fmla="*/ 505327 w 4752474"/>
              <a:gd name="connsiteY21" fmla="*/ 1648326 h 6234613"/>
              <a:gd name="connsiteX22" fmla="*/ 733927 w 4752474"/>
              <a:gd name="connsiteY22" fmla="*/ 1383632 h 6234613"/>
              <a:gd name="connsiteX23" fmla="*/ 1070811 w 4752474"/>
              <a:gd name="connsiteY23" fmla="*/ 1311442 h 6234613"/>
              <a:gd name="connsiteX24" fmla="*/ 914400 w 4752474"/>
              <a:gd name="connsiteY24" fmla="*/ 1118937 h 6234613"/>
              <a:gd name="connsiteX25" fmla="*/ 914400 w 4752474"/>
              <a:gd name="connsiteY25" fmla="*/ 830179 h 6234613"/>
              <a:gd name="connsiteX26" fmla="*/ 926432 w 4752474"/>
              <a:gd name="connsiteY26" fmla="*/ 661737 h 6234613"/>
              <a:gd name="connsiteX27" fmla="*/ 1179095 w 4752474"/>
              <a:gd name="connsiteY27" fmla="*/ 577516 h 6234613"/>
              <a:gd name="connsiteX28" fmla="*/ 1070811 w 4752474"/>
              <a:gd name="connsiteY28" fmla="*/ 445169 h 6234613"/>
              <a:gd name="connsiteX29" fmla="*/ 926432 w 4752474"/>
              <a:gd name="connsiteY29" fmla="*/ 481263 h 6234613"/>
              <a:gd name="connsiteX30" fmla="*/ 733927 w 4752474"/>
              <a:gd name="connsiteY30" fmla="*/ 240632 h 6234613"/>
              <a:gd name="connsiteX31" fmla="*/ 770021 w 4752474"/>
              <a:gd name="connsiteY31" fmla="*/ 72190 h 6234613"/>
              <a:gd name="connsiteX32" fmla="*/ 938464 w 4752474"/>
              <a:gd name="connsiteY32" fmla="*/ 0 h 6234613"/>
              <a:gd name="connsiteX33" fmla="*/ 1215190 w 4752474"/>
              <a:gd name="connsiteY33" fmla="*/ 372979 h 6234613"/>
              <a:gd name="connsiteX34" fmla="*/ 1383632 w 4752474"/>
              <a:gd name="connsiteY34" fmla="*/ 553453 h 6234613"/>
              <a:gd name="connsiteX35" fmla="*/ 1371600 w 4752474"/>
              <a:gd name="connsiteY35" fmla="*/ 757990 h 6234613"/>
              <a:gd name="connsiteX36" fmla="*/ 1395664 w 4752474"/>
              <a:gd name="connsiteY36" fmla="*/ 986590 h 6234613"/>
              <a:gd name="connsiteX37" fmla="*/ 1624264 w 4752474"/>
              <a:gd name="connsiteY37" fmla="*/ 1167063 h 6234613"/>
              <a:gd name="connsiteX38" fmla="*/ 2081464 w 4752474"/>
              <a:gd name="connsiteY38" fmla="*/ 1552074 h 6234613"/>
              <a:gd name="connsiteX39" fmla="*/ 2317458 w 4752474"/>
              <a:gd name="connsiteY39" fmla="*/ 1804737 h 6234613"/>
              <a:gd name="connsiteX40" fmla="*/ 2507456 w 4752474"/>
              <a:gd name="connsiteY40" fmla="*/ 1951372 h 6234613"/>
              <a:gd name="connsiteX41" fmla="*/ 2748464 w 4752474"/>
              <a:gd name="connsiteY41" fmla="*/ 2281237 h 6234613"/>
              <a:gd name="connsiteX42" fmla="*/ 2883193 w 4752474"/>
              <a:gd name="connsiteY42" fmla="*/ 2594811 h 6234613"/>
              <a:gd name="connsiteX43" fmla="*/ 3768141 w 4752474"/>
              <a:gd name="connsiteY43" fmla="*/ 3188620 h 6234613"/>
              <a:gd name="connsiteX44" fmla="*/ 4138864 w 4752474"/>
              <a:gd name="connsiteY44" fmla="*/ 3585411 h 6234613"/>
              <a:gd name="connsiteX45" fmla="*/ 4403558 w 4752474"/>
              <a:gd name="connsiteY45" fmla="*/ 4018547 h 6234613"/>
              <a:gd name="connsiteX46" fmla="*/ 4612857 w 4752474"/>
              <a:gd name="connsiteY46" fmla="*/ 4848726 h 6234613"/>
              <a:gd name="connsiteX47" fmla="*/ 4728411 w 4752474"/>
              <a:gd name="connsiteY47" fmla="*/ 5570621 h 6234613"/>
              <a:gd name="connsiteX48" fmla="*/ 4752474 w 4752474"/>
              <a:gd name="connsiteY48" fmla="*/ 6232358 h 6234613"/>
              <a:gd name="connsiteX49" fmla="*/ 1215190 w 4752474"/>
              <a:gd name="connsiteY49" fmla="*/ 6234613 h 6234613"/>
              <a:gd name="connsiteX0" fmla="*/ 1215190 w 4752474"/>
              <a:gd name="connsiteY0" fmla="*/ 6234613 h 6234613"/>
              <a:gd name="connsiteX1" fmla="*/ 1552074 w 4752474"/>
              <a:gd name="connsiteY1" fmla="*/ 5654842 h 6234613"/>
              <a:gd name="connsiteX2" fmla="*/ 2021306 w 4752474"/>
              <a:gd name="connsiteY2" fmla="*/ 4656221 h 6234613"/>
              <a:gd name="connsiteX3" fmla="*/ 2177716 w 4752474"/>
              <a:gd name="connsiteY3" fmla="*/ 4235116 h 6234613"/>
              <a:gd name="connsiteX4" fmla="*/ 2165685 w 4752474"/>
              <a:gd name="connsiteY4" fmla="*/ 3970421 h 6234613"/>
              <a:gd name="connsiteX5" fmla="*/ 2069432 w 4752474"/>
              <a:gd name="connsiteY5" fmla="*/ 3826042 h 6234613"/>
              <a:gd name="connsiteX6" fmla="*/ 1876927 w 4752474"/>
              <a:gd name="connsiteY6" fmla="*/ 4138863 h 6234613"/>
              <a:gd name="connsiteX7" fmla="*/ 1528011 w 4752474"/>
              <a:gd name="connsiteY7" fmla="*/ 4295274 h 6234613"/>
              <a:gd name="connsiteX8" fmla="*/ 890337 w 4752474"/>
              <a:gd name="connsiteY8" fmla="*/ 4271211 h 6234613"/>
              <a:gd name="connsiteX9" fmla="*/ 336885 w 4752474"/>
              <a:gd name="connsiteY9" fmla="*/ 4030579 h 6234613"/>
              <a:gd name="connsiteX10" fmla="*/ 12032 w 4752474"/>
              <a:gd name="connsiteY10" fmla="*/ 3633537 h 6234613"/>
              <a:gd name="connsiteX11" fmla="*/ 0 w 4752474"/>
              <a:gd name="connsiteY11" fmla="*/ 3200400 h 6234613"/>
              <a:gd name="connsiteX12" fmla="*/ 144379 w 4752474"/>
              <a:gd name="connsiteY12" fmla="*/ 2851484 h 6234613"/>
              <a:gd name="connsiteX13" fmla="*/ 132348 w 4752474"/>
              <a:gd name="connsiteY13" fmla="*/ 2719137 h 6234613"/>
              <a:gd name="connsiteX14" fmla="*/ 240632 w 4752474"/>
              <a:gd name="connsiteY14" fmla="*/ 2550695 h 6234613"/>
              <a:gd name="connsiteX15" fmla="*/ 385011 w 4752474"/>
              <a:gd name="connsiteY15" fmla="*/ 2237874 h 6234613"/>
              <a:gd name="connsiteX16" fmla="*/ 745958 w 4752474"/>
              <a:gd name="connsiteY16" fmla="*/ 2538663 h 6234613"/>
              <a:gd name="connsiteX17" fmla="*/ 1106906 w 4752474"/>
              <a:gd name="connsiteY17" fmla="*/ 2382253 h 6234613"/>
              <a:gd name="connsiteX18" fmla="*/ 685800 w 4752474"/>
              <a:gd name="connsiteY18" fmla="*/ 2057400 h 6234613"/>
              <a:gd name="connsiteX19" fmla="*/ 902369 w 4752474"/>
              <a:gd name="connsiteY19" fmla="*/ 1792705 h 6234613"/>
              <a:gd name="connsiteX20" fmla="*/ 830179 w 4752474"/>
              <a:gd name="connsiteY20" fmla="*/ 1720516 h 6234613"/>
              <a:gd name="connsiteX21" fmla="*/ 505327 w 4752474"/>
              <a:gd name="connsiteY21" fmla="*/ 1648326 h 6234613"/>
              <a:gd name="connsiteX22" fmla="*/ 733927 w 4752474"/>
              <a:gd name="connsiteY22" fmla="*/ 1383632 h 6234613"/>
              <a:gd name="connsiteX23" fmla="*/ 1070811 w 4752474"/>
              <a:gd name="connsiteY23" fmla="*/ 1311442 h 6234613"/>
              <a:gd name="connsiteX24" fmla="*/ 914400 w 4752474"/>
              <a:gd name="connsiteY24" fmla="*/ 1118937 h 6234613"/>
              <a:gd name="connsiteX25" fmla="*/ 914400 w 4752474"/>
              <a:gd name="connsiteY25" fmla="*/ 830179 h 6234613"/>
              <a:gd name="connsiteX26" fmla="*/ 926432 w 4752474"/>
              <a:gd name="connsiteY26" fmla="*/ 661737 h 6234613"/>
              <a:gd name="connsiteX27" fmla="*/ 1179095 w 4752474"/>
              <a:gd name="connsiteY27" fmla="*/ 577516 h 6234613"/>
              <a:gd name="connsiteX28" fmla="*/ 1070811 w 4752474"/>
              <a:gd name="connsiteY28" fmla="*/ 445169 h 6234613"/>
              <a:gd name="connsiteX29" fmla="*/ 926432 w 4752474"/>
              <a:gd name="connsiteY29" fmla="*/ 481263 h 6234613"/>
              <a:gd name="connsiteX30" fmla="*/ 733927 w 4752474"/>
              <a:gd name="connsiteY30" fmla="*/ 240632 h 6234613"/>
              <a:gd name="connsiteX31" fmla="*/ 770021 w 4752474"/>
              <a:gd name="connsiteY31" fmla="*/ 72190 h 6234613"/>
              <a:gd name="connsiteX32" fmla="*/ 938464 w 4752474"/>
              <a:gd name="connsiteY32" fmla="*/ 0 h 6234613"/>
              <a:gd name="connsiteX33" fmla="*/ 1215190 w 4752474"/>
              <a:gd name="connsiteY33" fmla="*/ 372979 h 6234613"/>
              <a:gd name="connsiteX34" fmla="*/ 1364582 w 4752474"/>
              <a:gd name="connsiteY34" fmla="*/ 591553 h 6234613"/>
              <a:gd name="connsiteX35" fmla="*/ 1371600 w 4752474"/>
              <a:gd name="connsiteY35" fmla="*/ 757990 h 6234613"/>
              <a:gd name="connsiteX36" fmla="*/ 1395664 w 4752474"/>
              <a:gd name="connsiteY36" fmla="*/ 986590 h 6234613"/>
              <a:gd name="connsiteX37" fmla="*/ 1624264 w 4752474"/>
              <a:gd name="connsiteY37" fmla="*/ 1167063 h 6234613"/>
              <a:gd name="connsiteX38" fmla="*/ 2081464 w 4752474"/>
              <a:gd name="connsiteY38" fmla="*/ 1552074 h 6234613"/>
              <a:gd name="connsiteX39" fmla="*/ 2317458 w 4752474"/>
              <a:gd name="connsiteY39" fmla="*/ 1804737 h 6234613"/>
              <a:gd name="connsiteX40" fmla="*/ 2507456 w 4752474"/>
              <a:gd name="connsiteY40" fmla="*/ 1951372 h 6234613"/>
              <a:gd name="connsiteX41" fmla="*/ 2748464 w 4752474"/>
              <a:gd name="connsiteY41" fmla="*/ 2281237 h 6234613"/>
              <a:gd name="connsiteX42" fmla="*/ 2883193 w 4752474"/>
              <a:gd name="connsiteY42" fmla="*/ 2594811 h 6234613"/>
              <a:gd name="connsiteX43" fmla="*/ 3768141 w 4752474"/>
              <a:gd name="connsiteY43" fmla="*/ 3188620 h 6234613"/>
              <a:gd name="connsiteX44" fmla="*/ 4138864 w 4752474"/>
              <a:gd name="connsiteY44" fmla="*/ 3585411 h 6234613"/>
              <a:gd name="connsiteX45" fmla="*/ 4403558 w 4752474"/>
              <a:gd name="connsiteY45" fmla="*/ 4018547 h 6234613"/>
              <a:gd name="connsiteX46" fmla="*/ 4612857 w 4752474"/>
              <a:gd name="connsiteY46" fmla="*/ 4848726 h 6234613"/>
              <a:gd name="connsiteX47" fmla="*/ 4728411 w 4752474"/>
              <a:gd name="connsiteY47" fmla="*/ 5570621 h 6234613"/>
              <a:gd name="connsiteX48" fmla="*/ 4752474 w 4752474"/>
              <a:gd name="connsiteY48" fmla="*/ 6232358 h 6234613"/>
              <a:gd name="connsiteX49" fmla="*/ 1215190 w 4752474"/>
              <a:gd name="connsiteY49" fmla="*/ 6234613 h 6234613"/>
              <a:gd name="connsiteX0" fmla="*/ 1215190 w 4752474"/>
              <a:gd name="connsiteY0" fmla="*/ 6234613 h 6234613"/>
              <a:gd name="connsiteX1" fmla="*/ 1552074 w 4752474"/>
              <a:gd name="connsiteY1" fmla="*/ 5654842 h 6234613"/>
              <a:gd name="connsiteX2" fmla="*/ 2021306 w 4752474"/>
              <a:gd name="connsiteY2" fmla="*/ 4656221 h 6234613"/>
              <a:gd name="connsiteX3" fmla="*/ 2177716 w 4752474"/>
              <a:gd name="connsiteY3" fmla="*/ 4235116 h 6234613"/>
              <a:gd name="connsiteX4" fmla="*/ 2165685 w 4752474"/>
              <a:gd name="connsiteY4" fmla="*/ 3970421 h 6234613"/>
              <a:gd name="connsiteX5" fmla="*/ 2069432 w 4752474"/>
              <a:gd name="connsiteY5" fmla="*/ 3826042 h 6234613"/>
              <a:gd name="connsiteX6" fmla="*/ 1876927 w 4752474"/>
              <a:gd name="connsiteY6" fmla="*/ 4138863 h 6234613"/>
              <a:gd name="connsiteX7" fmla="*/ 1528011 w 4752474"/>
              <a:gd name="connsiteY7" fmla="*/ 4295274 h 6234613"/>
              <a:gd name="connsiteX8" fmla="*/ 890337 w 4752474"/>
              <a:gd name="connsiteY8" fmla="*/ 4271211 h 6234613"/>
              <a:gd name="connsiteX9" fmla="*/ 336885 w 4752474"/>
              <a:gd name="connsiteY9" fmla="*/ 4030579 h 6234613"/>
              <a:gd name="connsiteX10" fmla="*/ 12032 w 4752474"/>
              <a:gd name="connsiteY10" fmla="*/ 3633537 h 6234613"/>
              <a:gd name="connsiteX11" fmla="*/ 0 w 4752474"/>
              <a:gd name="connsiteY11" fmla="*/ 3200400 h 6234613"/>
              <a:gd name="connsiteX12" fmla="*/ 144379 w 4752474"/>
              <a:gd name="connsiteY12" fmla="*/ 2851484 h 6234613"/>
              <a:gd name="connsiteX13" fmla="*/ 132348 w 4752474"/>
              <a:gd name="connsiteY13" fmla="*/ 2719137 h 6234613"/>
              <a:gd name="connsiteX14" fmla="*/ 240632 w 4752474"/>
              <a:gd name="connsiteY14" fmla="*/ 2550695 h 6234613"/>
              <a:gd name="connsiteX15" fmla="*/ 385011 w 4752474"/>
              <a:gd name="connsiteY15" fmla="*/ 2237874 h 6234613"/>
              <a:gd name="connsiteX16" fmla="*/ 745958 w 4752474"/>
              <a:gd name="connsiteY16" fmla="*/ 2538663 h 6234613"/>
              <a:gd name="connsiteX17" fmla="*/ 1106906 w 4752474"/>
              <a:gd name="connsiteY17" fmla="*/ 2382253 h 6234613"/>
              <a:gd name="connsiteX18" fmla="*/ 685800 w 4752474"/>
              <a:gd name="connsiteY18" fmla="*/ 2057400 h 6234613"/>
              <a:gd name="connsiteX19" fmla="*/ 902369 w 4752474"/>
              <a:gd name="connsiteY19" fmla="*/ 1792705 h 6234613"/>
              <a:gd name="connsiteX20" fmla="*/ 830179 w 4752474"/>
              <a:gd name="connsiteY20" fmla="*/ 1720516 h 6234613"/>
              <a:gd name="connsiteX21" fmla="*/ 505327 w 4752474"/>
              <a:gd name="connsiteY21" fmla="*/ 1648326 h 6234613"/>
              <a:gd name="connsiteX22" fmla="*/ 733927 w 4752474"/>
              <a:gd name="connsiteY22" fmla="*/ 1383632 h 6234613"/>
              <a:gd name="connsiteX23" fmla="*/ 1070811 w 4752474"/>
              <a:gd name="connsiteY23" fmla="*/ 1311442 h 6234613"/>
              <a:gd name="connsiteX24" fmla="*/ 914400 w 4752474"/>
              <a:gd name="connsiteY24" fmla="*/ 1118937 h 6234613"/>
              <a:gd name="connsiteX25" fmla="*/ 914400 w 4752474"/>
              <a:gd name="connsiteY25" fmla="*/ 830179 h 6234613"/>
              <a:gd name="connsiteX26" fmla="*/ 926432 w 4752474"/>
              <a:gd name="connsiteY26" fmla="*/ 661737 h 6234613"/>
              <a:gd name="connsiteX27" fmla="*/ 1179095 w 4752474"/>
              <a:gd name="connsiteY27" fmla="*/ 577516 h 6234613"/>
              <a:gd name="connsiteX28" fmla="*/ 1070811 w 4752474"/>
              <a:gd name="connsiteY28" fmla="*/ 445169 h 6234613"/>
              <a:gd name="connsiteX29" fmla="*/ 926432 w 4752474"/>
              <a:gd name="connsiteY29" fmla="*/ 481263 h 6234613"/>
              <a:gd name="connsiteX30" fmla="*/ 733927 w 4752474"/>
              <a:gd name="connsiteY30" fmla="*/ 240632 h 6234613"/>
              <a:gd name="connsiteX31" fmla="*/ 770021 w 4752474"/>
              <a:gd name="connsiteY31" fmla="*/ 72190 h 6234613"/>
              <a:gd name="connsiteX32" fmla="*/ 938464 w 4752474"/>
              <a:gd name="connsiteY32" fmla="*/ 0 h 6234613"/>
              <a:gd name="connsiteX33" fmla="*/ 1215190 w 4752474"/>
              <a:gd name="connsiteY33" fmla="*/ 372979 h 6234613"/>
              <a:gd name="connsiteX34" fmla="*/ 1364582 w 4752474"/>
              <a:gd name="connsiteY34" fmla="*/ 591553 h 6234613"/>
              <a:gd name="connsiteX35" fmla="*/ 1362075 w 4752474"/>
              <a:gd name="connsiteY35" fmla="*/ 769896 h 6234613"/>
              <a:gd name="connsiteX36" fmla="*/ 1395664 w 4752474"/>
              <a:gd name="connsiteY36" fmla="*/ 986590 h 6234613"/>
              <a:gd name="connsiteX37" fmla="*/ 1624264 w 4752474"/>
              <a:gd name="connsiteY37" fmla="*/ 1167063 h 6234613"/>
              <a:gd name="connsiteX38" fmla="*/ 2081464 w 4752474"/>
              <a:gd name="connsiteY38" fmla="*/ 1552074 h 6234613"/>
              <a:gd name="connsiteX39" fmla="*/ 2317458 w 4752474"/>
              <a:gd name="connsiteY39" fmla="*/ 1804737 h 6234613"/>
              <a:gd name="connsiteX40" fmla="*/ 2507456 w 4752474"/>
              <a:gd name="connsiteY40" fmla="*/ 1951372 h 6234613"/>
              <a:gd name="connsiteX41" fmla="*/ 2748464 w 4752474"/>
              <a:gd name="connsiteY41" fmla="*/ 2281237 h 6234613"/>
              <a:gd name="connsiteX42" fmla="*/ 2883193 w 4752474"/>
              <a:gd name="connsiteY42" fmla="*/ 2594811 h 6234613"/>
              <a:gd name="connsiteX43" fmla="*/ 3768141 w 4752474"/>
              <a:gd name="connsiteY43" fmla="*/ 3188620 h 6234613"/>
              <a:gd name="connsiteX44" fmla="*/ 4138864 w 4752474"/>
              <a:gd name="connsiteY44" fmla="*/ 3585411 h 6234613"/>
              <a:gd name="connsiteX45" fmla="*/ 4403558 w 4752474"/>
              <a:gd name="connsiteY45" fmla="*/ 4018547 h 6234613"/>
              <a:gd name="connsiteX46" fmla="*/ 4612857 w 4752474"/>
              <a:gd name="connsiteY46" fmla="*/ 4848726 h 6234613"/>
              <a:gd name="connsiteX47" fmla="*/ 4728411 w 4752474"/>
              <a:gd name="connsiteY47" fmla="*/ 5570621 h 6234613"/>
              <a:gd name="connsiteX48" fmla="*/ 4752474 w 4752474"/>
              <a:gd name="connsiteY48" fmla="*/ 6232358 h 6234613"/>
              <a:gd name="connsiteX49" fmla="*/ 1215190 w 4752474"/>
              <a:gd name="connsiteY49" fmla="*/ 6234613 h 6234613"/>
              <a:gd name="connsiteX0" fmla="*/ 1215190 w 4752474"/>
              <a:gd name="connsiteY0" fmla="*/ 6234613 h 6234613"/>
              <a:gd name="connsiteX1" fmla="*/ 1552074 w 4752474"/>
              <a:gd name="connsiteY1" fmla="*/ 5654842 h 6234613"/>
              <a:gd name="connsiteX2" fmla="*/ 2021306 w 4752474"/>
              <a:gd name="connsiteY2" fmla="*/ 4656221 h 6234613"/>
              <a:gd name="connsiteX3" fmla="*/ 2177716 w 4752474"/>
              <a:gd name="connsiteY3" fmla="*/ 4235116 h 6234613"/>
              <a:gd name="connsiteX4" fmla="*/ 2165685 w 4752474"/>
              <a:gd name="connsiteY4" fmla="*/ 3970421 h 6234613"/>
              <a:gd name="connsiteX5" fmla="*/ 2069432 w 4752474"/>
              <a:gd name="connsiteY5" fmla="*/ 3826042 h 6234613"/>
              <a:gd name="connsiteX6" fmla="*/ 1876927 w 4752474"/>
              <a:gd name="connsiteY6" fmla="*/ 4138863 h 6234613"/>
              <a:gd name="connsiteX7" fmla="*/ 1528011 w 4752474"/>
              <a:gd name="connsiteY7" fmla="*/ 4295274 h 6234613"/>
              <a:gd name="connsiteX8" fmla="*/ 890337 w 4752474"/>
              <a:gd name="connsiteY8" fmla="*/ 4271211 h 6234613"/>
              <a:gd name="connsiteX9" fmla="*/ 336885 w 4752474"/>
              <a:gd name="connsiteY9" fmla="*/ 4030579 h 6234613"/>
              <a:gd name="connsiteX10" fmla="*/ 12032 w 4752474"/>
              <a:gd name="connsiteY10" fmla="*/ 3633537 h 6234613"/>
              <a:gd name="connsiteX11" fmla="*/ 0 w 4752474"/>
              <a:gd name="connsiteY11" fmla="*/ 3200400 h 6234613"/>
              <a:gd name="connsiteX12" fmla="*/ 144379 w 4752474"/>
              <a:gd name="connsiteY12" fmla="*/ 2851484 h 6234613"/>
              <a:gd name="connsiteX13" fmla="*/ 132348 w 4752474"/>
              <a:gd name="connsiteY13" fmla="*/ 2719137 h 6234613"/>
              <a:gd name="connsiteX14" fmla="*/ 240632 w 4752474"/>
              <a:gd name="connsiteY14" fmla="*/ 2550695 h 6234613"/>
              <a:gd name="connsiteX15" fmla="*/ 385011 w 4752474"/>
              <a:gd name="connsiteY15" fmla="*/ 2237874 h 6234613"/>
              <a:gd name="connsiteX16" fmla="*/ 745958 w 4752474"/>
              <a:gd name="connsiteY16" fmla="*/ 2538663 h 6234613"/>
              <a:gd name="connsiteX17" fmla="*/ 1106906 w 4752474"/>
              <a:gd name="connsiteY17" fmla="*/ 2382253 h 6234613"/>
              <a:gd name="connsiteX18" fmla="*/ 685800 w 4752474"/>
              <a:gd name="connsiteY18" fmla="*/ 2057400 h 6234613"/>
              <a:gd name="connsiteX19" fmla="*/ 902369 w 4752474"/>
              <a:gd name="connsiteY19" fmla="*/ 1792705 h 6234613"/>
              <a:gd name="connsiteX20" fmla="*/ 830179 w 4752474"/>
              <a:gd name="connsiteY20" fmla="*/ 1720516 h 6234613"/>
              <a:gd name="connsiteX21" fmla="*/ 505327 w 4752474"/>
              <a:gd name="connsiteY21" fmla="*/ 1648326 h 6234613"/>
              <a:gd name="connsiteX22" fmla="*/ 733927 w 4752474"/>
              <a:gd name="connsiteY22" fmla="*/ 1383632 h 6234613"/>
              <a:gd name="connsiteX23" fmla="*/ 1070811 w 4752474"/>
              <a:gd name="connsiteY23" fmla="*/ 1311442 h 6234613"/>
              <a:gd name="connsiteX24" fmla="*/ 914400 w 4752474"/>
              <a:gd name="connsiteY24" fmla="*/ 1118937 h 6234613"/>
              <a:gd name="connsiteX25" fmla="*/ 914400 w 4752474"/>
              <a:gd name="connsiteY25" fmla="*/ 830179 h 6234613"/>
              <a:gd name="connsiteX26" fmla="*/ 926432 w 4752474"/>
              <a:gd name="connsiteY26" fmla="*/ 661737 h 6234613"/>
              <a:gd name="connsiteX27" fmla="*/ 1179095 w 4752474"/>
              <a:gd name="connsiteY27" fmla="*/ 577516 h 6234613"/>
              <a:gd name="connsiteX28" fmla="*/ 1070811 w 4752474"/>
              <a:gd name="connsiteY28" fmla="*/ 445169 h 6234613"/>
              <a:gd name="connsiteX29" fmla="*/ 926432 w 4752474"/>
              <a:gd name="connsiteY29" fmla="*/ 481263 h 6234613"/>
              <a:gd name="connsiteX30" fmla="*/ 733927 w 4752474"/>
              <a:gd name="connsiteY30" fmla="*/ 240632 h 6234613"/>
              <a:gd name="connsiteX31" fmla="*/ 770021 w 4752474"/>
              <a:gd name="connsiteY31" fmla="*/ 72190 h 6234613"/>
              <a:gd name="connsiteX32" fmla="*/ 938464 w 4752474"/>
              <a:gd name="connsiteY32" fmla="*/ 0 h 6234613"/>
              <a:gd name="connsiteX33" fmla="*/ 1215190 w 4752474"/>
              <a:gd name="connsiteY33" fmla="*/ 372979 h 6234613"/>
              <a:gd name="connsiteX34" fmla="*/ 1364582 w 4752474"/>
              <a:gd name="connsiteY34" fmla="*/ 591553 h 6234613"/>
              <a:gd name="connsiteX35" fmla="*/ 1362075 w 4752474"/>
              <a:gd name="connsiteY35" fmla="*/ 769896 h 6234613"/>
              <a:gd name="connsiteX36" fmla="*/ 1395664 w 4752474"/>
              <a:gd name="connsiteY36" fmla="*/ 986590 h 6234613"/>
              <a:gd name="connsiteX37" fmla="*/ 1624264 w 4752474"/>
              <a:gd name="connsiteY37" fmla="*/ 1167063 h 6234613"/>
              <a:gd name="connsiteX38" fmla="*/ 2081464 w 4752474"/>
              <a:gd name="connsiteY38" fmla="*/ 1552074 h 6234613"/>
              <a:gd name="connsiteX39" fmla="*/ 2317458 w 4752474"/>
              <a:gd name="connsiteY39" fmla="*/ 1804737 h 6234613"/>
              <a:gd name="connsiteX40" fmla="*/ 2507456 w 4752474"/>
              <a:gd name="connsiteY40" fmla="*/ 1951372 h 6234613"/>
              <a:gd name="connsiteX41" fmla="*/ 2748464 w 4752474"/>
              <a:gd name="connsiteY41" fmla="*/ 2281237 h 6234613"/>
              <a:gd name="connsiteX42" fmla="*/ 2883193 w 4752474"/>
              <a:gd name="connsiteY42" fmla="*/ 2594811 h 6234613"/>
              <a:gd name="connsiteX43" fmla="*/ 3768141 w 4752474"/>
              <a:gd name="connsiteY43" fmla="*/ 3188620 h 6234613"/>
              <a:gd name="connsiteX44" fmla="*/ 4138864 w 4752474"/>
              <a:gd name="connsiteY44" fmla="*/ 3585411 h 6234613"/>
              <a:gd name="connsiteX45" fmla="*/ 4403558 w 4752474"/>
              <a:gd name="connsiteY45" fmla="*/ 4018547 h 6234613"/>
              <a:gd name="connsiteX46" fmla="*/ 4612857 w 4752474"/>
              <a:gd name="connsiteY46" fmla="*/ 4848726 h 6234613"/>
              <a:gd name="connsiteX47" fmla="*/ 4728411 w 4752474"/>
              <a:gd name="connsiteY47" fmla="*/ 5570621 h 6234613"/>
              <a:gd name="connsiteX48" fmla="*/ 4752474 w 4752474"/>
              <a:gd name="connsiteY48" fmla="*/ 6232358 h 6234613"/>
              <a:gd name="connsiteX49" fmla="*/ 1215190 w 4752474"/>
              <a:gd name="connsiteY49" fmla="*/ 6234613 h 6234613"/>
              <a:gd name="connsiteX0" fmla="*/ 1215190 w 4752474"/>
              <a:gd name="connsiteY0" fmla="*/ 6234613 h 6234613"/>
              <a:gd name="connsiteX1" fmla="*/ 1552074 w 4752474"/>
              <a:gd name="connsiteY1" fmla="*/ 5654842 h 6234613"/>
              <a:gd name="connsiteX2" fmla="*/ 2021306 w 4752474"/>
              <a:gd name="connsiteY2" fmla="*/ 4656221 h 6234613"/>
              <a:gd name="connsiteX3" fmla="*/ 2177716 w 4752474"/>
              <a:gd name="connsiteY3" fmla="*/ 4235116 h 6234613"/>
              <a:gd name="connsiteX4" fmla="*/ 2165685 w 4752474"/>
              <a:gd name="connsiteY4" fmla="*/ 3970421 h 6234613"/>
              <a:gd name="connsiteX5" fmla="*/ 2069432 w 4752474"/>
              <a:gd name="connsiteY5" fmla="*/ 3826042 h 6234613"/>
              <a:gd name="connsiteX6" fmla="*/ 1876927 w 4752474"/>
              <a:gd name="connsiteY6" fmla="*/ 4138863 h 6234613"/>
              <a:gd name="connsiteX7" fmla="*/ 1528011 w 4752474"/>
              <a:gd name="connsiteY7" fmla="*/ 4295274 h 6234613"/>
              <a:gd name="connsiteX8" fmla="*/ 890337 w 4752474"/>
              <a:gd name="connsiteY8" fmla="*/ 4271211 h 6234613"/>
              <a:gd name="connsiteX9" fmla="*/ 336885 w 4752474"/>
              <a:gd name="connsiteY9" fmla="*/ 4030579 h 6234613"/>
              <a:gd name="connsiteX10" fmla="*/ 12032 w 4752474"/>
              <a:gd name="connsiteY10" fmla="*/ 3633537 h 6234613"/>
              <a:gd name="connsiteX11" fmla="*/ 0 w 4752474"/>
              <a:gd name="connsiteY11" fmla="*/ 3200400 h 6234613"/>
              <a:gd name="connsiteX12" fmla="*/ 144379 w 4752474"/>
              <a:gd name="connsiteY12" fmla="*/ 2851484 h 6234613"/>
              <a:gd name="connsiteX13" fmla="*/ 132348 w 4752474"/>
              <a:gd name="connsiteY13" fmla="*/ 2719137 h 6234613"/>
              <a:gd name="connsiteX14" fmla="*/ 240632 w 4752474"/>
              <a:gd name="connsiteY14" fmla="*/ 2550695 h 6234613"/>
              <a:gd name="connsiteX15" fmla="*/ 385011 w 4752474"/>
              <a:gd name="connsiteY15" fmla="*/ 2237874 h 6234613"/>
              <a:gd name="connsiteX16" fmla="*/ 745958 w 4752474"/>
              <a:gd name="connsiteY16" fmla="*/ 2538663 h 6234613"/>
              <a:gd name="connsiteX17" fmla="*/ 1106906 w 4752474"/>
              <a:gd name="connsiteY17" fmla="*/ 2382253 h 6234613"/>
              <a:gd name="connsiteX18" fmla="*/ 685800 w 4752474"/>
              <a:gd name="connsiteY18" fmla="*/ 2057400 h 6234613"/>
              <a:gd name="connsiteX19" fmla="*/ 902369 w 4752474"/>
              <a:gd name="connsiteY19" fmla="*/ 1792705 h 6234613"/>
              <a:gd name="connsiteX20" fmla="*/ 830179 w 4752474"/>
              <a:gd name="connsiteY20" fmla="*/ 1720516 h 6234613"/>
              <a:gd name="connsiteX21" fmla="*/ 505327 w 4752474"/>
              <a:gd name="connsiteY21" fmla="*/ 1648326 h 6234613"/>
              <a:gd name="connsiteX22" fmla="*/ 733927 w 4752474"/>
              <a:gd name="connsiteY22" fmla="*/ 1383632 h 6234613"/>
              <a:gd name="connsiteX23" fmla="*/ 1070811 w 4752474"/>
              <a:gd name="connsiteY23" fmla="*/ 1311442 h 6234613"/>
              <a:gd name="connsiteX24" fmla="*/ 914400 w 4752474"/>
              <a:gd name="connsiteY24" fmla="*/ 1118937 h 6234613"/>
              <a:gd name="connsiteX25" fmla="*/ 914400 w 4752474"/>
              <a:gd name="connsiteY25" fmla="*/ 830179 h 6234613"/>
              <a:gd name="connsiteX26" fmla="*/ 926432 w 4752474"/>
              <a:gd name="connsiteY26" fmla="*/ 661737 h 6234613"/>
              <a:gd name="connsiteX27" fmla="*/ 1179095 w 4752474"/>
              <a:gd name="connsiteY27" fmla="*/ 577516 h 6234613"/>
              <a:gd name="connsiteX28" fmla="*/ 1070811 w 4752474"/>
              <a:gd name="connsiteY28" fmla="*/ 445169 h 6234613"/>
              <a:gd name="connsiteX29" fmla="*/ 926432 w 4752474"/>
              <a:gd name="connsiteY29" fmla="*/ 481263 h 6234613"/>
              <a:gd name="connsiteX30" fmla="*/ 733927 w 4752474"/>
              <a:gd name="connsiteY30" fmla="*/ 240632 h 6234613"/>
              <a:gd name="connsiteX31" fmla="*/ 770021 w 4752474"/>
              <a:gd name="connsiteY31" fmla="*/ 72190 h 6234613"/>
              <a:gd name="connsiteX32" fmla="*/ 938464 w 4752474"/>
              <a:gd name="connsiteY32" fmla="*/ 0 h 6234613"/>
              <a:gd name="connsiteX33" fmla="*/ 1215190 w 4752474"/>
              <a:gd name="connsiteY33" fmla="*/ 372979 h 6234613"/>
              <a:gd name="connsiteX34" fmla="*/ 1364582 w 4752474"/>
              <a:gd name="connsiteY34" fmla="*/ 591553 h 6234613"/>
              <a:gd name="connsiteX35" fmla="*/ 1362075 w 4752474"/>
              <a:gd name="connsiteY35" fmla="*/ 769896 h 6234613"/>
              <a:gd name="connsiteX36" fmla="*/ 1395664 w 4752474"/>
              <a:gd name="connsiteY36" fmla="*/ 986590 h 6234613"/>
              <a:gd name="connsiteX37" fmla="*/ 1624264 w 4752474"/>
              <a:gd name="connsiteY37" fmla="*/ 1167063 h 6234613"/>
              <a:gd name="connsiteX38" fmla="*/ 2081464 w 4752474"/>
              <a:gd name="connsiteY38" fmla="*/ 1552074 h 6234613"/>
              <a:gd name="connsiteX39" fmla="*/ 2317458 w 4752474"/>
              <a:gd name="connsiteY39" fmla="*/ 1804737 h 6234613"/>
              <a:gd name="connsiteX40" fmla="*/ 2507456 w 4752474"/>
              <a:gd name="connsiteY40" fmla="*/ 1951372 h 6234613"/>
              <a:gd name="connsiteX41" fmla="*/ 2748464 w 4752474"/>
              <a:gd name="connsiteY41" fmla="*/ 2281237 h 6234613"/>
              <a:gd name="connsiteX42" fmla="*/ 2883193 w 4752474"/>
              <a:gd name="connsiteY42" fmla="*/ 2594811 h 6234613"/>
              <a:gd name="connsiteX43" fmla="*/ 3768141 w 4752474"/>
              <a:gd name="connsiteY43" fmla="*/ 3188620 h 6234613"/>
              <a:gd name="connsiteX44" fmla="*/ 4138864 w 4752474"/>
              <a:gd name="connsiteY44" fmla="*/ 3585411 h 6234613"/>
              <a:gd name="connsiteX45" fmla="*/ 4403558 w 4752474"/>
              <a:gd name="connsiteY45" fmla="*/ 4018547 h 6234613"/>
              <a:gd name="connsiteX46" fmla="*/ 4612857 w 4752474"/>
              <a:gd name="connsiteY46" fmla="*/ 4848726 h 6234613"/>
              <a:gd name="connsiteX47" fmla="*/ 4728411 w 4752474"/>
              <a:gd name="connsiteY47" fmla="*/ 5570621 h 6234613"/>
              <a:gd name="connsiteX48" fmla="*/ 4752474 w 4752474"/>
              <a:gd name="connsiteY48" fmla="*/ 6232358 h 6234613"/>
              <a:gd name="connsiteX49" fmla="*/ 1215190 w 4752474"/>
              <a:gd name="connsiteY49" fmla="*/ 6234613 h 6234613"/>
              <a:gd name="connsiteX0" fmla="*/ 1215190 w 4752474"/>
              <a:gd name="connsiteY0" fmla="*/ 6234613 h 6234613"/>
              <a:gd name="connsiteX1" fmla="*/ 1552074 w 4752474"/>
              <a:gd name="connsiteY1" fmla="*/ 5654842 h 6234613"/>
              <a:gd name="connsiteX2" fmla="*/ 2021306 w 4752474"/>
              <a:gd name="connsiteY2" fmla="*/ 4656221 h 6234613"/>
              <a:gd name="connsiteX3" fmla="*/ 2177716 w 4752474"/>
              <a:gd name="connsiteY3" fmla="*/ 4235116 h 6234613"/>
              <a:gd name="connsiteX4" fmla="*/ 2165685 w 4752474"/>
              <a:gd name="connsiteY4" fmla="*/ 3970421 h 6234613"/>
              <a:gd name="connsiteX5" fmla="*/ 2069432 w 4752474"/>
              <a:gd name="connsiteY5" fmla="*/ 3826042 h 6234613"/>
              <a:gd name="connsiteX6" fmla="*/ 1876927 w 4752474"/>
              <a:gd name="connsiteY6" fmla="*/ 4138863 h 6234613"/>
              <a:gd name="connsiteX7" fmla="*/ 1528011 w 4752474"/>
              <a:gd name="connsiteY7" fmla="*/ 4295274 h 6234613"/>
              <a:gd name="connsiteX8" fmla="*/ 890337 w 4752474"/>
              <a:gd name="connsiteY8" fmla="*/ 4271211 h 6234613"/>
              <a:gd name="connsiteX9" fmla="*/ 336885 w 4752474"/>
              <a:gd name="connsiteY9" fmla="*/ 4030579 h 6234613"/>
              <a:gd name="connsiteX10" fmla="*/ 12032 w 4752474"/>
              <a:gd name="connsiteY10" fmla="*/ 3633537 h 6234613"/>
              <a:gd name="connsiteX11" fmla="*/ 0 w 4752474"/>
              <a:gd name="connsiteY11" fmla="*/ 3200400 h 6234613"/>
              <a:gd name="connsiteX12" fmla="*/ 144379 w 4752474"/>
              <a:gd name="connsiteY12" fmla="*/ 2851484 h 6234613"/>
              <a:gd name="connsiteX13" fmla="*/ 132348 w 4752474"/>
              <a:gd name="connsiteY13" fmla="*/ 2719137 h 6234613"/>
              <a:gd name="connsiteX14" fmla="*/ 240632 w 4752474"/>
              <a:gd name="connsiteY14" fmla="*/ 2550695 h 6234613"/>
              <a:gd name="connsiteX15" fmla="*/ 385011 w 4752474"/>
              <a:gd name="connsiteY15" fmla="*/ 2237874 h 6234613"/>
              <a:gd name="connsiteX16" fmla="*/ 745958 w 4752474"/>
              <a:gd name="connsiteY16" fmla="*/ 2538663 h 6234613"/>
              <a:gd name="connsiteX17" fmla="*/ 1106906 w 4752474"/>
              <a:gd name="connsiteY17" fmla="*/ 2382253 h 6234613"/>
              <a:gd name="connsiteX18" fmla="*/ 685800 w 4752474"/>
              <a:gd name="connsiteY18" fmla="*/ 2057400 h 6234613"/>
              <a:gd name="connsiteX19" fmla="*/ 902369 w 4752474"/>
              <a:gd name="connsiteY19" fmla="*/ 1792705 h 6234613"/>
              <a:gd name="connsiteX20" fmla="*/ 830179 w 4752474"/>
              <a:gd name="connsiteY20" fmla="*/ 1720516 h 6234613"/>
              <a:gd name="connsiteX21" fmla="*/ 505327 w 4752474"/>
              <a:gd name="connsiteY21" fmla="*/ 1648326 h 6234613"/>
              <a:gd name="connsiteX22" fmla="*/ 733927 w 4752474"/>
              <a:gd name="connsiteY22" fmla="*/ 1383632 h 6234613"/>
              <a:gd name="connsiteX23" fmla="*/ 1070811 w 4752474"/>
              <a:gd name="connsiteY23" fmla="*/ 1311442 h 6234613"/>
              <a:gd name="connsiteX24" fmla="*/ 914400 w 4752474"/>
              <a:gd name="connsiteY24" fmla="*/ 1118937 h 6234613"/>
              <a:gd name="connsiteX25" fmla="*/ 914400 w 4752474"/>
              <a:gd name="connsiteY25" fmla="*/ 830179 h 6234613"/>
              <a:gd name="connsiteX26" fmla="*/ 926432 w 4752474"/>
              <a:gd name="connsiteY26" fmla="*/ 661737 h 6234613"/>
              <a:gd name="connsiteX27" fmla="*/ 1179095 w 4752474"/>
              <a:gd name="connsiteY27" fmla="*/ 577516 h 6234613"/>
              <a:gd name="connsiteX28" fmla="*/ 1070811 w 4752474"/>
              <a:gd name="connsiteY28" fmla="*/ 445169 h 6234613"/>
              <a:gd name="connsiteX29" fmla="*/ 926432 w 4752474"/>
              <a:gd name="connsiteY29" fmla="*/ 481263 h 6234613"/>
              <a:gd name="connsiteX30" fmla="*/ 733927 w 4752474"/>
              <a:gd name="connsiteY30" fmla="*/ 240632 h 6234613"/>
              <a:gd name="connsiteX31" fmla="*/ 770021 w 4752474"/>
              <a:gd name="connsiteY31" fmla="*/ 72190 h 6234613"/>
              <a:gd name="connsiteX32" fmla="*/ 938464 w 4752474"/>
              <a:gd name="connsiteY32" fmla="*/ 0 h 6234613"/>
              <a:gd name="connsiteX33" fmla="*/ 1215190 w 4752474"/>
              <a:gd name="connsiteY33" fmla="*/ 372979 h 6234613"/>
              <a:gd name="connsiteX34" fmla="*/ 1364582 w 4752474"/>
              <a:gd name="connsiteY34" fmla="*/ 591553 h 6234613"/>
              <a:gd name="connsiteX35" fmla="*/ 1362075 w 4752474"/>
              <a:gd name="connsiteY35" fmla="*/ 769896 h 6234613"/>
              <a:gd name="connsiteX36" fmla="*/ 1395664 w 4752474"/>
              <a:gd name="connsiteY36" fmla="*/ 986590 h 6234613"/>
              <a:gd name="connsiteX37" fmla="*/ 1624264 w 4752474"/>
              <a:gd name="connsiteY37" fmla="*/ 1167063 h 6234613"/>
              <a:gd name="connsiteX38" fmla="*/ 2081464 w 4752474"/>
              <a:gd name="connsiteY38" fmla="*/ 1552074 h 6234613"/>
              <a:gd name="connsiteX39" fmla="*/ 2317458 w 4752474"/>
              <a:gd name="connsiteY39" fmla="*/ 1804737 h 6234613"/>
              <a:gd name="connsiteX40" fmla="*/ 2507456 w 4752474"/>
              <a:gd name="connsiteY40" fmla="*/ 1951372 h 6234613"/>
              <a:gd name="connsiteX41" fmla="*/ 2748464 w 4752474"/>
              <a:gd name="connsiteY41" fmla="*/ 2281237 h 6234613"/>
              <a:gd name="connsiteX42" fmla="*/ 2883193 w 4752474"/>
              <a:gd name="connsiteY42" fmla="*/ 2594811 h 6234613"/>
              <a:gd name="connsiteX43" fmla="*/ 3768141 w 4752474"/>
              <a:gd name="connsiteY43" fmla="*/ 3188620 h 6234613"/>
              <a:gd name="connsiteX44" fmla="*/ 4138864 w 4752474"/>
              <a:gd name="connsiteY44" fmla="*/ 3585411 h 6234613"/>
              <a:gd name="connsiteX45" fmla="*/ 4403558 w 4752474"/>
              <a:gd name="connsiteY45" fmla="*/ 4018547 h 6234613"/>
              <a:gd name="connsiteX46" fmla="*/ 4612857 w 4752474"/>
              <a:gd name="connsiteY46" fmla="*/ 4848726 h 6234613"/>
              <a:gd name="connsiteX47" fmla="*/ 4728411 w 4752474"/>
              <a:gd name="connsiteY47" fmla="*/ 5570621 h 6234613"/>
              <a:gd name="connsiteX48" fmla="*/ 4752474 w 4752474"/>
              <a:gd name="connsiteY48" fmla="*/ 6232358 h 6234613"/>
              <a:gd name="connsiteX49" fmla="*/ 1215190 w 4752474"/>
              <a:gd name="connsiteY49" fmla="*/ 6234613 h 6234613"/>
              <a:gd name="connsiteX0" fmla="*/ 1215190 w 4752474"/>
              <a:gd name="connsiteY0" fmla="*/ 6234613 h 6234613"/>
              <a:gd name="connsiteX1" fmla="*/ 1552074 w 4752474"/>
              <a:gd name="connsiteY1" fmla="*/ 5654842 h 6234613"/>
              <a:gd name="connsiteX2" fmla="*/ 2021306 w 4752474"/>
              <a:gd name="connsiteY2" fmla="*/ 4656221 h 6234613"/>
              <a:gd name="connsiteX3" fmla="*/ 2177716 w 4752474"/>
              <a:gd name="connsiteY3" fmla="*/ 4235116 h 6234613"/>
              <a:gd name="connsiteX4" fmla="*/ 2165685 w 4752474"/>
              <a:gd name="connsiteY4" fmla="*/ 3970421 h 6234613"/>
              <a:gd name="connsiteX5" fmla="*/ 2069432 w 4752474"/>
              <a:gd name="connsiteY5" fmla="*/ 3826042 h 6234613"/>
              <a:gd name="connsiteX6" fmla="*/ 1876927 w 4752474"/>
              <a:gd name="connsiteY6" fmla="*/ 4138863 h 6234613"/>
              <a:gd name="connsiteX7" fmla="*/ 1528011 w 4752474"/>
              <a:gd name="connsiteY7" fmla="*/ 4295274 h 6234613"/>
              <a:gd name="connsiteX8" fmla="*/ 890337 w 4752474"/>
              <a:gd name="connsiteY8" fmla="*/ 4271211 h 6234613"/>
              <a:gd name="connsiteX9" fmla="*/ 336885 w 4752474"/>
              <a:gd name="connsiteY9" fmla="*/ 4030579 h 6234613"/>
              <a:gd name="connsiteX10" fmla="*/ 12032 w 4752474"/>
              <a:gd name="connsiteY10" fmla="*/ 3633537 h 6234613"/>
              <a:gd name="connsiteX11" fmla="*/ 0 w 4752474"/>
              <a:gd name="connsiteY11" fmla="*/ 3200400 h 6234613"/>
              <a:gd name="connsiteX12" fmla="*/ 144379 w 4752474"/>
              <a:gd name="connsiteY12" fmla="*/ 2851484 h 6234613"/>
              <a:gd name="connsiteX13" fmla="*/ 132348 w 4752474"/>
              <a:gd name="connsiteY13" fmla="*/ 2719137 h 6234613"/>
              <a:gd name="connsiteX14" fmla="*/ 240632 w 4752474"/>
              <a:gd name="connsiteY14" fmla="*/ 2550695 h 6234613"/>
              <a:gd name="connsiteX15" fmla="*/ 385011 w 4752474"/>
              <a:gd name="connsiteY15" fmla="*/ 2237874 h 6234613"/>
              <a:gd name="connsiteX16" fmla="*/ 745958 w 4752474"/>
              <a:gd name="connsiteY16" fmla="*/ 2538663 h 6234613"/>
              <a:gd name="connsiteX17" fmla="*/ 1106906 w 4752474"/>
              <a:gd name="connsiteY17" fmla="*/ 2382253 h 6234613"/>
              <a:gd name="connsiteX18" fmla="*/ 685800 w 4752474"/>
              <a:gd name="connsiteY18" fmla="*/ 2057400 h 6234613"/>
              <a:gd name="connsiteX19" fmla="*/ 902369 w 4752474"/>
              <a:gd name="connsiteY19" fmla="*/ 1792705 h 6234613"/>
              <a:gd name="connsiteX20" fmla="*/ 830179 w 4752474"/>
              <a:gd name="connsiteY20" fmla="*/ 1720516 h 6234613"/>
              <a:gd name="connsiteX21" fmla="*/ 505327 w 4752474"/>
              <a:gd name="connsiteY21" fmla="*/ 1648326 h 6234613"/>
              <a:gd name="connsiteX22" fmla="*/ 733927 w 4752474"/>
              <a:gd name="connsiteY22" fmla="*/ 1383632 h 6234613"/>
              <a:gd name="connsiteX23" fmla="*/ 1070811 w 4752474"/>
              <a:gd name="connsiteY23" fmla="*/ 1311442 h 6234613"/>
              <a:gd name="connsiteX24" fmla="*/ 914400 w 4752474"/>
              <a:gd name="connsiteY24" fmla="*/ 1118937 h 6234613"/>
              <a:gd name="connsiteX25" fmla="*/ 914400 w 4752474"/>
              <a:gd name="connsiteY25" fmla="*/ 830179 h 6234613"/>
              <a:gd name="connsiteX26" fmla="*/ 926432 w 4752474"/>
              <a:gd name="connsiteY26" fmla="*/ 661737 h 6234613"/>
              <a:gd name="connsiteX27" fmla="*/ 1179095 w 4752474"/>
              <a:gd name="connsiteY27" fmla="*/ 577516 h 6234613"/>
              <a:gd name="connsiteX28" fmla="*/ 1070811 w 4752474"/>
              <a:gd name="connsiteY28" fmla="*/ 445169 h 6234613"/>
              <a:gd name="connsiteX29" fmla="*/ 926432 w 4752474"/>
              <a:gd name="connsiteY29" fmla="*/ 481263 h 6234613"/>
              <a:gd name="connsiteX30" fmla="*/ 733927 w 4752474"/>
              <a:gd name="connsiteY30" fmla="*/ 240632 h 6234613"/>
              <a:gd name="connsiteX31" fmla="*/ 770021 w 4752474"/>
              <a:gd name="connsiteY31" fmla="*/ 72190 h 6234613"/>
              <a:gd name="connsiteX32" fmla="*/ 938464 w 4752474"/>
              <a:gd name="connsiteY32" fmla="*/ 0 h 6234613"/>
              <a:gd name="connsiteX33" fmla="*/ 1215190 w 4752474"/>
              <a:gd name="connsiteY33" fmla="*/ 372979 h 6234613"/>
              <a:gd name="connsiteX34" fmla="*/ 1364582 w 4752474"/>
              <a:gd name="connsiteY34" fmla="*/ 591553 h 6234613"/>
              <a:gd name="connsiteX35" fmla="*/ 1362075 w 4752474"/>
              <a:gd name="connsiteY35" fmla="*/ 769896 h 6234613"/>
              <a:gd name="connsiteX36" fmla="*/ 1395664 w 4752474"/>
              <a:gd name="connsiteY36" fmla="*/ 986590 h 6234613"/>
              <a:gd name="connsiteX37" fmla="*/ 1624264 w 4752474"/>
              <a:gd name="connsiteY37" fmla="*/ 1167063 h 6234613"/>
              <a:gd name="connsiteX38" fmla="*/ 2081464 w 4752474"/>
              <a:gd name="connsiteY38" fmla="*/ 1552074 h 6234613"/>
              <a:gd name="connsiteX39" fmla="*/ 2317458 w 4752474"/>
              <a:gd name="connsiteY39" fmla="*/ 1804737 h 6234613"/>
              <a:gd name="connsiteX40" fmla="*/ 2507456 w 4752474"/>
              <a:gd name="connsiteY40" fmla="*/ 1951372 h 6234613"/>
              <a:gd name="connsiteX41" fmla="*/ 2748464 w 4752474"/>
              <a:gd name="connsiteY41" fmla="*/ 2281237 h 6234613"/>
              <a:gd name="connsiteX42" fmla="*/ 2883193 w 4752474"/>
              <a:gd name="connsiteY42" fmla="*/ 2594811 h 6234613"/>
              <a:gd name="connsiteX43" fmla="*/ 3768141 w 4752474"/>
              <a:gd name="connsiteY43" fmla="*/ 3188620 h 6234613"/>
              <a:gd name="connsiteX44" fmla="*/ 4138864 w 4752474"/>
              <a:gd name="connsiteY44" fmla="*/ 3585411 h 6234613"/>
              <a:gd name="connsiteX45" fmla="*/ 4403558 w 4752474"/>
              <a:gd name="connsiteY45" fmla="*/ 4018547 h 6234613"/>
              <a:gd name="connsiteX46" fmla="*/ 4612857 w 4752474"/>
              <a:gd name="connsiteY46" fmla="*/ 4848726 h 6234613"/>
              <a:gd name="connsiteX47" fmla="*/ 4728411 w 4752474"/>
              <a:gd name="connsiteY47" fmla="*/ 5570621 h 6234613"/>
              <a:gd name="connsiteX48" fmla="*/ 4752474 w 4752474"/>
              <a:gd name="connsiteY48" fmla="*/ 6232358 h 6234613"/>
              <a:gd name="connsiteX49" fmla="*/ 1215190 w 4752474"/>
              <a:gd name="connsiteY49" fmla="*/ 6234613 h 6234613"/>
              <a:gd name="connsiteX0" fmla="*/ 1215190 w 4752474"/>
              <a:gd name="connsiteY0" fmla="*/ 6234613 h 6234613"/>
              <a:gd name="connsiteX1" fmla="*/ 1552074 w 4752474"/>
              <a:gd name="connsiteY1" fmla="*/ 5654842 h 6234613"/>
              <a:gd name="connsiteX2" fmla="*/ 2021306 w 4752474"/>
              <a:gd name="connsiteY2" fmla="*/ 4656221 h 6234613"/>
              <a:gd name="connsiteX3" fmla="*/ 2177716 w 4752474"/>
              <a:gd name="connsiteY3" fmla="*/ 4235116 h 6234613"/>
              <a:gd name="connsiteX4" fmla="*/ 2165685 w 4752474"/>
              <a:gd name="connsiteY4" fmla="*/ 3970421 h 6234613"/>
              <a:gd name="connsiteX5" fmla="*/ 2069432 w 4752474"/>
              <a:gd name="connsiteY5" fmla="*/ 3826042 h 6234613"/>
              <a:gd name="connsiteX6" fmla="*/ 1876927 w 4752474"/>
              <a:gd name="connsiteY6" fmla="*/ 4138863 h 6234613"/>
              <a:gd name="connsiteX7" fmla="*/ 1528011 w 4752474"/>
              <a:gd name="connsiteY7" fmla="*/ 4295274 h 6234613"/>
              <a:gd name="connsiteX8" fmla="*/ 890337 w 4752474"/>
              <a:gd name="connsiteY8" fmla="*/ 4271211 h 6234613"/>
              <a:gd name="connsiteX9" fmla="*/ 336885 w 4752474"/>
              <a:gd name="connsiteY9" fmla="*/ 4030579 h 6234613"/>
              <a:gd name="connsiteX10" fmla="*/ 12032 w 4752474"/>
              <a:gd name="connsiteY10" fmla="*/ 3633537 h 6234613"/>
              <a:gd name="connsiteX11" fmla="*/ 0 w 4752474"/>
              <a:gd name="connsiteY11" fmla="*/ 3200400 h 6234613"/>
              <a:gd name="connsiteX12" fmla="*/ 144379 w 4752474"/>
              <a:gd name="connsiteY12" fmla="*/ 2851484 h 6234613"/>
              <a:gd name="connsiteX13" fmla="*/ 132348 w 4752474"/>
              <a:gd name="connsiteY13" fmla="*/ 2719137 h 6234613"/>
              <a:gd name="connsiteX14" fmla="*/ 240632 w 4752474"/>
              <a:gd name="connsiteY14" fmla="*/ 2550695 h 6234613"/>
              <a:gd name="connsiteX15" fmla="*/ 385011 w 4752474"/>
              <a:gd name="connsiteY15" fmla="*/ 2237874 h 6234613"/>
              <a:gd name="connsiteX16" fmla="*/ 745958 w 4752474"/>
              <a:gd name="connsiteY16" fmla="*/ 2538663 h 6234613"/>
              <a:gd name="connsiteX17" fmla="*/ 1106906 w 4752474"/>
              <a:gd name="connsiteY17" fmla="*/ 2382253 h 6234613"/>
              <a:gd name="connsiteX18" fmla="*/ 685800 w 4752474"/>
              <a:gd name="connsiteY18" fmla="*/ 2057400 h 6234613"/>
              <a:gd name="connsiteX19" fmla="*/ 902369 w 4752474"/>
              <a:gd name="connsiteY19" fmla="*/ 1792705 h 6234613"/>
              <a:gd name="connsiteX20" fmla="*/ 830179 w 4752474"/>
              <a:gd name="connsiteY20" fmla="*/ 1720516 h 6234613"/>
              <a:gd name="connsiteX21" fmla="*/ 505327 w 4752474"/>
              <a:gd name="connsiteY21" fmla="*/ 1648326 h 6234613"/>
              <a:gd name="connsiteX22" fmla="*/ 733927 w 4752474"/>
              <a:gd name="connsiteY22" fmla="*/ 1383632 h 6234613"/>
              <a:gd name="connsiteX23" fmla="*/ 1070811 w 4752474"/>
              <a:gd name="connsiteY23" fmla="*/ 1311442 h 6234613"/>
              <a:gd name="connsiteX24" fmla="*/ 914400 w 4752474"/>
              <a:gd name="connsiteY24" fmla="*/ 1118937 h 6234613"/>
              <a:gd name="connsiteX25" fmla="*/ 914400 w 4752474"/>
              <a:gd name="connsiteY25" fmla="*/ 830179 h 6234613"/>
              <a:gd name="connsiteX26" fmla="*/ 926432 w 4752474"/>
              <a:gd name="connsiteY26" fmla="*/ 661737 h 6234613"/>
              <a:gd name="connsiteX27" fmla="*/ 1179095 w 4752474"/>
              <a:gd name="connsiteY27" fmla="*/ 577516 h 6234613"/>
              <a:gd name="connsiteX28" fmla="*/ 1070811 w 4752474"/>
              <a:gd name="connsiteY28" fmla="*/ 445169 h 6234613"/>
              <a:gd name="connsiteX29" fmla="*/ 926432 w 4752474"/>
              <a:gd name="connsiteY29" fmla="*/ 481263 h 6234613"/>
              <a:gd name="connsiteX30" fmla="*/ 733927 w 4752474"/>
              <a:gd name="connsiteY30" fmla="*/ 240632 h 6234613"/>
              <a:gd name="connsiteX31" fmla="*/ 770021 w 4752474"/>
              <a:gd name="connsiteY31" fmla="*/ 72190 h 6234613"/>
              <a:gd name="connsiteX32" fmla="*/ 938464 w 4752474"/>
              <a:gd name="connsiteY32" fmla="*/ 0 h 6234613"/>
              <a:gd name="connsiteX33" fmla="*/ 1215190 w 4752474"/>
              <a:gd name="connsiteY33" fmla="*/ 372979 h 6234613"/>
              <a:gd name="connsiteX34" fmla="*/ 1364582 w 4752474"/>
              <a:gd name="connsiteY34" fmla="*/ 591553 h 6234613"/>
              <a:gd name="connsiteX35" fmla="*/ 1362075 w 4752474"/>
              <a:gd name="connsiteY35" fmla="*/ 769896 h 6234613"/>
              <a:gd name="connsiteX36" fmla="*/ 1395664 w 4752474"/>
              <a:gd name="connsiteY36" fmla="*/ 986590 h 6234613"/>
              <a:gd name="connsiteX37" fmla="*/ 1624264 w 4752474"/>
              <a:gd name="connsiteY37" fmla="*/ 1167063 h 6234613"/>
              <a:gd name="connsiteX38" fmla="*/ 2081464 w 4752474"/>
              <a:gd name="connsiteY38" fmla="*/ 1552074 h 6234613"/>
              <a:gd name="connsiteX39" fmla="*/ 2317458 w 4752474"/>
              <a:gd name="connsiteY39" fmla="*/ 1804737 h 6234613"/>
              <a:gd name="connsiteX40" fmla="*/ 2507456 w 4752474"/>
              <a:gd name="connsiteY40" fmla="*/ 1951372 h 6234613"/>
              <a:gd name="connsiteX41" fmla="*/ 2748464 w 4752474"/>
              <a:gd name="connsiteY41" fmla="*/ 2281237 h 6234613"/>
              <a:gd name="connsiteX42" fmla="*/ 2883193 w 4752474"/>
              <a:gd name="connsiteY42" fmla="*/ 2594811 h 6234613"/>
              <a:gd name="connsiteX43" fmla="*/ 3768141 w 4752474"/>
              <a:gd name="connsiteY43" fmla="*/ 3188620 h 6234613"/>
              <a:gd name="connsiteX44" fmla="*/ 4138864 w 4752474"/>
              <a:gd name="connsiteY44" fmla="*/ 3585411 h 6234613"/>
              <a:gd name="connsiteX45" fmla="*/ 4403558 w 4752474"/>
              <a:gd name="connsiteY45" fmla="*/ 4018547 h 6234613"/>
              <a:gd name="connsiteX46" fmla="*/ 4612857 w 4752474"/>
              <a:gd name="connsiteY46" fmla="*/ 4848726 h 6234613"/>
              <a:gd name="connsiteX47" fmla="*/ 4728411 w 4752474"/>
              <a:gd name="connsiteY47" fmla="*/ 5570621 h 6234613"/>
              <a:gd name="connsiteX48" fmla="*/ 4752474 w 4752474"/>
              <a:gd name="connsiteY48" fmla="*/ 6232358 h 6234613"/>
              <a:gd name="connsiteX49" fmla="*/ 1215190 w 4752474"/>
              <a:gd name="connsiteY49" fmla="*/ 6234613 h 6234613"/>
              <a:gd name="connsiteX0" fmla="*/ 1215190 w 4752474"/>
              <a:gd name="connsiteY0" fmla="*/ 6234613 h 6234613"/>
              <a:gd name="connsiteX1" fmla="*/ 1552074 w 4752474"/>
              <a:gd name="connsiteY1" fmla="*/ 5654842 h 6234613"/>
              <a:gd name="connsiteX2" fmla="*/ 2021306 w 4752474"/>
              <a:gd name="connsiteY2" fmla="*/ 4656221 h 6234613"/>
              <a:gd name="connsiteX3" fmla="*/ 2177716 w 4752474"/>
              <a:gd name="connsiteY3" fmla="*/ 4235116 h 6234613"/>
              <a:gd name="connsiteX4" fmla="*/ 2165685 w 4752474"/>
              <a:gd name="connsiteY4" fmla="*/ 3970421 h 6234613"/>
              <a:gd name="connsiteX5" fmla="*/ 2069432 w 4752474"/>
              <a:gd name="connsiteY5" fmla="*/ 3826042 h 6234613"/>
              <a:gd name="connsiteX6" fmla="*/ 1876927 w 4752474"/>
              <a:gd name="connsiteY6" fmla="*/ 4138863 h 6234613"/>
              <a:gd name="connsiteX7" fmla="*/ 1528011 w 4752474"/>
              <a:gd name="connsiteY7" fmla="*/ 4295274 h 6234613"/>
              <a:gd name="connsiteX8" fmla="*/ 890337 w 4752474"/>
              <a:gd name="connsiteY8" fmla="*/ 4271211 h 6234613"/>
              <a:gd name="connsiteX9" fmla="*/ 336885 w 4752474"/>
              <a:gd name="connsiteY9" fmla="*/ 4030579 h 6234613"/>
              <a:gd name="connsiteX10" fmla="*/ 12032 w 4752474"/>
              <a:gd name="connsiteY10" fmla="*/ 3633537 h 6234613"/>
              <a:gd name="connsiteX11" fmla="*/ 0 w 4752474"/>
              <a:gd name="connsiteY11" fmla="*/ 3200400 h 6234613"/>
              <a:gd name="connsiteX12" fmla="*/ 144379 w 4752474"/>
              <a:gd name="connsiteY12" fmla="*/ 2851484 h 6234613"/>
              <a:gd name="connsiteX13" fmla="*/ 132348 w 4752474"/>
              <a:gd name="connsiteY13" fmla="*/ 2719137 h 6234613"/>
              <a:gd name="connsiteX14" fmla="*/ 240632 w 4752474"/>
              <a:gd name="connsiteY14" fmla="*/ 2550695 h 6234613"/>
              <a:gd name="connsiteX15" fmla="*/ 385011 w 4752474"/>
              <a:gd name="connsiteY15" fmla="*/ 2237874 h 6234613"/>
              <a:gd name="connsiteX16" fmla="*/ 745958 w 4752474"/>
              <a:gd name="connsiteY16" fmla="*/ 2538663 h 6234613"/>
              <a:gd name="connsiteX17" fmla="*/ 1106906 w 4752474"/>
              <a:gd name="connsiteY17" fmla="*/ 2382253 h 6234613"/>
              <a:gd name="connsiteX18" fmla="*/ 685800 w 4752474"/>
              <a:gd name="connsiteY18" fmla="*/ 2057400 h 6234613"/>
              <a:gd name="connsiteX19" fmla="*/ 902369 w 4752474"/>
              <a:gd name="connsiteY19" fmla="*/ 1792705 h 6234613"/>
              <a:gd name="connsiteX20" fmla="*/ 830179 w 4752474"/>
              <a:gd name="connsiteY20" fmla="*/ 1720516 h 6234613"/>
              <a:gd name="connsiteX21" fmla="*/ 505327 w 4752474"/>
              <a:gd name="connsiteY21" fmla="*/ 1648326 h 6234613"/>
              <a:gd name="connsiteX22" fmla="*/ 733927 w 4752474"/>
              <a:gd name="connsiteY22" fmla="*/ 1383632 h 6234613"/>
              <a:gd name="connsiteX23" fmla="*/ 1070811 w 4752474"/>
              <a:gd name="connsiteY23" fmla="*/ 1311442 h 6234613"/>
              <a:gd name="connsiteX24" fmla="*/ 914400 w 4752474"/>
              <a:gd name="connsiteY24" fmla="*/ 1118937 h 6234613"/>
              <a:gd name="connsiteX25" fmla="*/ 914400 w 4752474"/>
              <a:gd name="connsiteY25" fmla="*/ 830179 h 6234613"/>
              <a:gd name="connsiteX26" fmla="*/ 926432 w 4752474"/>
              <a:gd name="connsiteY26" fmla="*/ 661737 h 6234613"/>
              <a:gd name="connsiteX27" fmla="*/ 1179095 w 4752474"/>
              <a:gd name="connsiteY27" fmla="*/ 577516 h 6234613"/>
              <a:gd name="connsiteX28" fmla="*/ 1070811 w 4752474"/>
              <a:gd name="connsiteY28" fmla="*/ 445169 h 6234613"/>
              <a:gd name="connsiteX29" fmla="*/ 926432 w 4752474"/>
              <a:gd name="connsiteY29" fmla="*/ 481263 h 6234613"/>
              <a:gd name="connsiteX30" fmla="*/ 733927 w 4752474"/>
              <a:gd name="connsiteY30" fmla="*/ 240632 h 6234613"/>
              <a:gd name="connsiteX31" fmla="*/ 770021 w 4752474"/>
              <a:gd name="connsiteY31" fmla="*/ 72190 h 6234613"/>
              <a:gd name="connsiteX32" fmla="*/ 938464 w 4752474"/>
              <a:gd name="connsiteY32" fmla="*/ 0 h 6234613"/>
              <a:gd name="connsiteX33" fmla="*/ 1215190 w 4752474"/>
              <a:gd name="connsiteY33" fmla="*/ 372979 h 6234613"/>
              <a:gd name="connsiteX34" fmla="*/ 1364582 w 4752474"/>
              <a:gd name="connsiteY34" fmla="*/ 591553 h 6234613"/>
              <a:gd name="connsiteX35" fmla="*/ 1362075 w 4752474"/>
              <a:gd name="connsiteY35" fmla="*/ 769896 h 6234613"/>
              <a:gd name="connsiteX36" fmla="*/ 1395664 w 4752474"/>
              <a:gd name="connsiteY36" fmla="*/ 986590 h 6234613"/>
              <a:gd name="connsiteX37" fmla="*/ 1624264 w 4752474"/>
              <a:gd name="connsiteY37" fmla="*/ 1167063 h 6234613"/>
              <a:gd name="connsiteX38" fmla="*/ 2081464 w 4752474"/>
              <a:gd name="connsiteY38" fmla="*/ 1552074 h 6234613"/>
              <a:gd name="connsiteX39" fmla="*/ 2317458 w 4752474"/>
              <a:gd name="connsiteY39" fmla="*/ 1804737 h 6234613"/>
              <a:gd name="connsiteX40" fmla="*/ 2507456 w 4752474"/>
              <a:gd name="connsiteY40" fmla="*/ 1951372 h 6234613"/>
              <a:gd name="connsiteX41" fmla="*/ 2748464 w 4752474"/>
              <a:gd name="connsiteY41" fmla="*/ 2281237 h 6234613"/>
              <a:gd name="connsiteX42" fmla="*/ 2883193 w 4752474"/>
              <a:gd name="connsiteY42" fmla="*/ 2594811 h 6234613"/>
              <a:gd name="connsiteX43" fmla="*/ 3768141 w 4752474"/>
              <a:gd name="connsiteY43" fmla="*/ 3188620 h 6234613"/>
              <a:gd name="connsiteX44" fmla="*/ 4138864 w 4752474"/>
              <a:gd name="connsiteY44" fmla="*/ 3585411 h 6234613"/>
              <a:gd name="connsiteX45" fmla="*/ 4403558 w 4752474"/>
              <a:gd name="connsiteY45" fmla="*/ 4018547 h 6234613"/>
              <a:gd name="connsiteX46" fmla="*/ 4612857 w 4752474"/>
              <a:gd name="connsiteY46" fmla="*/ 4848726 h 6234613"/>
              <a:gd name="connsiteX47" fmla="*/ 4728411 w 4752474"/>
              <a:gd name="connsiteY47" fmla="*/ 5570621 h 6234613"/>
              <a:gd name="connsiteX48" fmla="*/ 4752474 w 4752474"/>
              <a:gd name="connsiteY48" fmla="*/ 6232358 h 6234613"/>
              <a:gd name="connsiteX49" fmla="*/ 1215190 w 4752474"/>
              <a:gd name="connsiteY49" fmla="*/ 6234613 h 6234613"/>
              <a:gd name="connsiteX0" fmla="*/ 1215190 w 4752474"/>
              <a:gd name="connsiteY0" fmla="*/ 6234613 h 6234613"/>
              <a:gd name="connsiteX1" fmla="*/ 1552074 w 4752474"/>
              <a:gd name="connsiteY1" fmla="*/ 5654842 h 6234613"/>
              <a:gd name="connsiteX2" fmla="*/ 2021306 w 4752474"/>
              <a:gd name="connsiteY2" fmla="*/ 4656221 h 6234613"/>
              <a:gd name="connsiteX3" fmla="*/ 2177716 w 4752474"/>
              <a:gd name="connsiteY3" fmla="*/ 4235116 h 6234613"/>
              <a:gd name="connsiteX4" fmla="*/ 2165685 w 4752474"/>
              <a:gd name="connsiteY4" fmla="*/ 3970421 h 6234613"/>
              <a:gd name="connsiteX5" fmla="*/ 2069432 w 4752474"/>
              <a:gd name="connsiteY5" fmla="*/ 3826042 h 6234613"/>
              <a:gd name="connsiteX6" fmla="*/ 1876927 w 4752474"/>
              <a:gd name="connsiteY6" fmla="*/ 4138863 h 6234613"/>
              <a:gd name="connsiteX7" fmla="*/ 1528011 w 4752474"/>
              <a:gd name="connsiteY7" fmla="*/ 4295274 h 6234613"/>
              <a:gd name="connsiteX8" fmla="*/ 890337 w 4752474"/>
              <a:gd name="connsiteY8" fmla="*/ 4271211 h 6234613"/>
              <a:gd name="connsiteX9" fmla="*/ 336885 w 4752474"/>
              <a:gd name="connsiteY9" fmla="*/ 4030579 h 6234613"/>
              <a:gd name="connsiteX10" fmla="*/ 12032 w 4752474"/>
              <a:gd name="connsiteY10" fmla="*/ 3633537 h 6234613"/>
              <a:gd name="connsiteX11" fmla="*/ 0 w 4752474"/>
              <a:gd name="connsiteY11" fmla="*/ 3200400 h 6234613"/>
              <a:gd name="connsiteX12" fmla="*/ 144379 w 4752474"/>
              <a:gd name="connsiteY12" fmla="*/ 2851484 h 6234613"/>
              <a:gd name="connsiteX13" fmla="*/ 132348 w 4752474"/>
              <a:gd name="connsiteY13" fmla="*/ 2719137 h 6234613"/>
              <a:gd name="connsiteX14" fmla="*/ 240632 w 4752474"/>
              <a:gd name="connsiteY14" fmla="*/ 2550695 h 6234613"/>
              <a:gd name="connsiteX15" fmla="*/ 385011 w 4752474"/>
              <a:gd name="connsiteY15" fmla="*/ 2237874 h 6234613"/>
              <a:gd name="connsiteX16" fmla="*/ 745958 w 4752474"/>
              <a:gd name="connsiteY16" fmla="*/ 2538663 h 6234613"/>
              <a:gd name="connsiteX17" fmla="*/ 1106906 w 4752474"/>
              <a:gd name="connsiteY17" fmla="*/ 2382253 h 6234613"/>
              <a:gd name="connsiteX18" fmla="*/ 685800 w 4752474"/>
              <a:gd name="connsiteY18" fmla="*/ 2057400 h 6234613"/>
              <a:gd name="connsiteX19" fmla="*/ 902369 w 4752474"/>
              <a:gd name="connsiteY19" fmla="*/ 1792705 h 6234613"/>
              <a:gd name="connsiteX20" fmla="*/ 830179 w 4752474"/>
              <a:gd name="connsiteY20" fmla="*/ 1720516 h 6234613"/>
              <a:gd name="connsiteX21" fmla="*/ 505327 w 4752474"/>
              <a:gd name="connsiteY21" fmla="*/ 1648326 h 6234613"/>
              <a:gd name="connsiteX22" fmla="*/ 733927 w 4752474"/>
              <a:gd name="connsiteY22" fmla="*/ 1383632 h 6234613"/>
              <a:gd name="connsiteX23" fmla="*/ 1070811 w 4752474"/>
              <a:gd name="connsiteY23" fmla="*/ 1311442 h 6234613"/>
              <a:gd name="connsiteX24" fmla="*/ 914400 w 4752474"/>
              <a:gd name="connsiteY24" fmla="*/ 1118937 h 6234613"/>
              <a:gd name="connsiteX25" fmla="*/ 914400 w 4752474"/>
              <a:gd name="connsiteY25" fmla="*/ 830179 h 6234613"/>
              <a:gd name="connsiteX26" fmla="*/ 926432 w 4752474"/>
              <a:gd name="connsiteY26" fmla="*/ 661737 h 6234613"/>
              <a:gd name="connsiteX27" fmla="*/ 1179095 w 4752474"/>
              <a:gd name="connsiteY27" fmla="*/ 577516 h 6234613"/>
              <a:gd name="connsiteX28" fmla="*/ 1070811 w 4752474"/>
              <a:gd name="connsiteY28" fmla="*/ 445169 h 6234613"/>
              <a:gd name="connsiteX29" fmla="*/ 926432 w 4752474"/>
              <a:gd name="connsiteY29" fmla="*/ 481263 h 6234613"/>
              <a:gd name="connsiteX30" fmla="*/ 733927 w 4752474"/>
              <a:gd name="connsiteY30" fmla="*/ 240632 h 6234613"/>
              <a:gd name="connsiteX31" fmla="*/ 770021 w 4752474"/>
              <a:gd name="connsiteY31" fmla="*/ 72190 h 6234613"/>
              <a:gd name="connsiteX32" fmla="*/ 938464 w 4752474"/>
              <a:gd name="connsiteY32" fmla="*/ 0 h 6234613"/>
              <a:gd name="connsiteX33" fmla="*/ 1215190 w 4752474"/>
              <a:gd name="connsiteY33" fmla="*/ 372979 h 6234613"/>
              <a:gd name="connsiteX34" fmla="*/ 1364582 w 4752474"/>
              <a:gd name="connsiteY34" fmla="*/ 591553 h 6234613"/>
              <a:gd name="connsiteX35" fmla="*/ 1362075 w 4752474"/>
              <a:gd name="connsiteY35" fmla="*/ 769896 h 6234613"/>
              <a:gd name="connsiteX36" fmla="*/ 1395664 w 4752474"/>
              <a:gd name="connsiteY36" fmla="*/ 986590 h 6234613"/>
              <a:gd name="connsiteX37" fmla="*/ 1624264 w 4752474"/>
              <a:gd name="connsiteY37" fmla="*/ 1167063 h 6234613"/>
              <a:gd name="connsiteX38" fmla="*/ 2081464 w 4752474"/>
              <a:gd name="connsiteY38" fmla="*/ 1552074 h 6234613"/>
              <a:gd name="connsiteX39" fmla="*/ 2317458 w 4752474"/>
              <a:gd name="connsiteY39" fmla="*/ 1804737 h 6234613"/>
              <a:gd name="connsiteX40" fmla="*/ 2507456 w 4752474"/>
              <a:gd name="connsiteY40" fmla="*/ 1951372 h 6234613"/>
              <a:gd name="connsiteX41" fmla="*/ 2748464 w 4752474"/>
              <a:gd name="connsiteY41" fmla="*/ 2281237 h 6234613"/>
              <a:gd name="connsiteX42" fmla="*/ 2883193 w 4752474"/>
              <a:gd name="connsiteY42" fmla="*/ 2594811 h 6234613"/>
              <a:gd name="connsiteX43" fmla="*/ 3768141 w 4752474"/>
              <a:gd name="connsiteY43" fmla="*/ 3188620 h 6234613"/>
              <a:gd name="connsiteX44" fmla="*/ 4138864 w 4752474"/>
              <a:gd name="connsiteY44" fmla="*/ 3585411 h 6234613"/>
              <a:gd name="connsiteX45" fmla="*/ 4403558 w 4752474"/>
              <a:gd name="connsiteY45" fmla="*/ 4018547 h 6234613"/>
              <a:gd name="connsiteX46" fmla="*/ 4612857 w 4752474"/>
              <a:gd name="connsiteY46" fmla="*/ 4848726 h 6234613"/>
              <a:gd name="connsiteX47" fmla="*/ 4728411 w 4752474"/>
              <a:gd name="connsiteY47" fmla="*/ 5570621 h 6234613"/>
              <a:gd name="connsiteX48" fmla="*/ 4752474 w 4752474"/>
              <a:gd name="connsiteY48" fmla="*/ 6232358 h 6234613"/>
              <a:gd name="connsiteX49" fmla="*/ 1215190 w 4752474"/>
              <a:gd name="connsiteY49" fmla="*/ 6234613 h 6234613"/>
              <a:gd name="connsiteX0" fmla="*/ 1215190 w 4752474"/>
              <a:gd name="connsiteY0" fmla="*/ 6234613 h 6234613"/>
              <a:gd name="connsiteX1" fmla="*/ 1552074 w 4752474"/>
              <a:gd name="connsiteY1" fmla="*/ 5654842 h 6234613"/>
              <a:gd name="connsiteX2" fmla="*/ 2021306 w 4752474"/>
              <a:gd name="connsiteY2" fmla="*/ 4656221 h 6234613"/>
              <a:gd name="connsiteX3" fmla="*/ 2177716 w 4752474"/>
              <a:gd name="connsiteY3" fmla="*/ 4235116 h 6234613"/>
              <a:gd name="connsiteX4" fmla="*/ 2165685 w 4752474"/>
              <a:gd name="connsiteY4" fmla="*/ 3970421 h 6234613"/>
              <a:gd name="connsiteX5" fmla="*/ 2069432 w 4752474"/>
              <a:gd name="connsiteY5" fmla="*/ 3826042 h 6234613"/>
              <a:gd name="connsiteX6" fmla="*/ 1876927 w 4752474"/>
              <a:gd name="connsiteY6" fmla="*/ 4138863 h 6234613"/>
              <a:gd name="connsiteX7" fmla="*/ 1528011 w 4752474"/>
              <a:gd name="connsiteY7" fmla="*/ 4295274 h 6234613"/>
              <a:gd name="connsiteX8" fmla="*/ 890337 w 4752474"/>
              <a:gd name="connsiteY8" fmla="*/ 4271211 h 6234613"/>
              <a:gd name="connsiteX9" fmla="*/ 336885 w 4752474"/>
              <a:gd name="connsiteY9" fmla="*/ 4030579 h 6234613"/>
              <a:gd name="connsiteX10" fmla="*/ 12032 w 4752474"/>
              <a:gd name="connsiteY10" fmla="*/ 3633537 h 6234613"/>
              <a:gd name="connsiteX11" fmla="*/ 0 w 4752474"/>
              <a:gd name="connsiteY11" fmla="*/ 3200400 h 6234613"/>
              <a:gd name="connsiteX12" fmla="*/ 144379 w 4752474"/>
              <a:gd name="connsiteY12" fmla="*/ 2851484 h 6234613"/>
              <a:gd name="connsiteX13" fmla="*/ 132348 w 4752474"/>
              <a:gd name="connsiteY13" fmla="*/ 2719137 h 6234613"/>
              <a:gd name="connsiteX14" fmla="*/ 240632 w 4752474"/>
              <a:gd name="connsiteY14" fmla="*/ 2550695 h 6234613"/>
              <a:gd name="connsiteX15" fmla="*/ 385011 w 4752474"/>
              <a:gd name="connsiteY15" fmla="*/ 2237874 h 6234613"/>
              <a:gd name="connsiteX16" fmla="*/ 745958 w 4752474"/>
              <a:gd name="connsiteY16" fmla="*/ 2538663 h 6234613"/>
              <a:gd name="connsiteX17" fmla="*/ 1106906 w 4752474"/>
              <a:gd name="connsiteY17" fmla="*/ 2382253 h 6234613"/>
              <a:gd name="connsiteX18" fmla="*/ 685800 w 4752474"/>
              <a:gd name="connsiteY18" fmla="*/ 2057400 h 6234613"/>
              <a:gd name="connsiteX19" fmla="*/ 902369 w 4752474"/>
              <a:gd name="connsiteY19" fmla="*/ 1792705 h 6234613"/>
              <a:gd name="connsiteX20" fmla="*/ 830179 w 4752474"/>
              <a:gd name="connsiteY20" fmla="*/ 1720516 h 6234613"/>
              <a:gd name="connsiteX21" fmla="*/ 505327 w 4752474"/>
              <a:gd name="connsiteY21" fmla="*/ 1648326 h 6234613"/>
              <a:gd name="connsiteX22" fmla="*/ 733927 w 4752474"/>
              <a:gd name="connsiteY22" fmla="*/ 1383632 h 6234613"/>
              <a:gd name="connsiteX23" fmla="*/ 1070811 w 4752474"/>
              <a:gd name="connsiteY23" fmla="*/ 1311442 h 6234613"/>
              <a:gd name="connsiteX24" fmla="*/ 914400 w 4752474"/>
              <a:gd name="connsiteY24" fmla="*/ 1118937 h 6234613"/>
              <a:gd name="connsiteX25" fmla="*/ 914400 w 4752474"/>
              <a:gd name="connsiteY25" fmla="*/ 830179 h 6234613"/>
              <a:gd name="connsiteX26" fmla="*/ 926432 w 4752474"/>
              <a:gd name="connsiteY26" fmla="*/ 661737 h 6234613"/>
              <a:gd name="connsiteX27" fmla="*/ 1179095 w 4752474"/>
              <a:gd name="connsiteY27" fmla="*/ 577516 h 6234613"/>
              <a:gd name="connsiteX28" fmla="*/ 1106530 w 4752474"/>
              <a:gd name="connsiteY28" fmla="*/ 466600 h 6234613"/>
              <a:gd name="connsiteX29" fmla="*/ 926432 w 4752474"/>
              <a:gd name="connsiteY29" fmla="*/ 481263 h 6234613"/>
              <a:gd name="connsiteX30" fmla="*/ 733927 w 4752474"/>
              <a:gd name="connsiteY30" fmla="*/ 240632 h 6234613"/>
              <a:gd name="connsiteX31" fmla="*/ 770021 w 4752474"/>
              <a:gd name="connsiteY31" fmla="*/ 72190 h 6234613"/>
              <a:gd name="connsiteX32" fmla="*/ 938464 w 4752474"/>
              <a:gd name="connsiteY32" fmla="*/ 0 h 6234613"/>
              <a:gd name="connsiteX33" fmla="*/ 1215190 w 4752474"/>
              <a:gd name="connsiteY33" fmla="*/ 372979 h 6234613"/>
              <a:gd name="connsiteX34" fmla="*/ 1364582 w 4752474"/>
              <a:gd name="connsiteY34" fmla="*/ 591553 h 6234613"/>
              <a:gd name="connsiteX35" fmla="*/ 1362075 w 4752474"/>
              <a:gd name="connsiteY35" fmla="*/ 769896 h 6234613"/>
              <a:gd name="connsiteX36" fmla="*/ 1395664 w 4752474"/>
              <a:gd name="connsiteY36" fmla="*/ 986590 h 6234613"/>
              <a:gd name="connsiteX37" fmla="*/ 1624264 w 4752474"/>
              <a:gd name="connsiteY37" fmla="*/ 1167063 h 6234613"/>
              <a:gd name="connsiteX38" fmla="*/ 2081464 w 4752474"/>
              <a:gd name="connsiteY38" fmla="*/ 1552074 h 6234613"/>
              <a:gd name="connsiteX39" fmla="*/ 2317458 w 4752474"/>
              <a:gd name="connsiteY39" fmla="*/ 1804737 h 6234613"/>
              <a:gd name="connsiteX40" fmla="*/ 2507456 w 4752474"/>
              <a:gd name="connsiteY40" fmla="*/ 1951372 h 6234613"/>
              <a:gd name="connsiteX41" fmla="*/ 2748464 w 4752474"/>
              <a:gd name="connsiteY41" fmla="*/ 2281237 h 6234613"/>
              <a:gd name="connsiteX42" fmla="*/ 2883193 w 4752474"/>
              <a:gd name="connsiteY42" fmla="*/ 2594811 h 6234613"/>
              <a:gd name="connsiteX43" fmla="*/ 3768141 w 4752474"/>
              <a:gd name="connsiteY43" fmla="*/ 3188620 h 6234613"/>
              <a:gd name="connsiteX44" fmla="*/ 4138864 w 4752474"/>
              <a:gd name="connsiteY44" fmla="*/ 3585411 h 6234613"/>
              <a:gd name="connsiteX45" fmla="*/ 4403558 w 4752474"/>
              <a:gd name="connsiteY45" fmla="*/ 4018547 h 6234613"/>
              <a:gd name="connsiteX46" fmla="*/ 4612857 w 4752474"/>
              <a:gd name="connsiteY46" fmla="*/ 4848726 h 6234613"/>
              <a:gd name="connsiteX47" fmla="*/ 4728411 w 4752474"/>
              <a:gd name="connsiteY47" fmla="*/ 5570621 h 6234613"/>
              <a:gd name="connsiteX48" fmla="*/ 4752474 w 4752474"/>
              <a:gd name="connsiteY48" fmla="*/ 6232358 h 6234613"/>
              <a:gd name="connsiteX49" fmla="*/ 1215190 w 4752474"/>
              <a:gd name="connsiteY49" fmla="*/ 6234613 h 6234613"/>
              <a:gd name="connsiteX0" fmla="*/ 1215190 w 4752474"/>
              <a:gd name="connsiteY0" fmla="*/ 6234613 h 6234613"/>
              <a:gd name="connsiteX1" fmla="*/ 1552074 w 4752474"/>
              <a:gd name="connsiteY1" fmla="*/ 5654842 h 6234613"/>
              <a:gd name="connsiteX2" fmla="*/ 2021306 w 4752474"/>
              <a:gd name="connsiteY2" fmla="*/ 4656221 h 6234613"/>
              <a:gd name="connsiteX3" fmla="*/ 2177716 w 4752474"/>
              <a:gd name="connsiteY3" fmla="*/ 4235116 h 6234613"/>
              <a:gd name="connsiteX4" fmla="*/ 2165685 w 4752474"/>
              <a:gd name="connsiteY4" fmla="*/ 3970421 h 6234613"/>
              <a:gd name="connsiteX5" fmla="*/ 2069432 w 4752474"/>
              <a:gd name="connsiteY5" fmla="*/ 3826042 h 6234613"/>
              <a:gd name="connsiteX6" fmla="*/ 1876927 w 4752474"/>
              <a:gd name="connsiteY6" fmla="*/ 4138863 h 6234613"/>
              <a:gd name="connsiteX7" fmla="*/ 1528011 w 4752474"/>
              <a:gd name="connsiteY7" fmla="*/ 4295274 h 6234613"/>
              <a:gd name="connsiteX8" fmla="*/ 890337 w 4752474"/>
              <a:gd name="connsiteY8" fmla="*/ 4271211 h 6234613"/>
              <a:gd name="connsiteX9" fmla="*/ 336885 w 4752474"/>
              <a:gd name="connsiteY9" fmla="*/ 4030579 h 6234613"/>
              <a:gd name="connsiteX10" fmla="*/ 12032 w 4752474"/>
              <a:gd name="connsiteY10" fmla="*/ 3633537 h 6234613"/>
              <a:gd name="connsiteX11" fmla="*/ 0 w 4752474"/>
              <a:gd name="connsiteY11" fmla="*/ 3200400 h 6234613"/>
              <a:gd name="connsiteX12" fmla="*/ 144379 w 4752474"/>
              <a:gd name="connsiteY12" fmla="*/ 2851484 h 6234613"/>
              <a:gd name="connsiteX13" fmla="*/ 132348 w 4752474"/>
              <a:gd name="connsiteY13" fmla="*/ 2719137 h 6234613"/>
              <a:gd name="connsiteX14" fmla="*/ 240632 w 4752474"/>
              <a:gd name="connsiteY14" fmla="*/ 2550695 h 6234613"/>
              <a:gd name="connsiteX15" fmla="*/ 385011 w 4752474"/>
              <a:gd name="connsiteY15" fmla="*/ 2237874 h 6234613"/>
              <a:gd name="connsiteX16" fmla="*/ 745958 w 4752474"/>
              <a:gd name="connsiteY16" fmla="*/ 2538663 h 6234613"/>
              <a:gd name="connsiteX17" fmla="*/ 1106906 w 4752474"/>
              <a:gd name="connsiteY17" fmla="*/ 2382253 h 6234613"/>
              <a:gd name="connsiteX18" fmla="*/ 685800 w 4752474"/>
              <a:gd name="connsiteY18" fmla="*/ 2057400 h 6234613"/>
              <a:gd name="connsiteX19" fmla="*/ 902369 w 4752474"/>
              <a:gd name="connsiteY19" fmla="*/ 1792705 h 6234613"/>
              <a:gd name="connsiteX20" fmla="*/ 830179 w 4752474"/>
              <a:gd name="connsiteY20" fmla="*/ 1720516 h 6234613"/>
              <a:gd name="connsiteX21" fmla="*/ 505327 w 4752474"/>
              <a:gd name="connsiteY21" fmla="*/ 1648326 h 6234613"/>
              <a:gd name="connsiteX22" fmla="*/ 733927 w 4752474"/>
              <a:gd name="connsiteY22" fmla="*/ 1383632 h 6234613"/>
              <a:gd name="connsiteX23" fmla="*/ 1070811 w 4752474"/>
              <a:gd name="connsiteY23" fmla="*/ 1311442 h 6234613"/>
              <a:gd name="connsiteX24" fmla="*/ 914400 w 4752474"/>
              <a:gd name="connsiteY24" fmla="*/ 1118937 h 6234613"/>
              <a:gd name="connsiteX25" fmla="*/ 914400 w 4752474"/>
              <a:gd name="connsiteY25" fmla="*/ 830179 h 6234613"/>
              <a:gd name="connsiteX26" fmla="*/ 926432 w 4752474"/>
              <a:gd name="connsiteY26" fmla="*/ 661737 h 6234613"/>
              <a:gd name="connsiteX27" fmla="*/ 1179095 w 4752474"/>
              <a:gd name="connsiteY27" fmla="*/ 577516 h 6234613"/>
              <a:gd name="connsiteX28" fmla="*/ 1106530 w 4752474"/>
              <a:gd name="connsiteY28" fmla="*/ 466600 h 6234613"/>
              <a:gd name="connsiteX29" fmla="*/ 926432 w 4752474"/>
              <a:gd name="connsiteY29" fmla="*/ 481263 h 6234613"/>
              <a:gd name="connsiteX30" fmla="*/ 733927 w 4752474"/>
              <a:gd name="connsiteY30" fmla="*/ 240632 h 6234613"/>
              <a:gd name="connsiteX31" fmla="*/ 770021 w 4752474"/>
              <a:gd name="connsiteY31" fmla="*/ 72190 h 6234613"/>
              <a:gd name="connsiteX32" fmla="*/ 938464 w 4752474"/>
              <a:gd name="connsiteY32" fmla="*/ 0 h 6234613"/>
              <a:gd name="connsiteX33" fmla="*/ 1215190 w 4752474"/>
              <a:gd name="connsiteY33" fmla="*/ 372979 h 6234613"/>
              <a:gd name="connsiteX34" fmla="*/ 1364582 w 4752474"/>
              <a:gd name="connsiteY34" fmla="*/ 591553 h 6234613"/>
              <a:gd name="connsiteX35" fmla="*/ 1362075 w 4752474"/>
              <a:gd name="connsiteY35" fmla="*/ 769896 h 6234613"/>
              <a:gd name="connsiteX36" fmla="*/ 1395664 w 4752474"/>
              <a:gd name="connsiteY36" fmla="*/ 986590 h 6234613"/>
              <a:gd name="connsiteX37" fmla="*/ 1624264 w 4752474"/>
              <a:gd name="connsiteY37" fmla="*/ 1167063 h 6234613"/>
              <a:gd name="connsiteX38" fmla="*/ 2081464 w 4752474"/>
              <a:gd name="connsiteY38" fmla="*/ 1552074 h 6234613"/>
              <a:gd name="connsiteX39" fmla="*/ 2317458 w 4752474"/>
              <a:gd name="connsiteY39" fmla="*/ 1804737 h 6234613"/>
              <a:gd name="connsiteX40" fmla="*/ 2507456 w 4752474"/>
              <a:gd name="connsiteY40" fmla="*/ 1951372 h 6234613"/>
              <a:gd name="connsiteX41" fmla="*/ 2748464 w 4752474"/>
              <a:gd name="connsiteY41" fmla="*/ 2281237 h 6234613"/>
              <a:gd name="connsiteX42" fmla="*/ 2883193 w 4752474"/>
              <a:gd name="connsiteY42" fmla="*/ 2594811 h 6234613"/>
              <a:gd name="connsiteX43" fmla="*/ 3768141 w 4752474"/>
              <a:gd name="connsiteY43" fmla="*/ 3188620 h 6234613"/>
              <a:gd name="connsiteX44" fmla="*/ 4138864 w 4752474"/>
              <a:gd name="connsiteY44" fmla="*/ 3585411 h 6234613"/>
              <a:gd name="connsiteX45" fmla="*/ 4403558 w 4752474"/>
              <a:gd name="connsiteY45" fmla="*/ 4018547 h 6234613"/>
              <a:gd name="connsiteX46" fmla="*/ 4612857 w 4752474"/>
              <a:gd name="connsiteY46" fmla="*/ 4848726 h 6234613"/>
              <a:gd name="connsiteX47" fmla="*/ 4728411 w 4752474"/>
              <a:gd name="connsiteY47" fmla="*/ 5570621 h 6234613"/>
              <a:gd name="connsiteX48" fmla="*/ 4752474 w 4752474"/>
              <a:gd name="connsiteY48" fmla="*/ 6232358 h 6234613"/>
              <a:gd name="connsiteX49" fmla="*/ 1215190 w 4752474"/>
              <a:gd name="connsiteY49" fmla="*/ 6234613 h 6234613"/>
              <a:gd name="connsiteX0" fmla="*/ 1215190 w 4752474"/>
              <a:gd name="connsiteY0" fmla="*/ 6234613 h 6234613"/>
              <a:gd name="connsiteX1" fmla="*/ 1552074 w 4752474"/>
              <a:gd name="connsiteY1" fmla="*/ 5654842 h 6234613"/>
              <a:gd name="connsiteX2" fmla="*/ 2021306 w 4752474"/>
              <a:gd name="connsiteY2" fmla="*/ 4656221 h 6234613"/>
              <a:gd name="connsiteX3" fmla="*/ 2177716 w 4752474"/>
              <a:gd name="connsiteY3" fmla="*/ 4235116 h 6234613"/>
              <a:gd name="connsiteX4" fmla="*/ 2165685 w 4752474"/>
              <a:gd name="connsiteY4" fmla="*/ 3970421 h 6234613"/>
              <a:gd name="connsiteX5" fmla="*/ 2069432 w 4752474"/>
              <a:gd name="connsiteY5" fmla="*/ 3826042 h 6234613"/>
              <a:gd name="connsiteX6" fmla="*/ 1876927 w 4752474"/>
              <a:gd name="connsiteY6" fmla="*/ 4138863 h 6234613"/>
              <a:gd name="connsiteX7" fmla="*/ 1528011 w 4752474"/>
              <a:gd name="connsiteY7" fmla="*/ 4295274 h 6234613"/>
              <a:gd name="connsiteX8" fmla="*/ 890337 w 4752474"/>
              <a:gd name="connsiteY8" fmla="*/ 4271211 h 6234613"/>
              <a:gd name="connsiteX9" fmla="*/ 336885 w 4752474"/>
              <a:gd name="connsiteY9" fmla="*/ 4030579 h 6234613"/>
              <a:gd name="connsiteX10" fmla="*/ 12032 w 4752474"/>
              <a:gd name="connsiteY10" fmla="*/ 3633537 h 6234613"/>
              <a:gd name="connsiteX11" fmla="*/ 0 w 4752474"/>
              <a:gd name="connsiteY11" fmla="*/ 3200400 h 6234613"/>
              <a:gd name="connsiteX12" fmla="*/ 144379 w 4752474"/>
              <a:gd name="connsiteY12" fmla="*/ 2851484 h 6234613"/>
              <a:gd name="connsiteX13" fmla="*/ 132348 w 4752474"/>
              <a:gd name="connsiteY13" fmla="*/ 2719137 h 6234613"/>
              <a:gd name="connsiteX14" fmla="*/ 240632 w 4752474"/>
              <a:gd name="connsiteY14" fmla="*/ 2550695 h 6234613"/>
              <a:gd name="connsiteX15" fmla="*/ 385011 w 4752474"/>
              <a:gd name="connsiteY15" fmla="*/ 2237874 h 6234613"/>
              <a:gd name="connsiteX16" fmla="*/ 745958 w 4752474"/>
              <a:gd name="connsiteY16" fmla="*/ 2538663 h 6234613"/>
              <a:gd name="connsiteX17" fmla="*/ 1106906 w 4752474"/>
              <a:gd name="connsiteY17" fmla="*/ 2382253 h 6234613"/>
              <a:gd name="connsiteX18" fmla="*/ 685800 w 4752474"/>
              <a:gd name="connsiteY18" fmla="*/ 2057400 h 6234613"/>
              <a:gd name="connsiteX19" fmla="*/ 902369 w 4752474"/>
              <a:gd name="connsiteY19" fmla="*/ 1792705 h 6234613"/>
              <a:gd name="connsiteX20" fmla="*/ 830179 w 4752474"/>
              <a:gd name="connsiteY20" fmla="*/ 1720516 h 6234613"/>
              <a:gd name="connsiteX21" fmla="*/ 505327 w 4752474"/>
              <a:gd name="connsiteY21" fmla="*/ 1648326 h 6234613"/>
              <a:gd name="connsiteX22" fmla="*/ 733927 w 4752474"/>
              <a:gd name="connsiteY22" fmla="*/ 1383632 h 6234613"/>
              <a:gd name="connsiteX23" fmla="*/ 1070811 w 4752474"/>
              <a:gd name="connsiteY23" fmla="*/ 1311442 h 6234613"/>
              <a:gd name="connsiteX24" fmla="*/ 914400 w 4752474"/>
              <a:gd name="connsiteY24" fmla="*/ 1118937 h 6234613"/>
              <a:gd name="connsiteX25" fmla="*/ 914400 w 4752474"/>
              <a:gd name="connsiteY25" fmla="*/ 830179 h 6234613"/>
              <a:gd name="connsiteX26" fmla="*/ 926432 w 4752474"/>
              <a:gd name="connsiteY26" fmla="*/ 661737 h 6234613"/>
              <a:gd name="connsiteX27" fmla="*/ 1179095 w 4752474"/>
              <a:gd name="connsiteY27" fmla="*/ 577516 h 6234613"/>
              <a:gd name="connsiteX28" fmla="*/ 1106530 w 4752474"/>
              <a:gd name="connsiteY28" fmla="*/ 466600 h 6234613"/>
              <a:gd name="connsiteX29" fmla="*/ 926432 w 4752474"/>
              <a:gd name="connsiteY29" fmla="*/ 481263 h 6234613"/>
              <a:gd name="connsiteX30" fmla="*/ 733927 w 4752474"/>
              <a:gd name="connsiteY30" fmla="*/ 240632 h 6234613"/>
              <a:gd name="connsiteX31" fmla="*/ 770021 w 4752474"/>
              <a:gd name="connsiteY31" fmla="*/ 72190 h 6234613"/>
              <a:gd name="connsiteX32" fmla="*/ 938464 w 4752474"/>
              <a:gd name="connsiteY32" fmla="*/ 0 h 6234613"/>
              <a:gd name="connsiteX33" fmla="*/ 1215190 w 4752474"/>
              <a:gd name="connsiteY33" fmla="*/ 372979 h 6234613"/>
              <a:gd name="connsiteX34" fmla="*/ 1364582 w 4752474"/>
              <a:gd name="connsiteY34" fmla="*/ 591553 h 6234613"/>
              <a:gd name="connsiteX35" fmla="*/ 1362075 w 4752474"/>
              <a:gd name="connsiteY35" fmla="*/ 769896 h 6234613"/>
              <a:gd name="connsiteX36" fmla="*/ 1395664 w 4752474"/>
              <a:gd name="connsiteY36" fmla="*/ 986590 h 6234613"/>
              <a:gd name="connsiteX37" fmla="*/ 1624264 w 4752474"/>
              <a:gd name="connsiteY37" fmla="*/ 1167063 h 6234613"/>
              <a:gd name="connsiteX38" fmla="*/ 2081464 w 4752474"/>
              <a:gd name="connsiteY38" fmla="*/ 1552074 h 6234613"/>
              <a:gd name="connsiteX39" fmla="*/ 2317458 w 4752474"/>
              <a:gd name="connsiteY39" fmla="*/ 1804737 h 6234613"/>
              <a:gd name="connsiteX40" fmla="*/ 2507456 w 4752474"/>
              <a:gd name="connsiteY40" fmla="*/ 1951372 h 6234613"/>
              <a:gd name="connsiteX41" fmla="*/ 2748464 w 4752474"/>
              <a:gd name="connsiteY41" fmla="*/ 2281237 h 6234613"/>
              <a:gd name="connsiteX42" fmla="*/ 2883193 w 4752474"/>
              <a:gd name="connsiteY42" fmla="*/ 2594811 h 6234613"/>
              <a:gd name="connsiteX43" fmla="*/ 3768141 w 4752474"/>
              <a:gd name="connsiteY43" fmla="*/ 3188620 h 6234613"/>
              <a:gd name="connsiteX44" fmla="*/ 4138864 w 4752474"/>
              <a:gd name="connsiteY44" fmla="*/ 3585411 h 6234613"/>
              <a:gd name="connsiteX45" fmla="*/ 4403558 w 4752474"/>
              <a:gd name="connsiteY45" fmla="*/ 4018547 h 6234613"/>
              <a:gd name="connsiteX46" fmla="*/ 4612857 w 4752474"/>
              <a:gd name="connsiteY46" fmla="*/ 4848726 h 6234613"/>
              <a:gd name="connsiteX47" fmla="*/ 4728411 w 4752474"/>
              <a:gd name="connsiteY47" fmla="*/ 5570621 h 6234613"/>
              <a:gd name="connsiteX48" fmla="*/ 4752474 w 4752474"/>
              <a:gd name="connsiteY48" fmla="*/ 6232358 h 6234613"/>
              <a:gd name="connsiteX49" fmla="*/ 1215190 w 4752474"/>
              <a:gd name="connsiteY49" fmla="*/ 6234613 h 6234613"/>
              <a:gd name="connsiteX0" fmla="*/ 1215190 w 4752474"/>
              <a:gd name="connsiteY0" fmla="*/ 6234613 h 6234613"/>
              <a:gd name="connsiteX1" fmla="*/ 1552074 w 4752474"/>
              <a:gd name="connsiteY1" fmla="*/ 5654842 h 6234613"/>
              <a:gd name="connsiteX2" fmla="*/ 2021306 w 4752474"/>
              <a:gd name="connsiteY2" fmla="*/ 4656221 h 6234613"/>
              <a:gd name="connsiteX3" fmla="*/ 2177716 w 4752474"/>
              <a:gd name="connsiteY3" fmla="*/ 4235116 h 6234613"/>
              <a:gd name="connsiteX4" fmla="*/ 2165685 w 4752474"/>
              <a:gd name="connsiteY4" fmla="*/ 3970421 h 6234613"/>
              <a:gd name="connsiteX5" fmla="*/ 2069432 w 4752474"/>
              <a:gd name="connsiteY5" fmla="*/ 3826042 h 6234613"/>
              <a:gd name="connsiteX6" fmla="*/ 1876927 w 4752474"/>
              <a:gd name="connsiteY6" fmla="*/ 4138863 h 6234613"/>
              <a:gd name="connsiteX7" fmla="*/ 1528011 w 4752474"/>
              <a:gd name="connsiteY7" fmla="*/ 4295274 h 6234613"/>
              <a:gd name="connsiteX8" fmla="*/ 890337 w 4752474"/>
              <a:gd name="connsiteY8" fmla="*/ 4271211 h 6234613"/>
              <a:gd name="connsiteX9" fmla="*/ 336885 w 4752474"/>
              <a:gd name="connsiteY9" fmla="*/ 4030579 h 6234613"/>
              <a:gd name="connsiteX10" fmla="*/ 12032 w 4752474"/>
              <a:gd name="connsiteY10" fmla="*/ 3633537 h 6234613"/>
              <a:gd name="connsiteX11" fmla="*/ 0 w 4752474"/>
              <a:gd name="connsiteY11" fmla="*/ 3200400 h 6234613"/>
              <a:gd name="connsiteX12" fmla="*/ 144379 w 4752474"/>
              <a:gd name="connsiteY12" fmla="*/ 2851484 h 6234613"/>
              <a:gd name="connsiteX13" fmla="*/ 132348 w 4752474"/>
              <a:gd name="connsiteY13" fmla="*/ 2719137 h 6234613"/>
              <a:gd name="connsiteX14" fmla="*/ 240632 w 4752474"/>
              <a:gd name="connsiteY14" fmla="*/ 2550695 h 6234613"/>
              <a:gd name="connsiteX15" fmla="*/ 385011 w 4752474"/>
              <a:gd name="connsiteY15" fmla="*/ 2237874 h 6234613"/>
              <a:gd name="connsiteX16" fmla="*/ 745958 w 4752474"/>
              <a:gd name="connsiteY16" fmla="*/ 2538663 h 6234613"/>
              <a:gd name="connsiteX17" fmla="*/ 1106906 w 4752474"/>
              <a:gd name="connsiteY17" fmla="*/ 2382253 h 6234613"/>
              <a:gd name="connsiteX18" fmla="*/ 685800 w 4752474"/>
              <a:gd name="connsiteY18" fmla="*/ 2057400 h 6234613"/>
              <a:gd name="connsiteX19" fmla="*/ 902369 w 4752474"/>
              <a:gd name="connsiteY19" fmla="*/ 1792705 h 6234613"/>
              <a:gd name="connsiteX20" fmla="*/ 830179 w 4752474"/>
              <a:gd name="connsiteY20" fmla="*/ 1720516 h 6234613"/>
              <a:gd name="connsiteX21" fmla="*/ 505327 w 4752474"/>
              <a:gd name="connsiteY21" fmla="*/ 1648326 h 6234613"/>
              <a:gd name="connsiteX22" fmla="*/ 733927 w 4752474"/>
              <a:gd name="connsiteY22" fmla="*/ 1383632 h 6234613"/>
              <a:gd name="connsiteX23" fmla="*/ 1070811 w 4752474"/>
              <a:gd name="connsiteY23" fmla="*/ 1311442 h 6234613"/>
              <a:gd name="connsiteX24" fmla="*/ 914400 w 4752474"/>
              <a:gd name="connsiteY24" fmla="*/ 1118937 h 6234613"/>
              <a:gd name="connsiteX25" fmla="*/ 914400 w 4752474"/>
              <a:gd name="connsiteY25" fmla="*/ 830179 h 6234613"/>
              <a:gd name="connsiteX26" fmla="*/ 926432 w 4752474"/>
              <a:gd name="connsiteY26" fmla="*/ 661737 h 6234613"/>
              <a:gd name="connsiteX27" fmla="*/ 1179095 w 4752474"/>
              <a:gd name="connsiteY27" fmla="*/ 577516 h 6234613"/>
              <a:gd name="connsiteX28" fmla="*/ 1106530 w 4752474"/>
              <a:gd name="connsiteY28" fmla="*/ 466600 h 6234613"/>
              <a:gd name="connsiteX29" fmla="*/ 926432 w 4752474"/>
              <a:gd name="connsiteY29" fmla="*/ 481263 h 6234613"/>
              <a:gd name="connsiteX30" fmla="*/ 733927 w 4752474"/>
              <a:gd name="connsiteY30" fmla="*/ 240632 h 6234613"/>
              <a:gd name="connsiteX31" fmla="*/ 770021 w 4752474"/>
              <a:gd name="connsiteY31" fmla="*/ 72190 h 6234613"/>
              <a:gd name="connsiteX32" fmla="*/ 938464 w 4752474"/>
              <a:gd name="connsiteY32" fmla="*/ 0 h 6234613"/>
              <a:gd name="connsiteX33" fmla="*/ 1215190 w 4752474"/>
              <a:gd name="connsiteY33" fmla="*/ 372979 h 6234613"/>
              <a:gd name="connsiteX34" fmla="*/ 1364582 w 4752474"/>
              <a:gd name="connsiteY34" fmla="*/ 591553 h 6234613"/>
              <a:gd name="connsiteX35" fmla="*/ 1362075 w 4752474"/>
              <a:gd name="connsiteY35" fmla="*/ 769896 h 6234613"/>
              <a:gd name="connsiteX36" fmla="*/ 1395664 w 4752474"/>
              <a:gd name="connsiteY36" fmla="*/ 986590 h 6234613"/>
              <a:gd name="connsiteX37" fmla="*/ 1624264 w 4752474"/>
              <a:gd name="connsiteY37" fmla="*/ 1167063 h 6234613"/>
              <a:gd name="connsiteX38" fmla="*/ 2081464 w 4752474"/>
              <a:gd name="connsiteY38" fmla="*/ 1552074 h 6234613"/>
              <a:gd name="connsiteX39" fmla="*/ 2317458 w 4752474"/>
              <a:gd name="connsiteY39" fmla="*/ 1804737 h 6234613"/>
              <a:gd name="connsiteX40" fmla="*/ 2507456 w 4752474"/>
              <a:gd name="connsiteY40" fmla="*/ 1951372 h 6234613"/>
              <a:gd name="connsiteX41" fmla="*/ 2748464 w 4752474"/>
              <a:gd name="connsiteY41" fmla="*/ 2281237 h 6234613"/>
              <a:gd name="connsiteX42" fmla="*/ 2883193 w 4752474"/>
              <a:gd name="connsiteY42" fmla="*/ 2594811 h 6234613"/>
              <a:gd name="connsiteX43" fmla="*/ 3768141 w 4752474"/>
              <a:gd name="connsiteY43" fmla="*/ 3188620 h 6234613"/>
              <a:gd name="connsiteX44" fmla="*/ 4138864 w 4752474"/>
              <a:gd name="connsiteY44" fmla="*/ 3585411 h 6234613"/>
              <a:gd name="connsiteX45" fmla="*/ 4403558 w 4752474"/>
              <a:gd name="connsiteY45" fmla="*/ 4018547 h 6234613"/>
              <a:gd name="connsiteX46" fmla="*/ 4612857 w 4752474"/>
              <a:gd name="connsiteY46" fmla="*/ 4848726 h 6234613"/>
              <a:gd name="connsiteX47" fmla="*/ 4728411 w 4752474"/>
              <a:gd name="connsiteY47" fmla="*/ 5570621 h 6234613"/>
              <a:gd name="connsiteX48" fmla="*/ 4752474 w 4752474"/>
              <a:gd name="connsiteY48" fmla="*/ 6232358 h 6234613"/>
              <a:gd name="connsiteX49" fmla="*/ 1215190 w 4752474"/>
              <a:gd name="connsiteY49" fmla="*/ 6234613 h 6234613"/>
              <a:gd name="connsiteX0" fmla="*/ 1215190 w 4752474"/>
              <a:gd name="connsiteY0" fmla="*/ 6234613 h 6234613"/>
              <a:gd name="connsiteX1" fmla="*/ 1552074 w 4752474"/>
              <a:gd name="connsiteY1" fmla="*/ 5654842 h 6234613"/>
              <a:gd name="connsiteX2" fmla="*/ 2021306 w 4752474"/>
              <a:gd name="connsiteY2" fmla="*/ 4656221 h 6234613"/>
              <a:gd name="connsiteX3" fmla="*/ 2177716 w 4752474"/>
              <a:gd name="connsiteY3" fmla="*/ 4235116 h 6234613"/>
              <a:gd name="connsiteX4" fmla="*/ 2165685 w 4752474"/>
              <a:gd name="connsiteY4" fmla="*/ 3970421 h 6234613"/>
              <a:gd name="connsiteX5" fmla="*/ 2069432 w 4752474"/>
              <a:gd name="connsiteY5" fmla="*/ 3826042 h 6234613"/>
              <a:gd name="connsiteX6" fmla="*/ 1876927 w 4752474"/>
              <a:gd name="connsiteY6" fmla="*/ 4138863 h 6234613"/>
              <a:gd name="connsiteX7" fmla="*/ 1528011 w 4752474"/>
              <a:gd name="connsiteY7" fmla="*/ 4295274 h 6234613"/>
              <a:gd name="connsiteX8" fmla="*/ 890337 w 4752474"/>
              <a:gd name="connsiteY8" fmla="*/ 4271211 h 6234613"/>
              <a:gd name="connsiteX9" fmla="*/ 336885 w 4752474"/>
              <a:gd name="connsiteY9" fmla="*/ 4030579 h 6234613"/>
              <a:gd name="connsiteX10" fmla="*/ 12032 w 4752474"/>
              <a:gd name="connsiteY10" fmla="*/ 3633537 h 6234613"/>
              <a:gd name="connsiteX11" fmla="*/ 0 w 4752474"/>
              <a:gd name="connsiteY11" fmla="*/ 3200400 h 6234613"/>
              <a:gd name="connsiteX12" fmla="*/ 144379 w 4752474"/>
              <a:gd name="connsiteY12" fmla="*/ 2851484 h 6234613"/>
              <a:gd name="connsiteX13" fmla="*/ 132348 w 4752474"/>
              <a:gd name="connsiteY13" fmla="*/ 2719137 h 6234613"/>
              <a:gd name="connsiteX14" fmla="*/ 240632 w 4752474"/>
              <a:gd name="connsiteY14" fmla="*/ 2550695 h 6234613"/>
              <a:gd name="connsiteX15" fmla="*/ 385011 w 4752474"/>
              <a:gd name="connsiteY15" fmla="*/ 2237874 h 6234613"/>
              <a:gd name="connsiteX16" fmla="*/ 745958 w 4752474"/>
              <a:gd name="connsiteY16" fmla="*/ 2538663 h 6234613"/>
              <a:gd name="connsiteX17" fmla="*/ 1106906 w 4752474"/>
              <a:gd name="connsiteY17" fmla="*/ 2382253 h 6234613"/>
              <a:gd name="connsiteX18" fmla="*/ 685800 w 4752474"/>
              <a:gd name="connsiteY18" fmla="*/ 2057400 h 6234613"/>
              <a:gd name="connsiteX19" fmla="*/ 902369 w 4752474"/>
              <a:gd name="connsiteY19" fmla="*/ 1792705 h 6234613"/>
              <a:gd name="connsiteX20" fmla="*/ 830179 w 4752474"/>
              <a:gd name="connsiteY20" fmla="*/ 1720516 h 6234613"/>
              <a:gd name="connsiteX21" fmla="*/ 505327 w 4752474"/>
              <a:gd name="connsiteY21" fmla="*/ 1648326 h 6234613"/>
              <a:gd name="connsiteX22" fmla="*/ 733927 w 4752474"/>
              <a:gd name="connsiteY22" fmla="*/ 1383632 h 6234613"/>
              <a:gd name="connsiteX23" fmla="*/ 1070811 w 4752474"/>
              <a:gd name="connsiteY23" fmla="*/ 1311442 h 6234613"/>
              <a:gd name="connsiteX24" fmla="*/ 914400 w 4752474"/>
              <a:gd name="connsiteY24" fmla="*/ 1118937 h 6234613"/>
              <a:gd name="connsiteX25" fmla="*/ 914400 w 4752474"/>
              <a:gd name="connsiteY25" fmla="*/ 830179 h 6234613"/>
              <a:gd name="connsiteX26" fmla="*/ 926432 w 4752474"/>
              <a:gd name="connsiteY26" fmla="*/ 661737 h 6234613"/>
              <a:gd name="connsiteX27" fmla="*/ 1179095 w 4752474"/>
              <a:gd name="connsiteY27" fmla="*/ 577516 h 6234613"/>
              <a:gd name="connsiteX28" fmla="*/ 1106530 w 4752474"/>
              <a:gd name="connsiteY28" fmla="*/ 466600 h 6234613"/>
              <a:gd name="connsiteX29" fmla="*/ 926432 w 4752474"/>
              <a:gd name="connsiteY29" fmla="*/ 481263 h 6234613"/>
              <a:gd name="connsiteX30" fmla="*/ 733927 w 4752474"/>
              <a:gd name="connsiteY30" fmla="*/ 240632 h 6234613"/>
              <a:gd name="connsiteX31" fmla="*/ 770021 w 4752474"/>
              <a:gd name="connsiteY31" fmla="*/ 72190 h 6234613"/>
              <a:gd name="connsiteX32" fmla="*/ 938464 w 4752474"/>
              <a:gd name="connsiteY32" fmla="*/ 0 h 6234613"/>
              <a:gd name="connsiteX33" fmla="*/ 1215190 w 4752474"/>
              <a:gd name="connsiteY33" fmla="*/ 372979 h 6234613"/>
              <a:gd name="connsiteX34" fmla="*/ 1364582 w 4752474"/>
              <a:gd name="connsiteY34" fmla="*/ 591553 h 6234613"/>
              <a:gd name="connsiteX35" fmla="*/ 1362075 w 4752474"/>
              <a:gd name="connsiteY35" fmla="*/ 769896 h 6234613"/>
              <a:gd name="connsiteX36" fmla="*/ 1395664 w 4752474"/>
              <a:gd name="connsiteY36" fmla="*/ 986590 h 6234613"/>
              <a:gd name="connsiteX37" fmla="*/ 1624264 w 4752474"/>
              <a:gd name="connsiteY37" fmla="*/ 1167063 h 6234613"/>
              <a:gd name="connsiteX38" fmla="*/ 2081464 w 4752474"/>
              <a:gd name="connsiteY38" fmla="*/ 1552074 h 6234613"/>
              <a:gd name="connsiteX39" fmla="*/ 2317458 w 4752474"/>
              <a:gd name="connsiteY39" fmla="*/ 1804737 h 6234613"/>
              <a:gd name="connsiteX40" fmla="*/ 2507456 w 4752474"/>
              <a:gd name="connsiteY40" fmla="*/ 1951372 h 6234613"/>
              <a:gd name="connsiteX41" fmla="*/ 2748464 w 4752474"/>
              <a:gd name="connsiteY41" fmla="*/ 2281237 h 6234613"/>
              <a:gd name="connsiteX42" fmla="*/ 2883193 w 4752474"/>
              <a:gd name="connsiteY42" fmla="*/ 2594811 h 6234613"/>
              <a:gd name="connsiteX43" fmla="*/ 3768141 w 4752474"/>
              <a:gd name="connsiteY43" fmla="*/ 3188620 h 6234613"/>
              <a:gd name="connsiteX44" fmla="*/ 4138864 w 4752474"/>
              <a:gd name="connsiteY44" fmla="*/ 3585411 h 6234613"/>
              <a:gd name="connsiteX45" fmla="*/ 4403558 w 4752474"/>
              <a:gd name="connsiteY45" fmla="*/ 4018547 h 6234613"/>
              <a:gd name="connsiteX46" fmla="*/ 4612857 w 4752474"/>
              <a:gd name="connsiteY46" fmla="*/ 4848726 h 6234613"/>
              <a:gd name="connsiteX47" fmla="*/ 4728411 w 4752474"/>
              <a:gd name="connsiteY47" fmla="*/ 5570621 h 6234613"/>
              <a:gd name="connsiteX48" fmla="*/ 4752474 w 4752474"/>
              <a:gd name="connsiteY48" fmla="*/ 6232358 h 6234613"/>
              <a:gd name="connsiteX49" fmla="*/ 1215190 w 4752474"/>
              <a:gd name="connsiteY49" fmla="*/ 6234613 h 6234613"/>
              <a:gd name="connsiteX0" fmla="*/ 1215190 w 4752474"/>
              <a:gd name="connsiteY0" fmla="*/ 6234613 h 6234613"/>
              <a:gd name="connsiteX1" fmla="*/ 1552074 w 4752474"/>
              <a:gd name="connsiteY1" fmla="*/ 5654842 h 6234613"/>
              <a:gd name="connsiteX2" fmla="*/ 2021306 w 4752474"/>
              <a:gd name="connsiteY2" fmla="*/ 4656221 h 6234613"/>
              <a:gd name="connsiteX3" fmla="*/ 2177716 w 4752474"/>
              <a:gd name="connsiteY3" fmla="*/ 4235116 h 6234613"/>
              <a:gd name="connsiteX4" fmla="*/ 2165685 w 4752474"/>
              <a:gd name="connsiteY4" fmla="*/ 3970421 h 6234613"/>
              <a:gd name="connsiteX5" fmla="*/ 2069432 w 4752474"/>
              <a:gd name="connsiteY5" fmla="*/ 3826042 h 6234613"/>
              <a:gd name="connsiteX6" fmla="*/ 1876927 w 4752474"/>
              <a:gd name="connsiteY6" fmla="*/ 4138863 h 6234613"/>
              <a:gd name="connsiteX7" fmla="*/ 1528011 w 4752474"/>
              <a:gd name="connsiteY7" fmla="*/ 4295274 h 6234613"/>
              <a:gd name="connsiteX8" fmla="*/ 890337 w 4752474"/>
              <a:gd name="connsiteY8" fmla="*/ 4271211 h 6234613"/>
              <a:gd name="connsiteX9" fmla="*/ 336885 w 4752474"/>
              <a:gd name="connsiteY9" fmla="*/ 4030579 h 6234613"/>
              <a:gd name="connsiteX10" fmla="*/ 12032 w 4752474"/>
              <a:gd name="connsiteY10" fmla="*/ 3633537 h 6234613"/>
              <a:gd name="connsiteX11" fmla="*/ 0 w 4752474"/>
              <a:gd name="connsiteY11" fmla="*/ 3200400 h 6234613"/>
              <a:gd name="connsiteX12" fmla="*/ 144379 w 4752474"/>
              <a:gd name="connsiteY12" fmla="*/ 2851484 h 6234613"/>
              <a:gd name="connsiteX13" fmla="*/ 132348 w 4752474"/>
              <a:gd name="connsiteY13" fmla="*/ 2719137 h 6234613"/>
              <a:gd name="connsiteX14" fmla="*/ 240632 w 4752474"/>
              <a:gd name="connsiteY14" fmla="*/ 2550695 h 6234613"/>
              <a:gd name="connsiteX15" fmla="*/ 385011 w 4752474"/>
              <a:gd name="connsiteY15" fmla="*/ 2237874 h 6234613"/>
              <a:gd name="connsiteX16" fmla="*/ 745958 w 4752474"/>
              <a:gd name="connsiteY16" fmla="*/ 2538663 h 6234613"/>
              <a:gd name="connsiteX17" fmla="*/ 1106906 w 4752474"/>
              <a:gd name="connsiteY17" fmla="*/ 2382253 h 6234613"/>
              <a:gd name="connsiteX18" fmla="*/ 685800 w 4752474"/>
              <a:gd name="connsiteY18" fmla="*/ 2057400 h 6234613"/>
              <a:gd name="connsiteX19" fmla="*/ 902369 w 4752474"/>
              <a:gd name="connsiteY19" fmla="*/ 1792705 h 6234613"/>
              <a:gd name="connsiteX20" fmla="*/ 830179 w 4752474"/>
              <a:gd name="connsiteY20" fmla="*/ 1720516 h 6234613"/>
              <a:gd name="connsiteX21" fmla="*/ 505327 w 4752474"/>
              <a:gd name="connsiteY21" fmla="*/ 1648326 h 6234613"/>
              <a:gd name="connsiteX22" fmla="*/ 733927 w 4752474"/>
              <a:gd name="connsiteY22" fmla="*/ 1383632 h 6234613"/>
              <a:gd name="connsiteX23" fmla="*/ 1070811 w 4752474"/>
              <a:gd name="connsiteY23" fmla="*/ 1311442 h 6234613"/>
              <a:gd name="connsiteX24" fmla="*/ 914400 w 4752474"/>
              <a:gd name="connsiteY24" fmla="*/ 1118937 h 6234613"/>
              <a:gd name="connsiteX25" fmla="*/ 914400 w 4752474"/>
              <a:gd name="connsiteY25" fmla="*/ 830179 h 6234613"/>
              <a:gd name="connsiteX26" fmla="*/ 981201 w 4752474"/>
              <a:gd name="connsiteY26" fmla="*/ 716506 h 6234613"/>
              <a:gd name="connsiteX27" fmla="*/ 1179095 w 4752474"/>
              <a:gd name="connsiteY27" fmla="*/ 577516 h 6234613"/>
              <a:gd name="connsiteX28" fmla="*/ 1106530 w 4752474"/>
              <a:gd name="connsiteY28" fmla="*/ 466600 h 6234613"/>
              <a:gd name="connsiteX29" fmla="*/ 926432 w 4752474"/>
              <a:gd name="connsiteY29" fmla="*/ 481263 h 6234613"/>
              <a:gd name="connsiteX30" fmla="*/ 733927 w 4752474"/>
              <a:gd name="connsiteY30" fmla="*/ 240632 h 6234613"/>
              <a:gd name="connsiteX31" fmla="*/ 770021 w 4752474"/>
              <a:gd name="connsiteY31" fmla="*/ 72190 h 6234613"/>
              <a:gd name="connsiteX32" fmla="*/ 938464 w 4752474"/>
              <a:gd name="connsiteY32" fmla="*/ 0 h 6234613"/>
              <a:gd name="connsiteX33" fmla="*/ 1215190 w 4752474"/>
              <a:gd name="connsiteY33" fmla="*/ 372979 h 6234613"/>
              <a:gd name="connsiteX34" fmla="*/ 1364582 w 4752474"/>
              <a:gd name="connsiteY34" fmla="*/ 591553 h 6234613"/>
              <a:gd name="connsiteX35" fmla="*/ 1362075 w 4752474"/>
              <a:gd name="connsiteY35" fmla="*/ 769896 h 6234613"/>
              <a:gd name="connsiteX36" fmla="*/ 1395664 w 4752474"/>
              <a:gd name="connsiteY36" fmla="*/ 986590 h 6234613"/>
              <a:gd name="connsiteX37" fmla="*/ 1624264 w 4752474"/>
              <a:gd name="connsiteY37" fmla="*/ 1167063 h 6234613"/>
              <a:gd name="connsiteX38" fmla="*/ 2081464 w 4752474"/>
              <a:gd name="connsiteY38" fmla="*/ 1552074 h 6234613"/>
              <a:gd name="connsiteX39" fmla="*/ 2317458 w 4752474"/>
              <a:gd name="connsiteY39" fmla="*/ 1804737 h 6234613"/>
              <a:gd name="connsiteX40" fmla="*/ 2507456 w 4752474"/>
              <a:gd name="connsiteY40" fmla="*/ 1951372 h 6234613"/>
              <a:gd name="connsiteX41" fmla="*/ 2748464 w 4752474"/>
              <a:gd name="connsiteY41" fmla="*/ 2281237 h 6234613"/>
              <a:gd name="connsiteX42" fmla="*/ 2883193 w 4752474"/>
              <a:gd name="connsiteY42" fmla="*/ 2594811 h 6234613"/>
              <a:gd name="connsiteX43" fmla="*/ 3768141 w 4752474"/>
              <a:gd name="connsiteY43" fmla="*/ 3188620 h 6234613"/>
              <a:gd name="connsiteX44" fmla="*/ 4138864 w 4752474"/>
              <a:gd name="connsiteY44" fmla="*/ 3585411 h 6234613"/>
              <a:gd name="connsiteX45" fmla="*/ 4403558 w 4752474"/>
              <a:gd name="connsiteY45" fmla="*/ 4018547 h 6234613"/>
              <a:gd name="connsiteX46" fmla="*/ 4612857 w 4752474"/>
              <a:gd name="connsiteY46" fmla="*/ 4848726 h 6234613"/>
              <a:gd name="connsiteX47" fmla="*/ 4728411 w 4752474"/>
              <a:gd name="connsiteY47" fmla="*/ 5570621 h 6234613"/>
              <a:gd name="connsiteX48" fmla="*/ 4752474 w 4752474"/>
              <a:gd name="connsiteY48" fmla="*/ 6232358 h 6234613"/>
              <a:gd name="connsiteX49" fmla="*/ 1215190 w 4752474"/>
              <a:gd name="connsiteY49" fmla="*/ 6234613 h 6234613"/>
              <a:gd name="connsiteX0" fmla="*/ 1215190 w 4752474"/>
              <a:gd name="connsiteY0" fmla="*/ 6234613 h 6234613"/>
              <a:gd name="connsiteX1" fmla="*/ 1552074 w 4752474"/>
              <a:gd name="connsiteY1" fmla="*/ 5654842 h 6234613"/>
              <a:gd name="connsiteX2" fmla="*/ 2021306 w 4752474"/>
              <a:gd name="connsiteY2" fmla="*/ 4656221 h 6234613"/>
              <a:gd name="connsiteX3" fmla="*/ 2177716 w 4752474"/>
              <a:gd name="connsiteY3" fmla="*/ 4235116 h 6234613"/>
              <a:gd name="connsiteX4" fmla="*/ 2165685 w 4752474"/>
              <a:gd name="connsiteY4" fmla="*/ 3970421 h 6234613"/>
              <a:gd name="connsiteX5" fmla="*/ 2069432 w 4752474"/>
              <a:gd name="connsiteY5" fmla="*/ 3826042 h 6234613"/>
              <a:gd name="connsiteX6" fmla="*/ 1876927 w 4752474"/>
              <a:gd name="connsiteY6" fmla="*/ 4138863 h 6234613"/>
              <a:gd name="connsiteX7" fmla="*/ 1528011 w 4752474"/>
              <a:gd name="connsiteY7" fmla="*/ 4295274 h 6234613"/>
              <a:gd name="connsiteX8" fmla="*/ 890337 w 4752474"/>
              <a:gd name="connsiteY8" fmla="*/ 4271211 h 6234613"/>
              <a:gd name="connsiteX9" fmla="*/ 336885 w 4752474"/>
              <a:gd name="connsiteY9" fmla="*/ 4030579 h 6234613"/>
              <a:gd name="connsiteX10" fmla="*/ 12032 w 4752474"/>
              <a:gd name="connsiteY10" fmla="*/ 3633537 h 6234613"/>
              <a:gd name="connsiteX11" fmla="*/ 0 w 4752474"/>
              <a:gd name="connsiteY11" fmla="*/ 3200400 h 6234613"/>
              <a:gd name="connsiteX12" fmla="*/ 144379 w 4752474"/>
              <a:gd name="connsiteY12" fmla="*/ 2851484 h 6234613"/>
              <a:gd name="connsiteX13" fmla="*/ 132348 w 4752474"/>
              <a:gd name="connsiteY13" fmla="*/ 2719137 h 6234613"/>
              <a:gd name="connsiteX14" fmla="*/ 240632 w 4752474"/>
              <a:gd name="connsiteY14" fmla="*/ 2550695 h 6234613"/>
              <a:gd name="connsiteX15" fmla="*/ 385011 w 4752474"/>
              <a:gd name="connsiteY15" fmla="*/ 2237874 h 6234613"/>
              <a:gd name="connsiteX16" fmla="*/ 745958 w 4752474"/>
              <a:gd name="connsiteY16" fmla="*/ 2538663 h 6234613"/>
              <a:gd name="connsiteX17" fmla="*/ 1106906 w 4752474"/>
              <a:gd name="connsiteY17" fmla="*/ 2382253 h 6234613"/>
              <a:gd name="connsiteX18" fmla="*/ 685800 w 4752474"/>
              <a:gd name="connsiteY18" fmla="*/ 2057400 h 6234613"/>
              <a:gd name="connsiteX19" fmla="*/ 902369 w 4752474"/>
              <a:gd name="connsiteY19" fmla="*/ 1792705 h 6234613"/>
              <a:gd name="connsiteX20" fmla="*/ 830179 w 4752474"/>
              <a:gd name="connsiteY20" fmla="*/ 1720516 h 6234613"/>
              <a:gd name="connsiteX21" fmla="*/ 505327 w 4752474"/>
              <a:gd name="connsiteY21" fmla="*/ 1648326 h 6234613"/>
              <a:gd name="connsiteX22" fmla="*/ 733927 w 4752474"/>
              <a:gd name="connsiteY22" fmla="*/ 1383632 h 6234613"/>
              <a:gd name="connsiteX23" fmla="*/ 1070811 w 4752474"/>
              <a:gd name="connsiteY23" fmla="*/ 1311442 h 6234613"/>
              <a:gd name="connsiteX24" fmla="*/ 914400 w 4752474"/>
              <a:gd name="connsiteY24" fmla="*/ 1118937 h 6234613"/>
              <a:gd name="connsiteX25" fmla="*/ 957263 w 4752474"/>
              <a:gd name="connsiteY25" fmla="*/ 765886 h 6234613"/>
              <a:gd name="connsiteX26" fmla="*/ 981201 w 4752474"/>
              <a:gd name="connsiteY26" fmla="*/ 716506 h 6234613"/>
              <a:gd name="connsiteX27" fmla="*/ 1179095 w 4752474"/>
              <a:gd name="connsiteY27" fmla="*/ 577516 h 6234613"/>
              <a:gd name="connsiteX28" fmla="*/ 1106530 w 4752474"/>
              <a:gd name="connsiteY28" fmla="*/ 466600 h 6234613"/>
              <a:gd name="connsiteX29" fmla="*/ 926432 w 4752474"/>
              <a:gd name="connsiteY29" fmla="*/ 481263 h 6234613"/>
              <a:gd name="connsiteX30" fmla="*/ 733927 w 4752474"/>
              <a:gd name="connsiteY30" fmla="*/ 240632 h 6234613"/>
              <a:gd name="connsiteX31" fmla="*/ 770021 w 4752474"/>
              <a:gd name="connsiteY31" fmla="*/ 72190 h 6234613"/>
              <a:gd name="connsiteX32" fmla="*/ 938464 w 4752474"/>
              <a:gd name="connsiteY32" fmla="*/ 0 h 6234613"/>
              <a:gd name="connsiteX33" fmla="*/ 1215190 w 4752474"/>
              <a:gd name="connsiteY33" fmla="*/ 372979 h 6234613"/>
              <a:gd name="connsiteX34" fmla="*/ 1364582 w 4752474"/>
              <a:gd name="connsiteY34" fmla="*/ 591553 h 6234613"/>
              <a:gd name="connsiteX35" fmla="*/ 1362075 w 4752474"/>
              <a:gd name="connsiteY35" fmla="*/ 769896 h 6234613"/>
              <a:gd name="connsiteX36" fmla="*/ 1395664 w 4752474"/>
              <a:gd name="connsiteY36" fmla="*/ 986590 h 6234613"/>
              <a:gd name="connsiteX37" fmla="*/ 1624264 w 4752474"/>
              <a:gd name="connsiteY37" fmla="*/ 1167063 h 6234613"/>
              <a:gd name="connsiteX38" fmla="*/ 2081464 w 4752474"/>
              <a:gd name="connsiteY38" fmla="*/ 1552074 h 6234613"/>
              <a:gd name="connsiteX39" fmla="*/ 2317458 w 4752474"/>
              <a:gd name="connsiteY39" fmla="*/ 1804737 h 6234613"/>
              <a:gd name="connsiteX40" fmla="*/ 2507456 w 4752474"/>
              <a:gd name="connsiteY40" fmla="*/ 1951372 h 6234613"/>
              <a:gd name="connsiteX41" fmla="*/ 2748464 w 4752474"/>
              <a:gd name="connsiteY41" fmla="*/ 2281237 h 6234613"/>
              <a:gd name="connsiteX42" fmla="*/ 2883193 w 4752474"/>
              <a:gd name="connsiteY42" fmla="*/ 2594811 h 6234613"/>
              <a:gd name="connsiteX43" fmla="*/ 3768141 w 4752474"/>
              <a:gd name="connsiteY43" fmla="*/ 3188620 h 6234613"/>
              <a:gd name="connsiteX44" fmla="*/ 4138864 w 4752474"/>
              <a:gd name="connsiteY44" fmla="*/ 3585411 h 6234613"/>
              <a:gd name="connsiteX45" fmla="*/ 4403558 w 4752474"/>
              <a:gd name="connsiteY45" fmla="*/ 4018547 h 6234613"/>
              <a:gd name="connsiteX46" fmla="*/ 4612857 w 4752474"/>
              <a:gd name="connsiteY46" fmla="*/ 4848726 h 6234613"/>
              <a:gd name="connsiteX47" fmla="*/ 4728411 w 4752474"/>
              <a:gd name="connsiteY47" fmla="*/ 5570621 h 6234613"/>
              <a:gd name="connsiteX48" fmla="*/ 4752474 w 4752474"/>
              <a:gd name="connsiteY48" fmla="*/ 6232358 h 6234613"/>
              <a:gd name="connsiteX49" fmla="*/ 1215190 w 4752474"/>
              <a:gd name="connsiteY49" fmla="*/ 6234613 h 6234613"/>
              <a:gd name="connsiteX0" fmla="*/ 1215190 w 4752474"/>
              <a:gd name="connsiteY0" fmla="*/ 6234613 h 6234613"/>
              <a:gd name="connsiteX1" fmla="*/ 1552074 w 4752474"/>
              <a:gd name="connsiteY1" fmla="*/ 5654842 h 6234613"/>
              <a:gd name="connsiteX2" fmla="*/ 2021306 w 4752474"/>
              <a:gd name="connsiteY2" fmla="*/ 4656221 h 6234613"/>
              <a:gd name="connsiteX3" fmla="*/ 2177716 w 4752474"/>
              <a:gd name="connsiteY3" fmla="*/ 4235116 h 6234613"/>
              <a:gd name="connsiteX4" fmla="*/ 2165685 w 4752474"/>
              <a:gd name="connsiteY4" fmla="*/ 3970421 h 6234613"/>
              <a:gd name="connsiteX5" fmla="*/ 2069432 w 4752474"/>
              <a:gd name="connsiteY5" fmla="*/ 3826042 h 6234613"/>
              <a:gd name="connsiteX6" fmla="*/ 1876927 w 4752474"/>
              <a:gd name="connsiteY6" fmla="*/ 4138863 h 6234613"/>
              <a:gd name="connsiteX7" fmla="*/ 1528011 w 4752474"/>
              <a:gd name="connsiteY7" fmla="*/ 4295274 h 6234613"/>
              <a:gd name="connsiteX8" fmla="*/ 890337 w 4752474"/>
              <a:gd name="connsiteY8" fmla="*/ 4271211 h 6234613"/>
              <a:gd name="connsiteX9" fmla="*/ 336885 w 4752474"/>
              <a:gd name="connsiteY9" fmla="*/ 4030579 h 6234613"/>
              <a:gd name="connsiteX10" fmla="*/ 12032 w 4752474"/>
              <a:gd name="connsiteY10" fmla="*/ 3633537 h 6234613"/>
              <a:gd name="connsiteX11" fmla="*/ 0 w 4752474"/>
              <a:gd name="connsiteY11" fmla="*/ 3200400 h 6234613"/>
              <a:gd name="connsiteX12" fmla="*/ 144379 w 4752474"/>
              <a:gd name="connsiteY12" fmla="*/ 2851484 h 6234613"/>
              <a:gd name="connsiteX13" fmla="*/ 132348 w 4752474"/>
              <a:gd name="connsiteY13" fmla="*/ 2719137 h 6234613"/>
              <a:gd name="connsiteX14" fmla="*/ 240632 w 4752474"/>
              <a:gd name="connsiteY14" fmla="*/ 2550695 h 6234613"/>
              <a:gd name="connsiteX15" fmla="*/ 385011 w 4752474"/>
              <a:gd name="connsiteY15" fmla="*/ 2237874 h 6234613"/>
              <a:gd name="connsiteX16" fmla="*/ 745958 w 4752474"/>
              <a:gd name="connsiteY16" fmla="*/ 2538663 h 6234613"/>
              <a:gd name="connsiteX17" fmla="*/ 1106906 w 4752474"/>
              <a:gd name="connsiteY17" fmla="*/ 2382253 h 6234613"/>
              <a:gd name="connsiteX18" fmla="*/ 685800 w 4752474"/>
              <a:gd name="connsiteY18" fmla="*/ 2057400 h 6234613"/>
              <a:gd name="connsiteX19" fmla="*/ 902369 w 4752474"/>
              <a:gd name="connsiteY19" fmla="*/ 1792705 h 6234613"/>
              <a:gd name="connsiteX20" fmla="*/ 830179 w 4752474"/>
              <a:gd name="connsiteY20" fmla="*/ 1720516 h 6234613"/>
              <a:gd name="connsiteX21" fmla="*/ 505327 w 4752474"/>
              <a:gd name="connsiteY21" fmla="*/ 1648326 h 6234613"/>
              <a:gd name="connsiteX22" fmla="*/ 733927 w 4752474"/>
              <a:gd name="connsiteY22" fmla="*/ 1383632 h 6234613"/>
              <a:gd name="connsiteX23" fmla="*/ 1070811 w 4752474"/>
              <a:gd name="connsiteY23" fmla="*/ 1311442 h 6234613"/>
              <a:gd name="connsiteX24" fmla="*/ 914400 w 4752474"/>
              <a:gd name="connsiteY24" fmla="*/ 1118937 h 6234613"/>
              <a:gd name="connsiteX25" fmla="*/ 957263 w 4752474"/>
              <a:gd name="connsiteY25" fmla="*/ 765886 h 6234613"/>
              <a:gd name="connsiteX26" fmla="*/ 981201 w 4752474"/>
              <a:gd name="connsiteY26" fmla="*/ 716506 h 6234613"/>
              <a:gd name="connsiteX27" fmla="*/ 1179095 w 4752474"/>
              <a:gd name="connsiteY27" fmla="*/ 577516 h 6234613"/>
              <a:gd name="connsiteX28" fmla="*/ 1106530 w 4752474"/>
              <a:gd name="connsiteY28" fmla="*/ 466600 h 6234613"/>
              <a:gd name="connsiteX29" fmla="*/ 926432 w 4752474"/>
              <a:gd name="connsiteY29" fmla="*/ 481263 h 6234613"/>
              <a:gd name="connsiteX30" fmla="*/ 733927 w 4752474"/>
              <a:gd name="connsiteY30" fmla="*/ 240632 h 6234613"/>
              <a:gd name="connsiteX31" fmla="*/ 770021 w 4752474"/>
              <a:gd name="connsiteY31" fmla="*/ 72190 h 6234613"/>
              <a:gd name="connsiteX32" fmla="*/ 938464 w 4752474"/>
              <a:gd name="connsiteY32" fmla="*/ 0 h 6234613"/>
              <a:gd name="connsiteX33" fmla="*/ 1215190 w 4752474"/>
              <a:gd name="connsiteY33" fmla="*/ 372979 h 6234613"/>
              <a:gd name="connsiteX34" fmla="*/ 1364582 w 4752474"/>
              <a:gd name="connsiteY34" fmla="*/ 591553 h 6234613"/>
              <a:gd name="connsiteX35" fmla="*/ 1362075 w 4752474"/>
              <a:gd name="connsiteY35" fmla="*/ 769896 h 6234613"/>
              <a:gd name="connsiteX36" fmla="*/ 1395664 w 4752474"/>
              <a:gd name="connsiteY36" fmla="*/ 986590 h 6234613"/>
              <a:gd name="connsiteX37" fmla="*/ 1624264 w 4752474"/>
              <a:gd name="connsiteY37" fmla="*/ 1167063 h 6234613"/>
              <a:gd name="connsiteX38" fmla="*/ 2081464 w 4752474"/>
              <a:gd name="connsiteY38" fmla="*/ 1552074 h 6234613"/>
              <a:gd name="connsiteX39" fmla="*/ 2317458 w 4752474"/>
              <a:gd name="connsiteY39" fmla="*/ 1804737 h 6234613"/>
              <a:gd name="connsiteX40" fmla="*/ 2507456 w 4752474"/>
              <a:gd name="connsiteY40" fmla="*/ 1951372 h 6234613"/>
              <a:gd name="connsiteX41" fmla="*/ 2748464 w 4752474"/>
              <a:gd name="connsiteY41" fmla="*/ 2281237 h 6234613"/>
              <a:gd name="connsiteX42" fmla="*/ 2883193 w 4752474"/>
              <a:gd name="connsiteY42" fmla="*/ 2594811 h 6234613"/>
              <a:gd name="connsiteX43" fmla="*/ 3768141 w 4752474"/>
              <a:gd name="connsiteY43" fmla="*/ 3188620 h 6234613"/>
              <a:gd name="connsiteX44" fmla="*/ 4138864 w 4752474"/>
              <a:gd name="connsiteY44" fmla="*/ 3585411 h 6234613"/>
              <a:gd name="connsiteX45" fmla="*/ 4403558 w 4752474"/>
              <a:gd name="connsiteY45" fmla="*/ 4018547 h 6234613"/>
              <a:gd name="connsiteX46" fmla="*/ 4612857 w 4752474"/>
              <a:gd name="connsiteY46" fmla="*/ 4848726 h 6234613"/>
              <a:gd name="connsiteX47" fmla="*/ 4728411 w 4752474"/>
              <a:gd name="connsiteY47" fmla="*/ 5570621 h 6234613"/>
              <a:gd name="connsiteX48" fmla="*/ 4752474 w 4752474"/>
              <a:gd name="connsiteY48" fmla="*/ 6232358 h 6234613"/>
              <a:gd name="connsiteX49" fmla="*/ 1215190 w 4752474"/>
              <a:gd name="connsiteY49" fmla="*/ 6234613 h 6234613"/>
              <a:gd name="connsiteX0" fmla="*/ 1215190 w 4752474"/>
              <a:gd name="connsiteY0" fmla="*/ 6234613 h 6234613"/>
              <a:gd name="connsiteX1" fmla="*/ 1552074 w 4752474"/>
              <a:gd name="connsiteY1" fmla="*/ 5654842 h 6234613"/>
              <a:gd name="connsiteX2" fmla="*/ 2021306 w 4752474"/>
              <a:gd name="connsiteY2" fmla="*/ 4656221 h 6234613"/>
              <a:gd name="connsiteX3" fmla="*/ 2177716 w 4752474"/>
              <a:gd name="connsiteY3" fmla="*/ 4235116 h 6234613"/>
              <a:gd name="connsiteX4" fmla="*/ 2165685 w 4752474"/>
              <a:gd name="connsiteY4" fmla="*/ 3970421 h 6234613"/>
              <a:gd name="connsiteX5" fmla="*/ 2069432 w 4752474"/>
              <a:gd name="connsiteY5" fmla="*/ 3826042 h 6234613"/>
              <a:gd name="connsiteX6" fmla="*/ 1876927 w 4752474"/>
              <a:gd name="connsiteY6" fmla="*/ 4138863 h 6234613"/>
              <a:gd name="connsiteX7" fmla="*/ 1528011 w 4752474"/>
              <a:gd name="connsiteY7" fmla="*/ 4295274 h 6234613"/>
              <a:gd name="connsiteX8" fmla="*/ 890337 w 4752474"/>
              <a:gd name="connsiteY8" fmla="*/ 4271211 h 6234613"/>
              <a:gd name="connsiteX9" fmla="*/ 336885 w 4752474"/>
              <a:gd name="connsiteY9" fmla="*/ 4030579 h 6234613"/>
              <a:gd name="connsiteX10" fmla="*/ 12032 w 4752474"/>
              <a:gd name="connsiteY10" fmla="*/ 3633537 h 6234613"/>
              <a:gd name="connsiteX11" fmla="*/ 0 w 4752474"/>
              <a:gd name="connsiteY11" fmla="*/ 3200400 h 6234613"/>
              <a:gd name="connsiteX12" fmla="*/ 144379 w 4752474"/>
              <a:gd name="connsiteY12" fmla="*/ 2851484 h 6234613"/>
              <a:gd name="connsiteX13" fmla="*/ 132348 w 4752474"/>
              <a:gd name="connsiteY13" fmla="*/ 2719137 h 6234613"/>
              <a:gd name="connsiteX14" fmla="*/ 240632 w 4752474"/>
              <a:gd name="connsiteY14" fmla="*/ 2550695 h 6234613"/>
              <a:gd name="connsiteX15" fmla="*/ 385011 w 4752474"/>
              <a:gd name="connsiteY15" fmla="*/ 2237874 h 6234613"/>
              <a:gd name="connsiteX16" fmla="*/ 745958 w 4752474"/>
              <a:gd name="connsiteY16" fmla="*/ 2538663 h 6234613"/>
              <a:gd name="connsiteX17" fmla="*/ 1106906 w 4752474"/>
              <a:gd name="connsiteY17" fmla="*/ 2382253 h 6234613"/>
              <a:gd name="connsiteX18" fmla="*/ 685800 w 4752474"/>
              <a:gd name="connsiteY18" fmla="*/ 2057400 h 6234613"/>
              <a:gd name="connsiteX19" fmla="*/ 902369 w 4752474"/>
              <a:gd name="connsiteY19" fmla="*/ 1792705 h 6234613"/>
              <a:gd name="connsiteX20" fmla="*/ 830179 w 4752474"/>
              <a:gd name="connsiteY20" fmla="*/ 1720516 h 6234613"/>
              <a:gd name="connsiteX21" fmla="*/ 505327 w 4752474"/>
              <a:gd name="connsiteY21" fmla="*/ 1648326 h 6234613"/>
              <a:gd name="connsiteX22" fmla="*/ 733927 w 4752474"/>
              <a:gd name="connsiteY22" fmla="*/ 1383632 h 6234613"/>
              <a:gd name="connsiteX23" fmla="*/ 1070811 w 4752474"/>
              <a:gd name="connsiteY23" fmla="*/ 1311442 h 6234613"/>
              <a:gd name="connsiteX24" fmla="*/ 914400 w 4752474"/>
              <a:gd name="connsiteY24" fmla="*/ 1118937 h 6234613"/>
              <a:gd name="connsiteX25" fmla="*/ 957263 w 4752474"/>
              <a:gd name="connsiteY25" fmla="*/ 765886 h 6234613"/>
              <a:gd name="connsiteX26" fmla="*/ 981201 w 4752474"/>
              <a:gd name="connsiteY26" fmla="*/ 716506 h 6234613"/>
              <a:gd name="connsiteX27" fmla="*/ 1179095 w 4752474"/>
              <a:gd name="connsiteY27" fmla="*/ 577516 h 6234613"/>
              <a:gd name="connsiteX28" fmla="*/ 1106530 w 4752474"/>
              <a:gd name="connsiteY28" fmla="*/ 466600 h 6234613"/>
              <a:gd name="connsiteX29" fmla="*/ 926432 w 4752474"/>
              <a:gd name="connsiteY29" fmla="*/ 481263 h 6234613"/>
              <a:gd name="connsiteX30" fmla="*/ 733927 w 4752474"/>
              <a:gd name="connsiteY30" fmla="*/ 240632 h 6234613"/>
              <a:gd name="connsiteX31" fmla="*/ 770021 w 4752474"/>
              <a:gd name="connsiteY31" fmla="*/ 72190 h 6234613"/>
              <a:gd name="connsiteX32" fmla="*/ 938464 w 4752474"/>
              <a:gd name="connsiteY32" fmla="*/ 0 h 6234613"/>
              <a:gd name="connsiteX33" fmla="*/ 1215190 w 4752474"/>
              <a:gd name="connsiteY33" fmla="*/ 372979 h 6234613"/>
              <a:gd name="connsiteX34" fmla="*/ 1364582 w 4752474"/>
              <a:gd name="connsiteY34" fmla="*/ 591553 h 6234613"/>
              <a:gd name="connsiteX35" fmla="*/ 1362075 w 4752474"/>
              <a:gd name="connsiteY35" fmla="*/ 769896 h 6234613"/>
              <a:gd name="connsiteX36" fmla="*/ 1395664 w 4752474"/>
              <a:gd name="connsiteY36" fmla="*/ 986590 h 6234613"/>
              <a:gd name="connsiteX37" fmla="*/ 1624264 w 4752474"/>
              <a:gd name="connsiteY37" fmla="*/ 1167063 h 6234613"/>
              <a:gd name="connsiteX38" fmla="*/ 2081464 w 4752474"/>
              <a:gd name="connsiteY38" fmla="*/ 1552074 h 6234613"/>
              <a:gd name="connsiteX39" fmla="*/ 2317458 w 4752474"/>
              <a:gd name="connsiteY39" fmla="*/ 1804737 h 6234613"/>
              <a:gd name="connsiteX40" fmla="*/ 2507456 w 4752474"/>
              <a:gd name="connsiteY40" fmla="*/ 1951372 h 6234613"/>
              <a:gd name="connsiteX41" fmla="*/ 2748464 w 4752474"/>
              <a:gd name="connsiteY41" fmla="*/ 2281237 h 6234613"/>
              <a:gd name="connsiteX42" fmla="*/ 2883193 w 4752474"/>
              <a:gd name="connsiteY42" fmla="*/ 2594811 h 6234613"/>
              <a:gd name="connsiteX43" fmla="*/ 3768141 w 4752474"/>
              <a:gd name="connsiteY43" fmla="*/ 3188620 h 6234613"/>
              <a:gd name="connsiteX44" fmla="*/ 4138864 w 4752474"/>
              <a:gd name="connsiteY44" fmla="*/ 3585411 h 6234613"/>
              <a:gd name="connsiteX45" fmla="*/ 4403558 w 4752474"/>
              <a:gd name="connsiteY45" fmla="*/ 4018547 h 6234613"/>
              <a:gd name="connsiteX46" fmla="*/ 4612857 w 4752474"/>
              <a:gd name="connsiteY46" fmla="*/ 4848726 h 6234613"/>
              <a:gd name="connsiteX47" fmla="*/ 4728411 w 4752474"/>
              <a:gd name="connsiteY47" fmla="*/ 5570621 h 6234613"/>
              <a:gd name="connsiteX48" fmla="*/ 4752474 w 4752474"/>
              <a:gd name="connsiteY48" fmla="*/ 6232358 h 6234613"/>
              <a:gd name="connsiteX49" fmla="*/ 1215190 w 4752474"/>
              <a:gd name="connsiteY49" fmla="*/ 6234613 h 6234613"/>
              <a:gd name="connsiteX0" fmla="*/ 1215190 w 4752474"/>
              <a:gd name="connsiteY0" fmla="*/ 6234613 h 6234613"/>
              <a:gd name="connsiteX1" fmla="*/ 1552074 w 4752474"/>
              <a:gd name="connsiteY1" fmla="*/ 5654842 h 6234613"/>
              <a:gd name="connsiteX2" fmla="*/ 2021306 w 4752474"/>
              <a:gd name="connsiteY2" fmla="*/ 4656221 h 6234613"/>
              <a:gd name="connsiteX3" fmla="*/ 2177716 w 4752474"/>
              <a:gd name="connsiteY3" fmla="*/ 4235116 h 6234613"/>
              <a:gd name="connsiteX4" fmla="*/ 2165685 w 4752474"/>
              <a:gd name="connsiteY4" fmla="*/ 3970421 h 6234613"/>
              <a:gd name="connsiteX5" fmla="*/ 2069432 w 4752474"/>
              <a:gd name="connsiteY5" fmla="*/ 3826042 h 6234613"/>
              <a:gd name="connsiteX6" fmla="*/ 1876927 w 4752474"/>
              <a:gd name="connsiteY6" fmla="*/ 4138863 h 6234613"/>
              <a:gd name="connsiteX7" fmla="*/ 1528011 w 4752474"/>
              <a:gd name="connsiteY7" fmla="*/ 4295274 h 6234613"/>
              <a:gd name="connsiteX8" fmla="*/ 890337 w 4752474"/>
              <a:gd name="connsiteY8" fmla="*/ 4271211 h 6234613"/>
              <a:gd name="connsiteX9" fmla="*/ 336885 w 4752474"/>
              <a:gd name="connsiteY9" fmla="*/ 4030579 h 6234613"/>
              <a:gd name="connsiteX10" fmla="*/ 12032 w 4752474"/>
              <a:gd name="connsiteY10" fmla="*/ 3633537 h 6234613"/>
              <a:gd name="connsiteX11" fmla="*/ 0 w 4752474"/>
              <a:gd name="connsiteY11" fmla="*/ 3200400 h 6234613"/>
              <a:gd name="connsiteX12" fmla="*/ 144379 w 4752474"/>
              <a:gd name="connsiteY12" fmla="*/ 2851484 h 6234613"/>
              <a:gd name="connsiteX13" fmla="*/ 132348 w 4752474"/>
              <a:gd name="connsiteY13" fmla="*/ 2719137 h 6234613"/>
              <a:gd name="connsiteX14" fmla="*/ 240632 w 4752474"/>
              <a:gd name="connsiteY14" fmla="*/ 2550695 h 6234613"/>
              <a:gd name="connsiteX15" fmla="*/ 385011 w 4752474"/>
              <a:gd name="connsiteY15" fmla="*/ 2237874 h 6234613"/>
              <a:gd name="connsiteX16" fmla="*/ 745958 w 4752474"/>
              <a:gd name="connsiteY16" fmla="*/ 2538663 h 6234613"/>
              <a:gd name="connsiteX17" fmla="*/ 1106906 w 4752474"/>
              <a:gd name="connsiteY17" fmla="*/ 2382253 h 6234613"/>
              <a:gd name="connsiteX18" fmla="*/ 685800 w 4752474"/>
              <a:gd name="connsiteY18" fmla="*/ 2057400 h 6234613"/>
              <a:gd name="connsiteX19" fmla="*/ 902369 w 4752474"/>
              <a:gd name="connsiteY19" fmla="*/ 1792705 h 6234613"/>
              <a:gd name="connsiteX20" fmla="*/ 830179 w 4752474"/>
              <a:gd name="connsiteY20" fmla="*/ 1720516 h 6234613"/>
              <a:gd name="connsiteX21" fmla="*/ 505327 w 4752474"/>
              <a:gd name="connsiteY21" fmla="*/ 1648326 h 6234613"/>
              <a:gd name="connsiteX22" fmla="*/ 733927 w 4752474"/>
              <a:gd name="connsiteY22" fmla="*/ 1383632 h 6234613"/>
              <a:gd name="connsiteX23" fmla="*/ 1070811 w 4752474"/>
              <a:gd name="connsiteY23" fmla="*/ 1311442 h 6234613"/>
              <a:gd name="connsiteX24" fmla="*/ 914400 w 4752474"/>
              <a:gd name="connsiteY24" fmla="*/ 1118937 h 6234613"/>
              <a:gd name="connsiteX25" fmla="*/ 957263 w 4752474"/>
              <a:gd name="connsiteY25" fmla="*/ 765886 h 6234613"/>
              <a:gd name="connsiteX26" fmla="*/ 981201 w 4752474"/>
              <a:gd name="connsiteY26" fmla="*/ 716506 h 6234613"/>
              <a:gd name="connsiteX27" fmla="*/ 1179095 w 4752474"/>
              <a:gd name="connsiteY27" fmla="*/ 577516 h 6234613"/>
              <a:gd name="connsiteX28" fmla="*/ 1106530 w 4752474"/>
              <a:gd name="connsiteY28" fmla="*/ 466600 h 6234613"/>
              <a:gd name="connsiteX29" fmla="*/ 926432 w 4752474"/>
              <a:gd name="connsiteY29" fmla="*/ 481263 h 6234613"/>
              <a:gd name="connsiteX30" fmla="*/ 733927 w 4752474"/>
              <a:gd name="connsiteY30" fmla="*/ 240632 h 6234613"/>
              <a:gd name="connsiteX31" fmla="*/ 770021 w 4752474"/>
              <a:gd name="connsiteY31" fmla="*/ 72190 h 6234613"/>
              <a:gd name="connsiteX32" fmla="*/ 938464 w 4752474"/>
              <a:gd name="connsiteY32" fmla="*/ 0 h 6234613"/>
              <a:gd name="connsiteX33" fmla="*/ 1215190 w 4752474"/>
              <a:gd name="connsiteY33" fmla="*/ 372979 h 6234613"/>
              <a:gd name="connsiteX34" fmla="*/ 1364582 w 4752474"/>
              <a:gd name="connsiteY34" fmla="*/ 591553 h 6234613"/>
              <a:gd name="connsiteX35" fmla="*/ 1362075 w 4752474"/>
              <a:gd name="connsiteY35" fmla="*/ 769896 h 6234613"/>
              <a:gd name="connsiteX36" fmla="*/ 1395664 w 4752474"/>
              <a:gd name="connsiteY36" fmla="*/ 986590 h 6234613"/>
              <a:gd name="connsiteX37" fmla="*/ 1624264 w 4752474"/>
              <a:gd name="connsiteY37" fmla="*/ 1167063 h 6234613"/>
              <a:gd name="connsiteX38" fmla="*/ 2081464 w 4752474"/>
              <a:gd name="connsiteY38" fmla="*/ 1552074 h 6234613"/>
              <a:gd name="connsiteX39" fmla="*/ 2317458 w 4752474"/>
              <a:gd name="connsiteY39" fmla="*/ 1804737 h 6234613"/>
              <a:gd name="connsiteX40" fmla="*/ 2507456 w 4752474"/>
              <a:gd name="connsiteY40" fmla="*/ 1951372 h 6234613"/>
              <a:gd name="connsiteX41" fmla="*/ 2748464 w 4752474"/>
              <a:gd name="connsiteY41" fmla="*/ 2281237 h 6234613"/>
              <a:gd name="connsiteX42" fmla="*/ 2883193 w 4752474"/>
              <a:gd name="connsiteY42" fmla="*/ 2594811 h 6234613"/>
              <a:gd name="connsiteX43" fmla="*/ 3768141 w 4752474"/>
              <a:gd name="connsiteY43" fmla="*/ 3188620 h 6234613"/>
              <a:gd name="connsiteX44" fmla="*/ 4138864 w 4752474"/>
              <a:gd name="connsiteY44" fmla="*/ 3585411 h 6234613"/>
              <a:gd name="connsiteX45" fmla="*/ 4403558 w 4752474"/>
              <a:gd name="connsiteY45" fmla="*/ 4018547 h 6234613"/>
              <a:gd name="connsiteX46" fmla="*/ 4612857 w 4752474"/>
              <a:gd name="connsiteY46" fmla="*/ 4848726 h 6234613"/>
              <a:gd name="connsiteX47" fmla="*/ 4728411 w 4752474"/>
              <a:gd name="connsiteY47" fmla="*/ 5570621 h 6234613"/>
              <a:gd name="connsiteX48" fmla="*/ 4752474 w 4752474"/>
              <a:gd name="connsiteY48" fmla="*/ 6232358 h 6234613"/>
              <a:gd name="connsiteX49" fmla="*/ 1215190 w 4752474"/>
              <a:gd name="connsiteY49" fmla="*/ 6234613 h 6234613"/>
              <a:gd name="connsiteX0" fmla="*/ 1215190 w 4752474"/>
              <a:gd name="connsiteY0" fmla="*/ 6234613 h 6234613"/>
              <a:gd name="connsiteX1" fmla="*/ 1552074 w 4752474"/>
              <a:gd name="connsiteY1" fmla="*/ 5654842 h 6234613"/>
              <a:gd name="connsiteX2" fmla="*/ 2021306 w 4752474"/>
              <a:gd name="connsiteY2" fmla="*/ 4656221 h 6234613"/>
              <a:gd name="connsiteX3" fmla="*/ 2177716 w 4752474"/>
              <a:gd name="connsiteY3" fmla="*/ 4235116 h 6234613"/>
              <a:gd name="connsiteX4" fmla="*/ 2165685 w 4752474"/>
              <a:gd name="connsiteY4" fmla="*/ 3970421 h 6234613"/>
              <a:gd name="connsiteX5" fmla="*/ 2069432 w 4752474"/>
              <a:gd name="connsiteY5" fmla="*/ 3826042 h 6234613"/>
              <a:gd name="connsiteX6" fmla="*/ 1876927 w 4752474"/>
              <a:gd name="connsiteY6" fmla="*/ 4138863 h 6234613"/>
              <a:gd name="connsiteX7" fmla="*/ 1528011 w 4752474"/>
              <a:gd name="connsiteY7" fmla="*/ 4295274 h 6234613"/>
              <a:gd name="connsiteX8" fmla="*/ 890337 w 4752474"/>
              <a:gd name="connsiteY8" fmla="*/ 4271211 h 6234613"/>
              <a:gd name="connsiteX9" fmla="*/ 336885 w 4752474"/>
              <a:gd name="connsiteY9" fmla="*/ 4030579 h 6234613"/>
              <a:gd name="connsiteX10" fmla="*/ 12032 w 4752474"/>
              <a:gd name="connsiteY10" fmla="*/ 3633537 h 6234613"/>
              <a:gd name="connsiteX11" fmla="*/ 0 w 4752474"/>
              <a:gd name="connsiteY11" fmla="*/ 3200400 h 6234613"/>
              <a:gd name="connsiteX12" fmla="*/ 144379 w 4752474"/>
              <a:gd name="connsiteY12" fmla="*/ 2851484 h 6234613"/>
              <a:gd name="connsiteX13" fmla="*/ 132348 w 4752474"/>
              <a:gd name="connsiteY13" fmla="*/ 2719137 h 6234613"/>
              <a:gd name="connsiteX14" fmla="*/ 240632 w 4752474"/>
              <a:gd name="connsiteY14" fmla="*/ 2550695 h 6234613"/>
              <a:gd name="connsiteX15" fmla="*/ 385011 w 4752474"/>
              <a:gd name="connsiteY15" fmla="*/ 2237874 h 6234613"/>
              <a:gd name="connsiteX16" fmla="*/ 745958 w 4752474"/>
              <a:gd name="connsiteY16" fmla="*/ 2538663 h 6234613"/>
              <a:gd name="connsiteX17" fmla="*/ 1106906 w 4752474"/>
              <a:gd name="connsiteY17" fmla="*/ 2382253 h 6234613"/>
              <a:gd name="connsiteX18" fmla="*/ 685800 w 4752474"/>
              <a:gd name="connsiteY18" fmla="*/ 2057400 h 6234613"/>
              <a:gd name="connsiteX19" fmla="*/ 902369 w 4752474"/>
              <a:gd name="connsiteY19" fmla="*/ 1792705 h 6234613"/>
              <a:gd name="connsiteX20" fmla="*/ 830179 w 4752474"/>
              <a:gd name="connsiteY20" fmla="*/ 1720516 h 6234613"/>
              <a:gd name="connsiteX21" fmla="*/ 505327 w 4752474"/>
              <a:gd name="connsiteY21" fmla="*/ 1648326 h 6234613"/>
              <a:gd name="connsiteX22" fmla="*/ 733927 w 4752474"/>
              <a:gd name="connsiteY22" fmla="*/ 1383632 h 6234613"/>
              <a:gd name="connsiteX23" fmla="*/ 1070811 w 4752474"/>
              <a:gd name="connsiteY23" fmla="*/ 1311442 h 6234613"/>
              <a:gd name="connsiteX24" fmla="*/ 914400 w 4752474"/>
              <a:gd name="connsiteY24" fmla="*/ 1118937 h 6234613"/>
              <a:gd name="connsiteX25" fmla="*/ 957263 w 4752474"/>
              <a:gd name="connsiteY25" fmla="*/ 765886 h 6234613"/>
              <a:gd name="connsiteX26" fmla="*/ 981201 w 4752474"/>
              <a:gd name="connsiteY26" fmla="*/ 716506 h 6234613"/>
              <a:gd name="connsiteX27" fmla="*/ 1179095 w 4752474"/>
              <a:gd name="connsiteY27" fmla="*/ 577516 h 6234613"/>
              <a:gd name="connsiteX28" fmla="*/ 1106530 w 4752474"/>
              <a:gd name="connsiteY28" fmla="*/ 466600 h 6234613"/>
              <a:gd name="connsiteX29" fmla="*/ 926432 w 4752474"/>
              <a:gd name="connsiteY29" fmla="*/ 481263 h 6234613"/>
              <a:gd name="connsiteX30" fmla="*/ 733927 w 4752474"/>
              <a:gd name="connsiteY30" fmla="*/ 240632 h 6234613"/>
              <a:gd name="connsiteX31" fmla="*/ 770021 w 4752474"/>
              <a:gd name="connsiteY31" fmla="*/ 72190 h 6234613"/>
              <a:gd name="connsiteX32" fmla="*/ 938464 w 4752474"/>
              <a:gd name="connsiteY32" fmla="*/ 0 h 6234613"/>
              <a:gd name="connsiteX33" fmla="*/ 1215190 w 4752474"/>
              <a:gd name="connsiteY33" fmla="*/ 372979 h 6234613"/>
              <a:gd name="connsiteX34" fmla="*/ 1364582 w 4752474"/>
              <a:gd name="connsiteY34" fmla="*/ 591553 h 6234613"/>
              <a:gd name="connsiteX35" fmla="*/ 1362075 w 4752474"/>
              <a:gd name="connsiteY35" fmla="*/ 769896 h 6234613"/>
              <a:gd name="connsiteX36" fmla="*/ 1395664 w 4752474"/>
              <a:gd name="connsiteY36" fmla="*/ 986590 h 6234613"/>
              <a:gd name="connsiteX37" fmla="*/ 1624264 w 4752474"/>
              <a:gd name="connsiteY37" fmla="*/ 1167063 h 6234613"/>
              <a:gd name="connsiteX38" fmla="*/ 2081464 w 4752474"/>
              <a:gd name="connsiteY38" fmla="*/ 1552074 h 6234613"/>
              <a:gd name="connsiteX39" fmla="*/ 2317458 w 4752474"/>
              <a:gd name="connsiteY39" fmla="*/ 1804737 h 6234613"/>
              <a:gd name="connsiteX40" fmla="*/ 2507456 w 4752474"/>
              <a:gd name="connsiteY40" fmla="*/ 1951372 h 6234613"/>
              <a:gd name="connsiteX41" fmla="*/ 2748464 w 4752474"/>
              <a:gd name="connsiteY41" fmla="*/ 2281237 h 6234613"/>
              <a:gd name="connsiteX42" fmla="*/ 2883193 w 4752474"/>
              <a:gd name="connsiteY42" fmla="*/ 2594811 h 6234613"/>
              <a:gd name="connsiteX43" fmla="*/ 3768141 w 4752474"/>
              <a:gd name="connsiteY43" fmla="*/ 3188620 h 6234613"/>
              <a:gd name="connsiteX44" fmla="*/ 4138864 w 4752474"/>
              <a:gd name="connsiteY44" fmla="*/ 3585411 h 6234613"/>
              <a:gd name="connsiteX45" fmla="*/ 4403558 w 4752474"/>
              <a:gd name="connsiteY45" fmla="*/ 4018547 h 6234613"/>
              <a:gd name="connsiteX46" fmla="*/ 4612857 w 4752474"/>
              <a:gd name="connsiteY46" fmla="*/ 4848726 h 6234613"/>
              <a:gd name="connsiteX47" fmla="*/ 4728411 w 4752474"/>
              <a:gd name="connsiteY47" fmla="*/ 5570621 h 6234613"/>
              <a:gd name="connsiteX48" fmla="*/ 4752474 w 4752474"/>
              <a:gd name="connsiteY48" fmla="*/ 6232358 h 6234613"/>
              <a:gd name="connsiteX49" fmla="*/ 1215190 w 4752474"/>
              <a:gd name="connsiteY49" fmla="*/ 6234613 h 6234613"/>
              <a:gd name="connsiteX0" fmla="*/ 1215190 w 4752474"/>
              <a:gd name="connsiteY0" fmla="*/ 6234613 h 6234613"/>
              <a:gd name="connsiteX1" fmla="*/ 1552074 w 4752474"/>
              <a:gd name="connsiteY1" fmla="*/ 5654842 h 6234613"/>
              <a:gd name="connsiteX2" fmla="*/ 2021306 w 4752474"/>
              <a:gd name="connsiteY2" fmla="*/ 4656221 h 6234613"/>
              <a:gd name="connsiteX3" fmla="*/ 2177716 w 4752474"/>
              <a:gd name="connsiteY3" fmla="*/ 4235116 h 6234613"/>
              <a:gd name="connsiteX4" fmla="*/ 2165685 w 4752474"/>
              <a:gd name="connsiteY4" fmla="*/ 3970421 h 6234613"/>
              <a:gd name="connsiteX5" fmla="*/ 2069432 w 4752474"/>
              <a:gd name="connsiteY5" fmla="*/ 3826042 h 6234613"/>
              <a:gd name="connsiteX6" fmla="*/ 1876927 w 4752474"/>
              <a:gd name="connsiteY6" fmla="*/ 4138863 h 6234613"/>
              <a:gd name="connsiteX7" fmla="*/ 1528011 w 4752474"/>
              <a:gd name="connsiteY7" fmla="*/ 4295274 h 6234613"/>
              <a:gd name="connsiteX8" fmla="*/ 890337 w 4752474"/>
              <a:gd name="connsiteY8" fmla="*/ 4271211 h 6234613"/>
              <a:gd name="connsiteX9" fmla="*/ 336885 w 4752474"/>
              <a:gd name="connsiteY9" fmla="*/ 4030579 h 6234613"/>
              <a:gd name="connsiteX10" fmla="*/ 12032 w 4752474"/>
              <a:gd name="connsiteY10" fmla="*/ 3633537 h 6234613"/>
              <a:gd name="connsiteX11" fmla="*/ 0 w 4752474"/>
              <a:gd name="connsiteY11" fmla="*/ 3200400 h 6234613"/>
              <a:gd name="connsiteX12" fmla="*/ 144379 w 4752474"/>
              <a:gd name="connsiteY12" fmla="*/ 2851484 h 6234613"/>
              <a:gd name="connsiteX13" fmla="*/ 132348 w 4752474"/>
              <a:gd name="connsiteY13" fmla="*/ 2719137 h 6234613"/>
              <a:gd name="connsiteX14" fmla="*/ 240632 w 4752474"/>
              <a:gd name="connsiteY14" fmla="*/ 2550695 h 6234613"/>
              <a:gd name="connsiteX15" fmla="*/ 385011 w 4752474"/>
              <a:gd name="connsiteY15" fmla="*/ 2237874 h 6234613"/>
              <a:gd name="connsiteX16" fmla="*/ 745958 w 4752474"/>
              <a:gd name="connsiteY16" fmla="*/ 2538663 h 6234613"/>
              <a:gd name="connsiteX17" fmla="*/ 1106906 w 4752474"/>
              <a:gd name="connsiteY17" fmla="*/ 2382253 h 6234613"/>
              <a:gd name="connsiteX18" fmla="*/ 685800 w 4752474"/>
              <a:gd name="connsiteY18" fmla="*/ 2057400 h 6234613"/>
              <a:gd name="connsiteX19" fmla="*/ 902369 w 4752474"/>
              <a:gd name="connsiteY19" fmla="*/ 1792705 h 6234613"/>
              <a:gd name="connsiteX20" fmla="*/ 830179 w 4752474"/>
              <a:gd name="connsiteY20" fmla="*/ 1720516 h 6234613"/>
              <a:gd name="connsiteX21" fmla="*/ 505327 w 4752474"/>
              <a:gd name="connsiteY21" fmla="*/ 1648326 h 6234613"/>
              <a:gd name="connsiteX22" fmla="*/ 733927 w 4752474"/>
              <a:gd name="connsiteY22" fmla="*/ 1383632 h 6234613"/>
              <a:gd name="connsiteX23" fmla="*/ 1070811 w 4752474"/>
              <a:gd name="connsiteY23" fmla="*/ 1311442 h 6234613"/>
              <a:gd name="connsiteX24" fmla="*/ 914400 w 4752474"/>
              <a:gd name="connsiteY24" fmla="*/ 1118937 h 6234613"/>
              <a:gd name="connsiteX25" fmla="*/ 957263 w 4752474"/>
              <a:gd name="connsiteY25" fmla="*/ 765886 h 6234613"/>
              <a:gd name="connsiteX26" fmla="*/ 981201 w 4752474"/>
              <a:gd name="connsiteY26" fmla="*/ 716506 h 6234613"/>
              <a:gd name="connsiteX27" fmla="*/ 1179095 w 4752474"/>
              <a:gd name="connsiteY27" fmla="*/ 577516 h 6234613"/>
              <a:gd name="connsiteX28" fmla="*/ 1106530 w 4752474"/>
              <a:gd name="connsiteY28" fmla="*/ 466600 h 6234613"/>
              <a:gd name="connsiteX29" fmla="*/ 926432 w 4752474"/>
              <a:gd name="connsiteY29" fmla="*/ 481263 h 6234613"/>
              <a:gd name="connsiteX30" fmla="*/ 733927 w 4752474"/>
              <a:gd name="connsiteY30" fmla="*/ 240632 h 6234613"/>
              <a:gd name="connsiteX31" fmla="*/ 770021 w 4752474"/>
              <a:gd name="connsiteY31" fmla="*/ 72190 h 6234613"/>
              <a:gd name="connsiteX32" fmla="*/ 938464 w 4752474"/>
              <a:gd name="connsiteY32" fmla="*/ 0 h 6234613"/>
              <a:gd name="connsiteX33" fmla="*/ 1215190 w 4752474"/>
              <a:gd name="connsiteY33" fmla="*/ 372979 h 6234613"/>
              <a:gd name="connsiteX34" fmla="*/ 1364582 w 4752474"/>
              <a:gd name="connsiteY34" fmla="*/ 591553 h 6234613"/>
              <a:gd name="connsiteX35" fmla="*/ 1362075 w 4752474"/>
              <a:gd name="connsiteY35" fmla="*/ 769896 h 6234613"/>
              <a:gd name="connsiteX36" fmla="*/ 1395664 w 4752474"/>
              <a:gd name="connsiteY36" fmla="*/ 986590 h 6234613"/>
              <a:gd name="connsiteX37" fmla="*/ 1624264 w 4752474"/>
              <a:gd name="connsiteY37" fmla="*/ 1167063 h 6234613"/>
              <a:gd name="connsiteX38" fmla="*/ 2081464 w 4752474"/>
              <a:gd name="connsiteY38" fmla="*/ 1552074 h 6234613"/>
              <a:gd name="connsiteX39" fmla="*/ 2317458 w 4752474"/>
              <a:gd name="connsiteY39" fmla="*/ 1804737 h 6234613"/>
              <a:gd name="connsiteX40" fmla="*/ 2507456 w 4752474"/>
              <a:gd name="connsiteY40" fmla="*/ 1951372 h 6234613"/>
              <a:gd name="connsiteX41" fmla="*/ 2748464 w 4752474"/>
              <a:gd name="connsiteY41" fmla="*/ 2281237 h 6234613"/>
              <a:gd name="connsiteX42" fmla="*/ 2883193 w 4752474"/>
              <a:gd name="connsiteY42" fmla="*/ 2594811 h 6234613"/>
              <a:gd name="connsiteX43" fmla="*/ 3768141 w 4752474"/>
              <a:gd name="connsiteY43" fmla="*/ 3188620 h 6234613"/>
              <a:gd name="connsiteX44" fmla="*/ 4138864 w 4752474"/>
              <a:gd name="connsiteY44" fmla="*/ 3585411 h 6234613"/>
              <a:gd name="connsiteX45" fmla="*/ 4403558 w 4752474"/>
              <a:gd name="connsiteY45" fmla="*/ 4018547 h 6234613"/>
              <a:gd name="connsiteX46" fmla="*/ 4612857 w 4752474"/>
              <a:gd name="connsiteY46" fmla="*/ 4848726 h 6234613"/>
              <a:gd name="connsiteX47" fmla="*/ 4728411 w 4752474"/>
              <a:gd name="connsiteY47" fmla="*/ 5570621 h 6234613"/>
              <a:gd name="connsiteX48" fmla="*/ 4752474 w 4752474"/>
              <a:gd name="connsiteY48" fmla="*/ 6232358 h 6234613"/>
              <a:gd name="connsiteX49" fmla="*/ 1215190 w 4752474"/>
              <a:gd name="connsiteY49" fmla="*/ 6234613 h 6234613"/>
              <a:gd name="connsiteX0" fmla="*/ 1215190 w 4752474"/>
              <a:gd name="connsiteY0" fmla="*/ 6234613 h 6234613"/>
              <a:gd name="connsiteX1" fmla="*/ 1552074 w 4752474"/>
              <a:gd name="connsiteY1" fmla="*/ 5654842 h 6234613"/>
              <a:gd name="connsiteX2" fmla="*/ 2021306 w 4752474"/>
              <a:gd name="connsiteY2" fmla="*/ 4656221 h 6234613"/>
              <a:gd name="connsiteX3" fmla="*/ 2177716 w 4752474"/>
              <a:gd name="connsiteY3" fmla="*/ 4235116 h 6234613"/>
              <a:gd name="connsiteX4" fmla="*/ 2165685 w 4752474"/>
              <a:gd name="connsiteY4" fmla="*/ 3970421 h 6234613"/>
              <a:gd name="connsiteX5" fmla="*/ 2069432 w 4752474"/>
              <a:gd name="connsiteY5" fmla="*/ 3826042 h 6234613"/>
              <a:gd name="connsiteX6" fmla="*/ 1876927 w 4752474"/>
              <a:gd name="connsiteY6" fmla="*/ 4138863 h 6234613"/>
              <a:gd name="connsiteX7" fmla="*/ 1528011 w 4752474"/>
              <a:gd name="connsiteY7" fmla="*/ 4295274 h 6234613"/>
              <a:gd name="connsiteX8" fmla="*/ 890337 w 4752474"/>
              <a:gd name="connsiteY8" fmla="*/ 4271211 h 6234613"/>
              <a:gd name="connsiteX9" fmla="*/ 336885 w 4752474"/>
              <a:gd name="connsiteY9" fmla="*/ 4030579 h 6234613"/>
              <a:gd name="connsiteX10" fmla="*/ 12032 w 4752474"/>
              <a:gd name="connsiteY10" fmla="*/ 3633537 h 6234613"/>
              <a:gd name="connsiteX11" fmla="*/ 0 w 4752474"/>
              <a:gd name="connsiteY11" fmla="*/ 3200400 h 6234613"/>
              <a:gd name="connsiteX12" fmla="*/ 144379 w 4752474"/>
              <a:gd name="connsiteY12" fmla="*/ 2851484 h 6234613"/>
              <a:gd name="connsiteX13" fmla="*/ 132348 w 4752474"/>
              <a:gd name="connsiteY13" fmla="*/ 2719137 h 6234613"/>
              <a:gd name="connsiteX14" fmla="*/ 240632 w 4752474"/>
              <a:gd name="connsiteY14" fmla="*/ 2550695 h 6234613"/>
              <a:gd name="connsiteX15" fmla="*/ 385011 w 4752474"/>
              <a:gd name="connsiteY15" fmla="*/ 2237874 h 6234613"/>
              <a:gd name="connsiteX16" fmla="*/ 745958 w 4752474"/>
              <a:gd name="connsiteY16" fmla="*/ 2538663 h 6234613"/>
              <a:gd name="connsiteX17" fmla="*/ 1106906 w 4752474"/>
              <a:gd name="connsiteY17" fmla="*/ 2382253 h 6234613"/>
              <a:gd name="connsiteX18" fmla="*/ 685800 w 4752474"/>
              <a:gd name="connsiteY18" fmla="*/ 2057400 h 6234613"/>
              <a:gd name="connsiteX19" fmla="*/ 902369 w 4752474"/>
              <a:gd name="connsiteY19" fmla="*/ 1792705 h 6234613"/>
              <a:gd name="connsiteX20" fmla="*/ 830179 w 4752474"/>
              <a:gd name="connsiteY20" fmla="*/ 1720516 h 6234613"/>
              <a:gd name="connsiteX21" fmla="*/ 505327 w 4752474"/>
              <a:gd name="connsiteY21" fmla="*/ 1648326 h 6234613"/>
              <a:gd name="connsiteX22" fmla="*/ 788696 w 4752474"/>
              <a:gd name="connsiteY22" fmla="*/ 1440782 h 6234613"/>
              <a:gd name="connsiteX23" fmla="*/ 1070811 w 4752474"/>
              <a:gd name="connsiteY23" fmla="*/ 1311442 h 6234613"/>
              <a:gd name="connsiteX24" fmla="*/ 914400 w 4752474"/>
              <a:gd name="connsiteY24" fmla="*/ 1118937 h 6234613"/>
              <a:gd name="connsiteX25" fmla="*/ 957263 w 4752474"/>
              <a:gd name="connsiteY25" fmla="*/ 765886 h 6234613"/>
              <a:gd name="connsiteX26" fmla="*/ 981201 w 4752474"/>
              <a:gd name="connsiteY26" fmla="*/ 716506 h 6234613"/>
              <a:gd name="connsiteX27" fmla="*/ 1179095 w 4752474"/>
              <a:gd name="connsiteY27" fmla="*/ 577516 h 6234613"/>
              <a:gd name="connsiteX28" fmla="*/ 1106530 w 4752474"/>
              <a:gd name="connsiteY28" fmla="*/ 466600 h 6234613"/>
              <a:gd name="connsiteX29" fmla="*/ 926432 w 4752474"/>
              <a:gd name="connsiteY29" fmla="*/ 481263 h 6234613"/>
              <a:gd name="connsiteX30" fmla="*/ 733927 w 4752474"/>
              <a:gd name="connsiteY30" fmla="*/ 240632 h 6234613"/>
              <a:gd name="connsiteX31" fmla="*/ 770021 w 4752474"/>
              <a:gd name="connsiteY31" fmla="*/ 72190 h 6234613"/>
              <a:gd name="connsiteX32" fmla="*/ 938464 w 4752474"/>
              <a:gd name="connsiteY32" fmla="*/ 0 h 6234613"/>
              <a:gd name="connsiteX33" fmla="*/ 1215190 w 4752474"/>
              <a:gd name="connsiteY33" fmla="*/ 372979 h 6234613"/>
              <a:gd name="connsiteX34" fmla="*/ 1364582 w 4752474"/>
              <a:gd name="connsiteY34" fmla="*/ 591553 h 6234613"/>
              <a:gd name="connsiteX35" fmla="*/ 1362075 w 4752474"/>
              <a:gd name="connsiteY35" fmla="*/ 769896 h 6234613"/>
              <a:gd name="connsiteX36" fmla="*/ 1395664 w 4752474"/>
              <a:gd name="connsiteY36" fmla="*/ 986590 h 6234613"/>
              <a:gd name="connsiteX37" fmla="*/ 1624264 w 4752474"/>
              <a:gd name="connsiteY37" fmla="*/ 1167063 h 6234613"/>
              <a:gd name="connsiteX38" fmla="*/ 2081464 w 4752474"/>
              <a:gd name="connsiteY38" fmla="*/ 1552074 h 6234613"/>
              <a:gd name="connsiteX39" fmla="*/ 2317458 w 4752474"/>
              <a:gd name="connsiteY39" fmla="*/ 1804737 h 6234613"/>
              <a:gd name="connsiteX40" fmla="*/ 2507456 w 4752474"/>
              <a:gd name="connsiteY40" fmla="*/ 1951372 h 6234613"/>
              <a:gd name="connsiteX41" fmla="*/ 2748464 w 4752474"/>
              <a:gd name="connsiteY41" fmla="*/ 2281237 h 6234613"/>
              <a:gd name="connsiteX42" fmla="*/ 2883193 w 4752474"/>
              <a:gd name="connsiteY42" fmla="*/ 2594811 h 6234613"/>
              <a:gd name="connsiteX43" fmla="*/ 3768141 w 4752474"/>
              <a:gd name="connsiteY43" fmla="*/ 3188620 h 6234613"/>
              <a:gd name="connsiteX44" fmla="*/ 4138864 w 4752474"/>
              <a:gd name="connsiteY44" fmla="*/ 3585411 h 6234613"/>
              <a:gd name="connsiteX45" fmla="*/ 4403558 w 4752474"/>
              <a:gd name="connsiteY45" fmla="*/ 4018547 h 6234613"/>
              <a:gd name="connsiteX46" fmla="*/ 4612857 w 4752474"/>
              <a:gd name="connsiteY46" fmla="*/ 4848726 h 6234613"/>
              <a:gd name="connsiteX47" fmla="*/ 4728411 w 4752474"/>
              <a:gd name="connsiteY47" fmla="*/ 5570621 h 6234613"/>
              <a:gd name="connsiteX48" fmla="*/ 4752474 w 4752474"/>
              <a:gd name="connsiteY48" fmla="*/ 6232358 h 6234613"/>
              <a:gd name="connsiteX49" fmla="*/ 1215190 w 4752474"/>
              <a:gd name="connsiteY49" fmla="*/ 6234613 h 6234613"/>
              <a:gd name="connsiteX0" fmla="*/ 1215190 w 4752474"/>
              <a:gd name="connsiteY0" fmla="*/ 6234613 h 6234613"/>
              <a:gd name="connsiteX1" fmla="*/ 1552074 w 4752474"/>
              <a:gd name="connsiteY1" fmla="*/ 5654842 h 6234613"/>
              <a:gd name="connsiteX2" fmla="*/ 2021306 w 4752474"/>
              <a:gd name="connsiteY2" fmla="*/ 4656221 h 6234613"/>
              <a:gd name="connsiteX3" fmla="*/ 2177716 w 4752474"/>
              <a:gd name="connsiteY3" fmla="*/ 4235116 h 6234613"/>
              <a:gd name="connsiteX4" fmla="*/ 2165685 w 4752474"/>
              <a:gd name="connsiteY4" fmla="*/ 3970421 h 6234613"/>
              <a:gd name="connsiteX5" fmla="*/ 2069432 w 4752474"/>
              <a:gd name="connsiteY5" fmla="*/ 3826042 h 6234613"/>
              <a:gd name="connsiteX6" fmla="*/ 1876927 w 4752474"/>
              <a:gd name="connsiteY6" fmla="*/ 4138863 h 6234613"/>
              <a:gd name="connsiteX7" fmla="*/ 1528011 w 4752474"/>
              <a:gd name="connsiteY7" fmla="*/ 4295274 h 6234613"/>
              <a:gd name="connsiteX8" fmla="*/ 890337 w 4752474"/>
              <a:gd name="connsiteY8" fmla="*/ 4271211 h 6234613"/>
              <a:gd name="connsiteX9" fmla="*/ 336885 w 4752474"/>
              <a:gd name="connsiteY9" fmla="*/ 4030579 h 6234613"/>
              <a:gd name="connsiteX10" fmla="*/ 12032 w 4752474"/>
              <a:gd name="connsiteY10" fmla="*/ 3633537 h 6234613"/>
              <a:gd name="connsiteX11" fmla="*/ 0 w 4752474"/>
              <a:gd name="connsiteY11" fmla="*/ 3200400 h 6234613"/>
              <a:gd name="connsiteX12" fmla="*/ 144379 w 4752474"/>
              <a:gd name="connsiteY12" fmla="*/ 2851484 h 6234613"/>
              <a:gd name="connsiteX13" fmla="*/ 132348 w 4752474"/>
              <a:gd name="connsiteY13" fmla="*/ 2719137 h 6234613"/>
              <a:gd name="connsiteX14" fmla="*/ 240632 w 4752474"/>
              <a:gd name="connsiteY14" fmla="*/ 2550695 h 6234613"/>
              <a:gd name="connsiteX15" fmla="*/ 385011 w 4752474"/>
              <a:gd name="connsiteY15" fmla="*/ 2237874 h 6234613"/>
              <a:gd name="connsiteX16" fmla="*/ 745958 w 4752474"/>
              <a:gd name="connsiteY16" fmla="*/ 2538663 h 6234613"/>
              <a:gd name="connsiteX17" fmla="*/ 1106906 w 4752474"/>
              <a:gd name="connsiteY17" fmla="*/ 2382253 h 6234613"/>
              <a:gd name="connsiteX18" fmla="*/ 685800 w 4752474"/>
              <a:gd name="connsiteY18" fmla="*/ 2057400 h 6234613"/>
              <a:gd name="connsiteX19" fmla="*/ 902369 w 4752474"/>
              <a:gd name="connsiteY19" fmla="*/ 1792705 h 6234613"/>
              <a:gd name="connsiteX20" fmla="*/ 830179 w 4752474"/>
              <a:gd name="connsiteY20" fmla="*/ 1720516 h 6234613"/>
              <a:gd name="connsiteX21" fmla="*/ 505327 w 4752474"/>
              <a:gd name="connsiteY21" fmla="*/ 1648326 h 6234613"/>
              <a:gd name="connsiteX22" fmla="*/ 788696 w 4752474"/>
              <a:gd name="connsiteY22" fmla="*/ 1440782 h 6234613"/>
              <a:gd name="connsiteX23" fmla="*/ 1070811 w 4752474"/>
              <a:gd name="connsiteY23" fmla="*/ 1311442 h 6234613"/>
              <a:gd name="connsiteX24" fmla="*/ 914400 w 4752474"/>
              <a:gd name="connsiteY24" fmla="*/ 1118937 h 6234613"/>
              <a:gd name="connsiteX25" fmla="*/ 957263 w 4752474"/>
              <a:gd name="connsiteY25" fmla="*/ 765886 h 6234613"/>
              <a:gd name="connsiteX26" fmla="*/ 981201 w 4752474"/>
              <a:gd name="connsiteY26" fmla="*/ 716506 h 6234613"/>
              <a:gd name="connsiteX27" fmla="*/ 1179095 w 4752474"/>
              <a:gd name="connsiteY27" fmla="*/ 577516 h 6234613"/>
              <a:gd name="connsiteX28" fmla="*/ 1106530 w 4752474"/>
              <a:gd name="connsiteY28" fmla="*/ 466600 h 6234613"/>
              <a:gd name="connsiteX29" fmla="*/ 926432 w 4752474"/>
              <a:gd name="connsiteY29" fmla="*/ 481263 h 6234613"/>
              <a:gd name="connsiteX30" fmla="*/ 733927 w 4752474"/>
              <a:gd name="connsiteY30" fmla="*/ 240632 h 6234613"/>
              <a:gd name="connsiteX31" fmla="*/ 770021 w 4752474"/>
              <a:gd name="connsiteY31" fmla="*/ 72190 h 6234613"/>
              <a:gd name="connsiteX32" fmla="*/ 938464 w 4752474"/>
              <a:gd name="connsiteY32" fmla="*/ 0 h 6234613"/>
              <a:gd name="connsiteX33" fmla="*/ 1215190 w 4752474"/>
              <a:gd name="connsiteY33" fmla="*/ 372979 h 6234613"/>
              <a:gd name="connsiteX34" fmla="*/ 1364582 w 4752474"/>
              <a:gd name="connsiteY34" fmla="*/ 591553 h 6234613"/>
              <a:gd name="connsiteX35" fmla="*/ 1362075 w 4752474"/>
              <a:gd name="connsiteY35" fmla="*/ 769896 h 6234613"/>
              <a:gd name="connsiteX36" fmla="*/ 1395664 w 4752474"/>
              <a:gd name="connsiteY36" fmla="*/ 986590 h 6234613"/>
              <a:gd name="connsiteX37" fmla="*/ 1624264 w 4752474"/>
              <a:gd name="connsiteY37" fmla="*/ 1167063 h 6234613"/>
              <a:gd name="connsiteX38" fmla="*/ 2081464 w 4752474"/>
              <a:gd name="connsiteY38" fmla="*/ 1552074 h 6234613"/>
              <a:gd name="connsiteX39" fmla="*/ 2317458 w 4752474"/>
              <a:gd name="connsiteY39" fmla="*/ 1804737 h 6234613"/>
              <a:gd name="connsiteX40" fmla="*/ 2507456 w 4752474"/>
              <a:gd name="connsiteY40" fmla="*/ 1951372 h 6234613"/>
              <a:gd name="connsiteX41" fmla="*/ 2748464 w 4752474"/>
              <a:gd name="connsiteY41" fmla="*/ 2281237 h 6234613"/>
              <a:gd name="connsiteX42" fmla="*/ 2883193 w 4752474"/>
              <a:gd name="connsiteY42" fmla="*/ 2594811 h 6234613"/>
              <a:gd name="connsiteX43" fmla="*/ 3768141 w 4752474"/>
              <a:gd name="connsiteY43" fmla="*/ 3188620 h 6234613"/>
              <a:gd name="connsiteX44" fmla="*/ 4138864 w 4752474"/>
              <a:gd name="connsiteY44" fmla="*/ 3585411 h 6234613"/>
              <a:gd name="connsiteX45" fmla="*/ 4403558 w 4752474"/>
              <a:gd name="connsiteY45" fmla="*/ 4018547 h 6234613"/>
              <a:gd name="connsiteX46" fmla="*/ 4612857 w 4752474"/>
              <a:gd name="connsiteY46" fmla="*/ 4848726 h 6234613"/>
              <a:gd name="connsiteX47" fmla="*/ 4728411 w 4752474"/>
              <a:gd name="connsiteY47" fmla="*/ 5570621 h 6234613"/>
              <a:gd name="connsiteX48" fmla="*/ 4752474 w 4752474"/>
              <a:gd name="connsiteY48" fmla="*/ 6232358 h 6234613"/>
              <a:gd name="connsiteX49" fmla="*/ 1215190 w 4752474"/>
              <a:gd name="connsiteY49" fmla="*/ 6234613 h 6234613"/>
              <a:gd name="connsiteX0" fmla="*/ 1215190 w 4752474"/>
              <a:gd name="connsiteY0" fmla="*/ 6234613 h 6234613"/>
              <a:gd name="connsiteX1" fmla="*/ 1552074 w 4752474"/>
              <a:gd name="connsiteY1" fmla="*/ 5654842 h 6234613"/>
              <a:gd name="connsiteX2" fmla="*/ 2021306 w 4752474"/>
              <a:gd name="connsiteY2" fmla="*/ 4656221 h 6234613"/>
              <a:gd name="connsiteX3" fmla="*/ 2177716 w 4752474"/>
              <a:gd name="connsiteY3" fmla="*/ 4235116 h 6234613"/>
              <a:gd name="connsiteX4" fmla="*/ 2165685 w 4752474"/>
              <a:gd name="connsiteY4" fmla="*/ 3970421 h 6234613"/>
              <a:gd name="connsiteX5" fmla="*/ 2069432 w 4752474"/>
              <a:gd name="connsiteY5" fmla="*/ 3826042 h 6234613"/>
              <a:gd name="connsiteX6" fmla="*/ 1876927 w 4752474"/>
              <a:gd name="connsiteY6" fmla="*/ 4138863 h 6234613"/>
              <a:gd name="connsiteX7" fmla="*/ 1528011 w 4752474"/>
              <a:gd name="connsiteY7" fmla="*/ 4295274 h 6234613"/>
              <a:gd name="connsiteX8" fmla="*/ 890337 w 4752474"/>
              <a:gd name="connsiteY8" fmla="*/ 4271211 h 6234613"/>
              <a:gd name="connsiteX9" fmla="*/ 336885 w 4752474"/>
              <a:gd name="connsiteY9" fmla="*/ 4030579 h 6234613"/>
              <a:gd name="connsiteX10" fmla="*/ 12032 w 4752474"/>
              <a:gd name="connsiteY10" fmla="*/ 3633537 h 6234613"/>
              <a:gd name="connsiteX11" fmla="*/ 0 w 4752474"/>
              <a:gd name="connsiteY11" fmla="*/ 3200400 h 6234613"/>
              <a:gd name="connsiteX12" fmla="*/ 144379 w 4752474"/>
              <a:gd name="connsiteY12" fmla="*/ 2851484 h 6234613"/>
              <a:gd name="connsiteX13" fmla="*/ 132348 w 4752474"/>
              <a:gd name="connsiteY13" fmla="*/ 2719137 h 6234613"/>
              <a:gd name="connsiteX14" fmla="*/ 240632 w 4752474"/>
              <a:gd name="connsiteY14" fmla="*/ 2550695 h 6234613"/>
              <a:gd name="connsiteX15" fmla="*/ 385011 w 4752474"/>
              <a:gd name="connsiteY15" fmla="*/ 2237874 h 6234613"/>
              <a:gd name="connsiteX16" fmla="*/ 745958 w 4752474"/>
              <a:gd name="connsiteY16" fmla="*/ 2538663 h 6234613"/>
              <a:gd name="connsiteX17" fmla="*/ 1106906 w 4752474"/>
              <a:gd name="connsiteY17" fmla="*/ 2382253 h 6234613"/>
              <a:gd name="connsiteX18" fmla="*/ 685800 w 4752474"/>
              <a:gd name="connsiteY18" fmla="*/ 2057400 h 6234613"/>
              <a:gd name="connsiteX19" fmla="*/ 902369 w 4752474"/>
              <a:gd name="connsiteY19" fmla="*/ 1792705 h 6234613"/>
              <a:gd name="connsiteX20" fmla="*/ 830179 w 4752474"/>
              <a:gd name="connsiteY20" fmla="*/ 1720516 h 6234613"/>
              <a:gd name="connsiteX21" fmla="*/ 505327 w 4752474"/>
              <a:gd name="connsiteY21" fmla="*/ 1648326 h 6234613"/>
              <a:gd name="connsiteX22" fmla="*/ 788696 w 4752474"/>
              <a:gd name="connsiteY22" fmla="*/ 1440782 h 6234613"/>
              <a:gd name="connsiteX23" fmla="*/ 1070811 w 4752474"/>
              <a:gd name="connsiteY23" fmla="*/ 1311442 h 6234613"/>
              <a:gd name="connsiteX24" fmla="*/ 914400 w 4752474"/>
              <a:gd name="connsiteY24" fmla="*/ 1118937 h 6234613"/>
              <a:gd name="connsiteX25" fmla="*/ 957263 w 4752474"/>
              <a:gd name="connsiteY25" fmla="*/ 765886 h 6234613"/>
              <a:gd name="connsiteX26" fmla="*/ 981201 w 4752474"/>
              <a:gd name="connsiteY26" fmla="*/ 716506 h 6234613"/>
              <a:gd name="connsiteX27" fmla="*/ 1179095 w 4752474"/>
              <a:gd name="connsiteY27" fmla="*/ 577516 h 6234613"/>
              <a:gd name="connsiteX28" fmla="*/ 1106530 w 4752474"/>
              <a:gd name="connsiteY28" fmla="*/ 466600 h 6234613"/>
              <a:gd name="connsiteX29" fmla="*/ 926432 w 4752474"/>
              <a:gd name="connsiteY29" fmla="*/ 481263 h 6234613"/>
              <a:gd name="connsiteX30" fmla="*/ 733927 w 4752474"/>
              <a:gd name="connsiteY30" fmla="*/ 240632 h 6234613"/>
              <a:gd name="connsiteX31" fmla="*/ 770021 w 4752474"/>
              <a:gd name="connsiteY31" fmla="*/ 72190 h 6234613"/>
              <a:gd name="connsiteX32" fmla="*/ 938464 w 4752474"/>
              <a:gd name="connsiteY32" fmla="*/ 0 h 6234613"/>
              <a:gd name="connsiteX33" fmla="*/ 1215190 w 4752474"/>
              <a:gd name="connsiteY33" fmla="*/ 372979 h 6234613"/>
              <a:gd name="connsiteX34" fmla="*/ 1364582 w 4752474"/>
              <a:gd name="connsiteY34" fmla="*/ 591553 h 6234613"/>
              <a:gd name="connsiteX35" fmla="*/ 1362075 w 4752474"/>
              <a:gd name="connsiteY35" fmla="*/ 769896 h 6234613"/>
              <a:gd name="connsiteX36" fmla="*/ 1395664 w 4752474"/>
              <a:gd name="connsiteY36" fmla="*/ 986590 h 6234613"/>
              <a:gd name="connsiteX37" fmla="*/ 1624264 w 4752474"/>
              <a:gd name="connsiteY37" fmla="*/ 1167063 h 6234613"/>
              <a:gd name="connsiteX38" fmla="*/ 2081464 w 4752474"/>
              <a:gd name="connsiteY38" fmla="*/ 1552074 h 6234613"/>
              <a:gd name="connsiteX39" fmla="*/ 2317458 w 4752474"/>
              <a:gd name="connsiteY39" fmla="*/ 1804737 h 6234613"/>
              <a:gd name="connsiteX40" fmla="*/ 2507456 w 4752474"/>
              <a:gd name="connsiteY40" fmla="*/ 1951372 h 6234613"/>
              <a:gd name="connsiteX41" fmla="*/ 2748464 w 4752474"/>
              <a:gd name="connsiteY41" fmla="*/ 2281237 h 6234613"/>
              <a:gd name="connsiteX42" fmla="*/ 2883193 w 4752474"/>
              <a:gd name="connsiteY42" fmla="*/ 2594811 h 6234613"/>
              <a:gd name="connsiteX43" fmla="*/ 3768141 w 4752474"/>
              <a:gd name="connsiteY43" fmla="*/ 3188620 h 6234613"/>
              <a:gd name="connsiteX44" fmla="*/ 4138864 w 4752474"/>
              <a:gd name="connsiteY44" fmla="*/ 3585411 h 6234613"/>
              <a:gd name="connsiteX45" fmla="*/ 4403558 w 4752474"/>
              <a:gd name="connsiteY45" fmla="*/ 4018547 h 6234613"/>
              <a:gd name="connsiteX46" fmla="*/ 4612857 w 4752474"/>
              <a:gd name="connsiteY46" fmla="*/ 4848726 h 6234613"/>
              <a:gd name="connsiteX47" fmla="*/ 4728411 w 4752474"/>
              <a:gd name="connsiteY47" fmla="*/ 5570621 h 6234613"/>
              <a:gd name="connsiteX48" fmla="*/ 4752474 w 4752474"/>
              <a:gd name="connsiteY48" fmla="*/ 6232358 h 6234613"/>
              <a:gd name="connsiteX49" fmla="*/ 1215190 w 4752474"/>
              <a:gd name="connsiteY49" fmla="*/ 6234613 h 6234613"/>
              <a:gd name="connsiteX0" fmla="*/ 1215190 w 4752474"/>
              <a:gd name="connsiteY0" fmla="*/ 6234613 h 6234613"/>
              <a:gd name="connsiteX1" fmla="*/ 1552074 w 4752474"/>
              <a:gd name="connsiteY1" fmla="*/ 5654842 h 6234613"/>
              <a:gd name="connsiteX2" fmla="*/ 2021306 w 4752474"/>
              <a:gd name="connsiteY2" fmla="*/ 4656221 h 6234613"/>
              <a:gd name="connsiteX3" fmla="*/ 2177716 w 4752474"/>
              <a:gd name="connsiteY3" fmla="*/ 4235116 h 6234613"/>
              <a:gd name="connsiteX4" fmla="*/ 2165685 w 4752474"/>
              <a:gd name="connsiteY4" fmla="*/ 3970421 h 6234613"/>
              <a:gd name="connsiteX5" fmla="*/ 2069432 w 4752474"/>
              <a:gd name="connsiteY5" fmla="*/ 3826042 h 6234613"/>
              <a:gd name="connsiteX6" fmla="*/ 1876927 w 4752474"/>
              <a:gd name="connsiteY6" fmla="*/ 4138863 h 6234613"/>
              <a:gd name="connsiteX7" fmla="*/ 1528011 w 4752474"/>
              <a:gd name="connsiteY7" fmla="*/ 4295274 h 6234613"/>
              <a:gd name="connsiteX8" fmla="*/ 890337 w 4752474"/>
              <a:gd name="connsiteY8" fmla="*/ 4271211 h 6234613"/>
              <a:gd name="connsiteX9" fmla="*/ 336885 w 4752474"/>
              <a:gd name="connsiteY9" fmla="*/ 4030579 h 6234613"/>
              <a:gd name="connsiteX10" fmla="*/ 12032 w 4752474"/>
              <a:gd name="connsiteY10" fmla="*/ 3633537 h 6234613"/>
              <a:gd name="connsiteX11" fmla="*/ 0 w 4752474"/>
              <a:gd name="connsiteY11" fmla="*/ 3200400 h 6234613"/>
              <a:gd name="connsiteX12" fmla="*/ 144379 w 4752474"/>
              <a:gd name="connsiteY12" fmla="*/ 2851484 h 6234613"/>
              <a:gd name="connsiteX13" fmla="*/ 132348 w 4752474"/>
              <a:gd name="connsiteY13" fmla="*/ 2719137 h 6234613"/>
              <a:gd name="connsiteX14" fmla="*/ 240632 w 4752474"/>
              <a:gd name="connsiteY14" fmla="*/ 2550695 h 6234613"/>
              <a:gd name="connsiteX15" fmla="*/ 385011 w 4752474"/>
              <a:gd name="connsiteY15" fmla="*/ 2237874 h 6234613"/>
              <a:gd name="connsiteX16" fmla="*/ 745958 w 4752474"/>
              <a:gd name="connsiteY16" fmla="*/ 2538663 h 6234613"/>
              <a:gd name="connsiteX17" fmla="*/ 1106906 w 4752474"/>
              <a:gd name="connsiteY17" fmla="*/ 2382253 h 6234613"/>
              <a:gd name="connsiteX18" fmla="*/ 685800 w 4752474"/>
              <a:gd name="connsiteY18" fmla="*/ 2057400 h 6234613"/>
              <a:gd name="connsiteX19" fmla="*/ 902369 w 4752474"/>
              <a:gd name="connsiteY19" fmla="*/ 1792705 h 6234613"/>
              <a:gd name="connsiteX20" fmla="*/ 830179 w 4752474"/>
              <a:gd name="connsiteY20" fmla="*/ 1720516 h 6234613"/>
              <a:gd name="connsiteX21" fmla="*/ 529140 w 4752474"/>
              <a:gd name="connsiteY21" fmla="*/ 1655469 h 6234613"/>
              <a:gd name="connsiteX22" fmla="*/ 788696 w 4752474"/>
              <a:gd name="connsiteY22" fmla="*/ 1440782 h 6234613"/>
              <a:gd name="connsiteX23" fmla="*/ 1070811 w 4752474"/>
              <a:gd name="connsiteY23" fmla="*/ 1311442 h 6234613"/>
              <a:gd name="connsiteX24" fmla="*/ 914400 w 4752474"/>
              <a:gd name="connsiteY24" fmla="*/ 1118937 h 6234613"/>
              <a:gd name="connsiteX25" fmla="*/ 957263 w 4752474"/>
              <a:gd name="connsiteY25" fmla="*/ 765886 h 6234613"/>
              <a:gd name="connsiteX26" fmla="*/ 981201 w 4752474"/>
              <a:gd name="connsiteY26" fmla="*/ 716506 h 6234613"/>
              <a:gd name="connsiteX27" fmla="*/ 1179095 w 4752474"/>
              <a:gd name="connsiteY27" fmla="*/ 577516 h 6234613"/>
              <a:gd name="connsiteX28" fmla="*/ 1106530 w 4752474"/>
              <a:gd name="connsiteY28" fmla="*/ 466600 h 6234613"/>
              <a:gd name="connsiteX29" fmla="*/ 926432 w 4752474"/>
              <a:gd name="connsiteY29" fmla="*/ 481263 h 6234613"/>
              <a:gd name="connsiteX30" fmla="*/ 733927 w 4752474"/>
              <a:gd name="connsiteY30" fmla="*/ 240632 h 6234613"/>
              <a:gd name="connsiteX31" fmla="*/ 770021 w 4752474"/>
              <a:gd name="connsiteY31" fmla="*/ 72190 h 6234613"/>
              <a:gd name="connsiteX32" fmla="*/ 938464 w 4752474"/>
              <a:gd name="connsiteY32" fmla="*/ 0 h 6234613"/>
              <a:gd name="connsiteX33" fmla="*/ 1215190 w 4752474"/>
              <a:gd name="connsiteY33" fmla="*/ 372979 h 6234613"/>
              <a:gd name="connsiteX34" fmla="*/ 1364582 w 4752474"/>
              <a:gd name="connsiteY34" fmla="*/ 591553 h 6234613"/>
              <a:gd name="connsiteX35" fmla="*/ 1362075 w 4752474"/>
              <a:gd name="connsiteY35" fmla="*/ 769896 h 6234613"/>
              <a:gd name="connsiteX36" fmla="*/ 1395664 w 4752474"/>
              <a:gd name="connsiteY36" fmla="*/ 986590 h 6234613"/>
              <a:gd name="connsiteX37" fmla="*/ 1624264 w 4752474"/>
              <a:gd name="connsiteY37" fmla="*/ 1167063 h 6234613"/>
              <a:gd name="connsiteX38" fmla="*/ 2081464 w 4752474"/>
              <a:gd name="connsiteY38" fmla="*/ 1552074 h 6234613"/>
              <a:gd name="connsiteX39" fmla="*/ 2317458 w 4752474"/>
              <a:gd name="connsiteY39" fmla="*/ 1804737 h 6234613"/>
              <a:gd name="connsiteX40" fmla="*/ 2507456 w 4752474"/>
              <a:gd name="connsiteY40" fmla="*/ 1951372 h 6234613"/>
              <a:gd name="connsiteX41" fmla="*/ 2748464 w 4752474"/>
              <a:gd name="connsiteY41" fmla="*/ 2281237 h 6234613"/>
              <a:gd name="connsiteX42" fmla="*/ 2883193 w 4752474"/>
              <a:gd name="connsiteY42" fmla="*/ 2594811 h 6234613"/>
              <a:gd name="connsiteX43" fmla="*/ 3768141 w 4752474"/>
              <a:gd name="connsiteY43" fmla="*/ 3188620 h 6234613"/>
              <a:gd name="connsiteX44" fmla="*/ 4138864 w 4752474"/>
              <a:gd name="connsiteY44" fmla="*/ 3585411 h 6234613"/>
              <a:gd name="connsiteX45" fmla="*/ 4403558 w 4752474"/>
              <a:gd name="connsiteY45" fmla="*/ 4018547 h 6234613"/>
              <a:gd name="connsiteX46" fmla="*/ 4612857 w 4752474"/>
              <a:gd name="connsiteY46" fmla="*/ 4848726 h 6234613"/>
              <a:gd name="connsiteX47" fmla="*/ 4728411 w 4752474"/>
              <a:gd name="connsiteY47" fmla="*/ 5570621 h 6234613"/>
              <a:gd name="connsiteX48" fmla="*/ 4752474 w 4752474"/>
              <a:gd name="connsiteY48" fmla="*/ 6232358 h 6234613"/>
              <a:gd name="connsiteX49" fmla="*/ 1215190 w 4752474"/>
              <a:gd name="connsiteY49" fmla="*/ 6234613 h 6234613"/>
              <a:gd name="connsiteX0" fmla="*/ 1215190 w 4752474"/>
              <a:gd name="connsiteY0" fmla="*/ 6234613 h 6234613"/>
              <a:gd name="connsiteX1" fmla="*/ 1552074 w 4752474"/>
              <a:gd name="connsiteY1" fmla="*/ 5654842 h 6234613"/>
              <a:gd name="connsiteX2" fmla="*/ 2021306 w 4752474"/>
              <a:gd name="connsiteY2" fmla="*/ 4656221 h 6234613"/>
              <a:gd name="connsiteX3" fmla="*/ 2177716 w 4752474"/>
              <a:gd name="connsiteY3" fmla="*/ 4235116 h 6234613"/>
              <a:gd name="connsiteX4" fmla="*/ 2165685 w 4752474"/>
              <a:gd name="connsiteY4" fmla="*/ 3970421 h 6234613"/>
              <a:gd name="connsiteX5" fmla="*/ 2069432 w 4752474"/>
              <a:gd name="connsiteY5" fmla="*/ 3826042 h 6234613"/>
              <a:gd name="connsiteX6" fmla="*/ 1876927 w 4752474"/>
              <a:gd name="connsiteY6" fmla="*/ 4138863 h 6234613"/>
              <a:gd name="connsiteX7" fmla="*/ 1528011 w 4752474"/>
              <a:gd name="connsiteY7" fmla="*/ 4295274 h 6234613"/>
              <a:gd name="connsiteX8" fmla="*/ 890337 w 4752474"/>
              <a:gd name="connsiteY8" fmla="*/ 4271211 h 6234613"/>
              <a:gd name="connsiteX9" fmla="*/ 336885 w 4752474"/>
              <a:gd name="connsiteY9" fmla="*/ 4030579 h 6234613"/>
              <a:gd name="connsiteX10" fmla="*/ 12032 w 4752474"/>
              <a:gd name="connsiteY10" fmla="*/ 3633537 h 6234613"/>
              <a:gd name="connsiteX11" fmla="*/ 0 w 4752474"/>
              <a:gd name="connsiteY11" fmla="*/ 3200400 h 6234613"/>
              <a:gd name="connsiteX12" fmla="*/ 144379 w 4752474"/>
              <a:gd name="connsiteY12" fmla="*/ 2851484 h 6234613"/>
              <a:gd name="connsiteX13" fmla="*/ 132348 w 4752474"/>
              <a:gd name="connsiteY13" fmla="*/ 2719137 h 6234613"/>
              <a:gd name="connsiteX14" fmla="*/ 240632 w 4752474"/>
              <a:gd name="connsiteY14" fmla="*/ 2550695 h 6234613"/>
              <a:gd name="connsiteX15" fmla="*/ 385011 w 4752474"/>
              <a:gd name="connsiteY15" fmla="*/ 2237874 h 6234613"/>
              <a:gd name="connsiteX16" fmla="*/ 745958 w 4752474"/>
              <a:gd name="connsiteY16" fmla="*/ 2538663 h 6234613"/>
              <a:gd name="connsiteX17" fmla="*/ 1106906 w 4752474"/>
              <a:gd name="connsiteY17" fmla="*/ 2382253 h 6234613"/>
              <a:gd name="connsiteX18" fmla="*/ 685800 w 4752474"/>
              <a:gd name="connsiteY18" fmla="*/ 2057400 h 6234613"/>
              <a:gd name="connsiteX19" fmla="*/ 902369 w 4752474"/>
              <a:gd name="connsiteY19" fmla="*/ 1792705 h 6234613"/>
              <a:gd name="connsiteX20" fmla="*/ 830179 w 4752474"/>
              <a:gd name="connsiteY20" fmla="*/ 1720516 h 6234613"/>
              <a:gd name="connsiteX21" fmla="*/ 529140 w 4752474"/>
              <a:gd name="connsiteY21" fmla="*/ 1655469 h 6234613"/>
              <a:gd name="connsiteX22" fmla="*/ 788696 w 4752474"/>
              <a:gd name="connsiteY22" fmla="*/ 1440782 h 6234613"/>
              <a:gd name="connsiteX23" fmla="*/ 1070811 w 4752474"/>
              <a:gd name="connsiteY23" fmla="*/ 1311442 h 6234613"/>
              <a:gd name="connsiteX24" fmla="*/ 914400 w 4752474"/>
              <a:gd name="connsiteY24" fmla="*/ 1118937 h 6234613"/>
              <a:gd name="connsiteX25" fmla="*/ 957263 w 4752474"/>
              <a:gd name="connsiteY25" fmla="*/ 765886 h 6234613"/>
              <a:gd name="connsiteX26" fmla="*/ 981201 w 4752474"/>
              <a:gd name="connsiteY26" fmla="*/ 716506 h 6234613"/>
              <a:gd name="connsiteX27" fmla="*/ 1179095 w 4752474"/>
              <a:gd name="connsiteY27" fmla="*/ 577516 h 6234613"/>
              <a:gd name="connsiteX28" fmla="*/ 1106530 w 4752474"/>
              <a:gd name="connsiteY28" fmla="*/ 466600 h 6234613"/>
              <a:gd name="connsiteX29" fmla="*/ 926432 w 4752474"/>
              <a:gd name="connsiteY29" fmla="*/ 481263 h 6234613"/>
              <a:gd name="connsiteX30" fmla="*/ 733927 w 4752474"/>
              <a:gd name="connsiteY30" fmla="*/ 240632 h 6234613"/>
              <a:gd name="connsiteX31" fmla="*/ 770021 w 4752474"/>
              <a:gd name="connsiteY31" fmla="*/ 72190 h 6234613"/>
              <a:gd name="connsiteX32" fmla="*/ 938464 w 4752474"/>
              <a:gd name="connsiteY32" fmla="*/ 0 h 6234613"/>
              <a:gd name="connsiteX33" fmla="*/ 1215190 w 4752474"/>
              <a:gd name="connsiteY33" fmla="*/ 372979 h 6234613"/>
              <a:gd name="connsiteX34" fmla="*/ 1364582 w 4752474"/>
              <a:gd name="connsiteY34" fmla="*/ 591553 h 6234613"/>
              <a:gd name="connsiteX35" fmla="*/ 1362075 w 4752474"/>
              <a:gd name="connsiteY35" fmla="*/ 769896 h 6234613"/>
              <a:gd name="connsiteX36" fmla="*/ 1395664 w 4752474"/>
              <a:gd name="connsiteY36" fmla="*/ 986590 h 6234613"/>
              <a:gd name="connsiteX37" fmla="*/ 1624264 w 4752474"/>
              <a:gd name="connsiteY37" fmla="*/ 1167063 h 6234613"/>
              <a:gd name="connsiteX38" fmla="*/ 2081464 w 4752474"/>
              <a:gd name="connsiteY38" fmla="*/ 1552074 h 6234613"/>
              <a:gd name="connsiteX39" fmla="*/ 2317458 w 4752474"/>
              <a:gd name="connsiteY39" fmla="*/ 1804737 h 6234613"/>
              <a:gd name="connsiteX40" fmla="*/ 2507456 w 4752474"/>
              <a:gd name="connsiteY40" fmla="*/ 1951372 h 6234613"/>
              <a:gd name="connsiteX41" fmla="*/ 2748464 w 4752474"/>
              <a:gd name="connsiteY41" fmla="*/ 2281237 h 6234613"/>
              <a:gd name="connsiteX42" fmla="*/ 2883193 w 4752474"/>
              <a:gd name="connsiteY42" fmla="*/ 2594811 h 6234613"/>
              <a:gd name="connsiteX43" fmla="*/ 3768141 w 4752474"/>
              <a:gd name="connsiteY43" fmla="*/ 3188620 h 6234613"/>
              <a:gd name="connsiteX44" fmla="*/ 4138864 w 4752474"/>
              <a:gd name="connsiteY44" fmla="*/ 3585411 h 6234613"/>
              <a:gd name="connsiteX45" fmla="*/ 4403558 w 4752474"/>
              <a:gd name="connsiteY45" fmla="*/ 4018547 h 6234613"/>
              <a:gd name="connsiteX46" fmla="*/ 4612857 w 4752474"/>
              <a:gd name="connsiteY46" fmla="*/ 4848726 h 6234613"/>
              <a:gd name="connsiteX47" fmla="*/ 4728411 w 4752474"/>
              <a:gd name="connsiteY47" fmla="*/ 5570621 h 6234613"/>
              <a:gd name="connsiteX48" fmla="*/ 4752474 w 4752474"/>
              <a:gd name="connsiteY48" fmla="*/ 6232358 h 6234613"/>
              <a:gd name="connsiteX49" fmla="*/ 1215190 w 4752474"/>
              <a:gd name="connsiteY49" fmla="*/ 6234613 h 6234613"/>
              <a:gd name="connsiteX0" fmla="*/ 1215190 w 4752474"/>
              <a:gd name="connsiteY0" fmla="*/ 6234613 h 6234613"/>
              <a:gd name="connsiteX1" fmla="*/ 1552074 w 4752474"/>
              <a:gd name="connsiteY1" fmla="*/ 5654842 h 6234613"/>
              <a:gd name="connsiteX2" fmla="*/ 2021306 w 4752474"/>
              <a:gd name="connsiteY2" fmla="*/ 4656221 h 6234613"/>
              <a:gd name="connsiteX3" fmla="*/ 2177716 w 4752474"/>
              <a:gd name="connsiteY3" fmla="*/ 4235116 h 6234613"/>
              <a:gd name="connsiteX4" fmla="*/ 2165685 w 4752474"/>
              <a:gd name="connsiteY4" fmla="*/ 3970421 h 6234613"/>
              <a:gd name="connsiteX5" fmla="*/ 2069432 w 4752474"/>
              <a:gd name="connsiteY5" fmla="*/ 3826042 h 6234613"/>
              <a:gd name="connsiteX6" fmla="*/ 1876927 w 4752474"/>
              <a:gd name="connsiteY6" fmla="*/ 4138863 h 6234613"/>
              <a:gd name="connsiteX7" fmla="*/ 1528011 w 4752474"/>
              <a:gd name="connsiteY7" fmla="*/ 4295274 h 6234613"/>
              <a:gd name="connsiteX8" fmla="*/ 890337 w 4752474"/>
              <a:gd name="connsiteY8" fmla="*/ 4271211 h 6234613"/>
              <a:gd name="connsiteX9" fmla="*/ 336885 w 4752474"/>
              <a:gd name="connsiteY9" fmla="*/ 4030579 h 6234613"/>
              <a:gd name="connsiteX10" fmla="*/ 12032 w 4752474"/>
              <a:gd name="connsiteY10" fmla="*/ 3633537 h 6234613"/>
              <a:gd name="connsiteX11" fmla="*/ 0 w 4752474"/>
              <a:gd name="connsiteY11" fmla="*/ 3200400 h 6234613"/>
              <a:gd name="connsiteX12" fmla="*/ 144379 w 4752474"/>
              <a:gd name="connsiteY12" fmla="*/ 2851484 h 6234613"/>
              <a:gd name="connsiteX13" fmla="*/ 132348 w 4752474"/>
              <a:gd name="connsiteY13" fmla="*/ 2719137 h 6234613"/>
              <a:gd name="connsiteX14" fmla="*/ 240632 w 4752474"/>
              <a:gd name="connsiteY14" fmla="*/ 2550695 h 6234613"/>
              <a:gd name="connsiteX15" fmla="*/ 385011 w 4752474"/>
              <a:gd name="connsiteY15" fmla="*/ 2237874 h 6234613"/>
              <a:gd name="connsiteX16" fmla="*/ 745958 w 4752474"/>
              <a:gd name="connsiteY16" fmla="*/ 2538663 h 6234613"/>
              <a:gd name="connsiteX17" fmla="*/ 1106906 w 4752474"/>
              <a:gd name="connsiteY17" fmla="*/ 2382253 h 6234613"/>
              <a:gd name="connsiteX18" fmla="*/ 685800 w 4752474"/>
              <a:gd name="connsiteY18" fmla="*/ 2057400 h 6234613"/>
              <a:gd name="connsiteX19" fmla="*/ 902369 w 4752474"/>
              <a:gd name="connsiteY19" fmla="*/ 1792705 h 6234613"/>
              <a:gd name="connsiteX20" fmla="*/ 830179 w 4752474"/>
              <a:gd name="connsiteY20" fmla="*/ 1720516 h 6234613"/>
              <a:gd name="connsiteX21" fmla="*/ 529140 w 4752474"/>
              <a:gd name="connsiteY21" fmla="*/ 1655469 h 6234613"/>
              <a:gd name="connsiteX22" fmla="*/ 788696 w 4752474"/>
              <a:gd name="connsiteY22" fmla="*/ 1440782 h 6234613"/>
              <a:gd name="connsiteX23" fmla="*/ 1070811 w 4752474"/>
              <a:gd name="connsiteY23" fmla="*/ 1311442 h 6234613"/>
              <a:gd name="connsiteX24" fmla="*/ 914400 w 4752474"/>
              <a:gd name="connsiteY24" fmla="*/ 1118937 h 6234613"/>
              <a:gd name="connsiteX25" fmla="*/ 957263 w 4752474"/>
              <a:gd name="connsiteY25" fmla="*/ 765886 h 6234613"/>
              <a:gd name="connsiteX26" fmla="*/ 981201 w 4752474"/>
              <a:gd name="connsiteY26" fmla="*/ 716506 h 6234613"/>
              <a:gd name="connsiteX27" fmla="*/ 1179095 w 4752474"/>
              <a:gd name="connsiteY27" fmla="*/ 577516 h 6234613"/>
              <a:gd name="connsiteX28" fmla="*/ 1106530 w 4752474"/>
              <a:gd name="connsiteY28" fmla="*/ 466600 h 6234613"/>
              <a:gd name="connsiteX29" fmla="*/ 926432 w 4752474"/>
              <a:gd name="connsiteY29" fmla="*/ 481263 h 6234613"/>
              <a:gd name="connsiteX30" fmla="*/ 733927 w 4752474"/>
              <a:gd name="connsiteY30" fmla="*/ 240632 h 6234613"/>
              <a:gd name="connsiteX31" fmla="*/ 770021 w 4752474"/>
              <a:gd name="connsiteY31" fmla="*/ 72190 h 6234613"/>
              <a:gd name="connsiteX32" fmla="*/ 938464 w 4752474"/>
              <a:gd name="connsiteY32" fmla="*/ 0 h 6234613"/>
              <a:gd name="connsiteX33" fmla="*/ 1215190 w 4752474"/>
              <a:gd name="connsiteY33" fmla="*/ 372979 h 6234613"/>
              <a:gd name="connsiteX34" fmla="*/ 1364582 w 4752474"/>
              <a:gd name="connsiteY34" fmla="*/ 591553 h 6234613"/>
              <a:gd name="connsiteX35" fmla="*/ 1362075 w 4752474"/>
              <a:gd name="connsiteY35" fmla="*/ 769896 h 6234613"/>
              <a:gd name="connsiteX36" fmla="*/ 1395664 w 4752474"/>
              <a:gd name="connsiteY36" fmla="*/ 986590 h 6234613"/>
              <a:gd name="connsiteX37" fmla="*/ 1624264 w 4752474"/>
              <a:gd name="connsiteY37" fmla="*/ 1167063 h 6234613"/>
              <a:gd name="connsiteX38" fmla="*/ 2081464 w 4752474"/>
              <a:gd name="connsiteY38" fmla="*/ 1552074 h 6234613"/>
              <a:gd name="connsiteX39" fmla="*/ 2317458 w 4752474"/>
              <a:gd name="connsiteY39" fmla="*/ 1804737 h 6234613"/>
              <a:gd name="connsiteX40" fmla="*/ 2507456 w 4752474"/>
              <a:gd name="connsiteY40" fmla="*/ 1951372 h 6234613"/>
              <a:gd name="connsiteX41" fmla="*/ 2748464 w 4752474"/>
              <a:gd name="connsiteY41" fmla="*/ 2281237 h 6234613"/>
              <a:gd name="connsiteX42" fmla="*/ 2883193 w 4752474"/>
              <a:gd name="connsiteY42" fmla="*/ 2594811 h 6234613"/>
              <a:gd name="connsiteX43" fmla="*/ 3768141 w 4752474"/>
              <a:gd name="connsiteY43" fmla="*/ 3188620 h 6234613"/>
              <a:gd name="connsiteX44" fmla="*/ 4138864 w 4752474"/>
              <a:gd name="connsiteY44" fmla="*/ 3585411 h 6234613"/>
              <a:gd name="connsiteX45" fmla="*/ 4403558 w 4752474"/>
              <a:gd name="connsiteY45" fmla="*/ 4018547 h 6234613"/>
              <a:gd name="connsiteX46" fmla="*/ 4612857 w 4752474"/>
              <a:gd name="connsiteY46" fmla="*/ 4848726 h 6234613"/>
              <a:gd name="connsiteX47" fmla="*/ 4728411 w 4752474"/>
              <a:gd name="connsiteY47" fmla="*/ 5570621 h 6234613"/>
              <a:gd name="connsiteX48" fmla="*/ 4752474 w 4752474"/>
              <a:gd name="connsiteY48" fmla="*/ 6232358 h 6234613"/>
              <a:gd name="connsiteX49" fmla="*/ 1215190 w 4752474"/>
              <a:gd name="connsiteY49" fmla="*/ 6234613 h 6234613"/>
              <a:gd name="connsiteX0" fmla="*/ 1215190 w 4752474"/>
              <a:gd name="connsiteY0" fmla="*/ 6234613 h 6234613"/>
              <a:gd name="connsiteX1" fmla="*/ 1552074 w 4752474"/>
              <a:gd name="connsiteY1" fmla="*/ 5654842 h 6234613"/>
              <a:gd name="connsiteX2" fmla="*/ 2021306 w 4752474"/>
              <a:gd name="connsiteY2" fmla="*/ 4656221 h 6234613"/>
              <a:gd name="connsiteX3" fmla="*/ 2177716 w 4752474"/>
              <a:gd name="connsiteY3" fmla="*/ 4235116 h 6234613"/>
              <a:gd name="connsiteX4" fmla="*/ 2165685 w 4752474"/>
              <a:gd name="connsiteY4" fmla="*/ 3970421 h 6234613"/>
              <a:gd name="connsiteX5" fmla="*/ 2069432 w 4752474"/>
              <a:gd name="connsiteY5" fmla="*/ 3826042 h 6234613"/>
              <a:gd name="connsiteX6" fmla="*/ 1876927 w 4752474"/>
              <a:gd name="connsiteY6" fmla="*/ 4138863 h 6234613"/>
              <a:gd name="connsiteX7" fmla="*/ 1528011 w 4752474"/>
              <a:gd name="connsiteY7" fmla="*/ 4295274 h 6234613"/>
              <a:gd name="connsiteX8" fmla="*/ 890337 w 4752474"/>
              <a:gd name="connsiteY8" fmla="*/ 4271211 h 6234613"/>
              <a:gd name="connsiteX9" fmla="*/ 336885 w 4752474"/>
              <a:gd name="connsiteY9" fmla="*/ 4030579 h 6234613"/>
              <a:gd name="connsiteX10" fmla="*/ 12032 w 4752474"/>
              <a:gd name="connsiteY10" fmla="*/ 3633537 h 6234613"/>
              <a:gd name="connsiteX11" fmla="*/ 0 w 4752474"/>
              <a:gd name="connsiteY11" fmla="*/ 3200400 h 6234613"/>
              <a:gd name="connsiteX12" fmla="*/ 144379 w 4752474"/>
              <a:gd name="connsiteY12" fmla="*/ 2851484 h 6234613"/>
              <a:gd name="connsiteX13" fmla="*/ 132348 w 4752474"/>
              <a:gd name="connsiteY13" fmla="*/ 2719137 h 6234613"/>
              <a:gd name="connsiteX14" fmla="*/ 240632 w 4752474"/>
              <a:gd name="connsiteY14" fmla="*/ 2550695 h 6234613"/>
              <a:gd name="connsiteX15" fmla="*/ 385011 w 4752474"/>
              <a:gd name="connsiteY15" fmla="*/ 2237874 h 6234613"/>
              <a:gd name="connsiteX16" fmla="*/ 745958 w 4752474"/>
              <a:gd name="connsiteY16" fmla="*/ 2538663 h 6234613"/>
              <a:gd name="connsiteX17" fmla="*/ 1106906 w 4752474"/>
              <a:gd name="connsiteY17" fmla="*/ 2382253 h 6234613"/>
              <a:gd name="connsiteX18" fmla="*/ 685800 w 4752474"/>
              <a:gd name="connsiteY18" fmla="*/ 2057400 h 6234613"/>
              <a:gd name="connsiteX19" fmla="*/ 852363 w 4752474"/>
              <a:gd name="connsiteY19" fmla="*/ 1847474 h 6234613"/>
              <a:gd name="connsiteX20" fmla="*/ 830179 w 4752474"/>
              <a:gd name="connsiteY20" fmla="*/ 1720516 h 6234613"/>
              <a:gd name="connsiteX21" fmla="*/ 529140 w 4752474"/>
              <a:gd name="connsiteY21" fmla="*/ 1655469 h 6234613"/>
              <a:gd name="connsiteX22" fmla="*/ 788696 w 4752474"/>
              <a:gd name="connsiteY22" fmla="*/ 1440782 h 6234613"/>
              <a:gd name="connsiteX23" fmla="*/ 1070811 w 4752474"/>
              <a:gd name="connsiteY23" fmla="*/ 1311442 h 6234613"/>
              <a:gd name="connsiteX24" fmla="*/ 914400 w 4752474"/>
              <a:gd name="connsiteY24" fmla="*/ 1118937 h 6234613"/>
              <a:gd name="connsiteX25" fmla="*/ 957263 w 4752474"/>
              <a:gd name="connsiteY25" fmla="*/ 765886 h 6234613"/>
              <a:gd name="connsiteX26" fmla="*/ 981201 w 4752474"/>
              <a:gd name="connsiteY26" fmla="*/ 716506 h 6234613"/>
              <a:gd name="connsiteX27" fmla="*/ 1179095 w 4752474"/>
              <a:gd name="connsiteY27" fmla="*/ 577516 h 6234613"/>
              <a:gd name="connsiteX28" fmla="*/ 1106530 w 4752474"/>
              <a:gd name="connsiteY28" fmla="*/ 466600 h 6234613"/>
              <a:gd name="connsiteX29" fmla="*/ 926432 w 4752474"/>
              <a:gd name="connsiteY29" fmla="*/ 481263 h 6234613"/>
              <a:gd name="connsiteX30" fmla="*/ 733927 w 4752474"/>
              <a:gd name="connsiteY30" fmla="*/ 240632 h 6234613"/>
              <a:gd name="connsiteX31" fmla="*/ 770021 w 4752474"/>
              <a:gd name="connsiteY31" fmla="*/ 72190 h 6234613"/>
              <a:gd name="connsiteX32" fmla="*/ 938464 w 4752474"/>
              <a:gd name="connsiteY32" fmla="*/ 0 h 6234613"/>
              <a:gd name="connsiteX33" fmla="*/ 1215190 w 4752474"/>
              <a:gd name="connsiteY33" fmla="*/ 372979 h 6234613"/>
              <a:gd name="connsiteX34" fmla="*/ 1364582 w 4752474"/>
              <a:gd name="connsiteY34" fmla="*/ 591553 h 6234613"/>
              <a:gd name="connsiteX35" fmla="*/ 1362075 w 4752474"/>
              <a:gd name="connsiteY35" fmla="*/ 769896 h 6234613"/>
              <a:gd name="connsiteX36" fmla="*/ 1395664 w 4752474"/>
              <a:gd name="connsiteY36" fmla="*/ 986590 h 6234613"/>
              <a:gd name="connsiteX37" fmla="*/ 1624264 w 4752474"/>
              <a:gd name="connsiteY37" fmla="*/ 1167063 h 6234613"/>
              <a:gd name="connsiteX38" fmla="*/ 2081464 w 4752474"/>
              <a:gd name="connsiteY38" fmla="*/ 1552074 h 6234613"/>
              <a:gd name="connsiteX39" fmla="*/ 2317458 w 4752474"/>
              <a:gd name="connsiteY39" fmla="*/ 1804737 h 6234613"/>
              <a:gd name="connsiteX40" fmla="*/ 2507456 w 4752474"/>
              <a:gd name="connsiteY40" fmla="*/ 1951372 h 6234613"/>
              <a:gd name="connsiteX41" fmla="*/ 2748464 w 4752474"/>
              <a:gd name="connsiteY41" fmla="*/ 2281237 h 6234613"/>
              <a:gd name="connsiteX42" fmla="*/ 2883193 w 4752474"/>
              <a:gd name="connsiteY42" fmla="*/ 2594811 h 6234613"/>
              <a:gd name="connsiteX43" fmla="*/ 3768141 w 4752474"/>
              <a:gd name="connsiteY43" fmla="*/ 3188620 h 6234613"/>
              <a:gd name="connsiteX44" fmla="*/ 4138864 w 4752474"/>
              <a:gd name="connsiteY44" fmla="*/ 3585411 h 6234613"/>
              <a:gd name="connsiteX45" fmla="*/ 4403558 w 4752474"/>
              <a:gd name="connsiteY45" fmla="*/ 4018547 h 6234613"/>
              <a:gd name="connsiteX46" fmla="*/ 4612857 w 4752474"/>
              <a:gd name="connsiteY46" fmla="*/ 4848726 h 6234613"/>
              <a:gd name="connsiteX47" fmla="*/ 4728411 w 4752474"/>
              <a:gd name="connsiteY47" fmla="*/ 5570621 h 6234613"/>
              <a:gd name="connsiteX48" fmla="*/ 4752474 w 4752474"/>
              <a:gd name="connsiteY48" fmla="*/ 6232358 h 6234613"/>
              <a:gd name="connsiteX49" fmla="*/ 1215190 w 4752474"/>
              <a:gd name="connsiteY49" fmla="*/ 6234613 h 6234613"/>
              <a:gd name="connsiteX0" fmla="*/ 1215190 w 4752474"/>
              <a:gd name="connsiteY0" fmla="*/ 6234613 h 6234613"/>
              <a:gd name="connsiteX1" fmla="*/ 1552074 w 4752474"/>
              <a:gd name="connsiteY1" fmla="*/ 5654842 h 6234613"/>
              <a:gd name="connsiteX2" fmla="*/ 2021306 w 4752474"/>
              <a:gd name="connsiteY2" fmla="*/ 4656221 h 6234613"/>
              <a:gd name="connsiteX3" fmla="*/ 2177716 w 4752474"/>
              <a:gd name="connsiteY3" fmla="*/ 4235116 h 6234613"/>
              <a:gd name="connsiteX4" fmla="*/ 2165685 w 4752474"/>
              <a:gd name="connsiteY4" fmla="*/ 3970421 h 6234613"/>
              <a:gd name="connsiteX5" fmla="*/ 2069432 w 4752474"/>
              <a:gd name="connsiteY5" fmla="*/ 3826042 h 6234613"/>
              <a:gd name="connsiteX6" fmla="*/ 1876927 w 4752474"/>
              <a:gd name="connsiteY6" fmla="*/ 4138863 h 6234613"/>
              <a:gd name="connsiteX7" fmla="*/ 1528011 w 4752474"/>
              <a:gd name="connsiteY7" fmla="*/ 4295274 h 6234613"/>
              <a:gd name="connsiteX8" fmla="*/ 890337 w 4752474"/>
              <a:gd name="connsiteY8" fmla="*/ 4271211 h 6234613"/>
              <a:gd name="connsiteX9" fmla="*/ 336885 w 4752474"/>
              <a:gd name="connsiteY9" fmla="*/ 4030579 h 6234613"/>
              <a:gd name="connsiteX10" fmla="*/ 12032 w 4752474"/>
              <a:gd name="connsiteY10" fmla="*/ 3633537 h 6234613"/>
              <a:gd name="connsiteX11" fmla="*/ 0 w 4752474"/>
              <a:gd name="connsiteY11" fmla="*/ 3200400 h 6234613"/>
              <a:gd name="connsiteX12" fmla="*/ 144379 w 4752474"/>
              <a:gd name="connsiteY12" fmla="*/ 2851484 h 6234613"/>
              <a:gd name="connsiteX13" fmla="*/ 132348 w 4752474"/>
              <a:gd name="connsiteY13" fmla="*/ 2719137 h 6234613"/>
              <a:gd name="connsiteX14" fmla="*/ 240632 w 4752474"/>
              <a:gd name="connsiteY14" fmla="*/ 2550695 h 6234613"/>
              <a:gd name="connsiteX15" fmla="*/ 385011 w 4752474"/>
              <a:gd name="connsiteY15" fmla="*/ 2237874 h 6234613"/>
              <a:gd name="connsiteX16" fmla="*/ 745958 w 4752474"/>
              <a:gd name="connsiteY16" fmla="*/ 2538663 h 6234613"/>
              <a:gd name="connsiteX17" fmla="*/ 1106906 w 4752474"/>
              <a:gd name="connsiteY17" fmla="*/ 2382253 h 6234613"/>
              <a:gd name="connsiteX18" fmla="*/ 719138 w 4752474"/>
              <a:gd name="connsiteY18" fmla="*/ 2105025 h 6234613"/>
              <a:gd name="connsiteX19" fmla="*/ 852363 w 4752474"/>
              <a:gd name="connsiteY19" fmla="*/ 1847474 h 6234613"/>
              <a:gd name="connsiteX20" fmla="*/ 830179 w 4752474"/>
              <a:gd name="connsiteY20" fmla="*/ 1720516 h 6234613"/>
              <a:gd name="connsiteX21" fmla="*/ 529140 w 4752474"/>
              <a:gd name="connsiteY21" fmla="*/ 1655469 h 6234613"/>
              <a:gd name="connsiteX22" fmla="*/ 788696 w 4752474"/>
              <a:gd name="connsiteY22" fmla="*/ 1440782 h 6234613"/>
              <a:gd name="connsiteX23" fmla="*/ 1070811 w 4752474"/>
              <a:gd name="connsiteY23" fmla="*/ 1311442 h 6234613"/>
              <a:gd name="connsiteX24" fmla="*/ 914400 w 4752474"/>
              <a:gd name="connsiteY24" fmla="*/ 1118937 h 6234613"/>
              <a:gd name="connsiteX25" fmla="*/ 957263 w 4752474"/>
              <a:gd name="connsiteY25" fmla="*/ 765886 h 6234613"/>
              <a:gd name="connsiteX26" fmla="*/ 981201 w 4752474"/>
              <a:gd name="connsiteY26" fmla="*/ 716506 h 6234613"/>
              <a:gd name="connsiteX27" fmla="*/ 1179095 w 4752474"/>
              <a:gd name="connsiteY27" fmla="*/ 577516 h 6234613"/>
              <a:gd name="connsiteX28" fmla="*/ 1106530 w 4752474"/>
              <a:gd name="connsiteY28" fmla="*/ 466600 h 6234613"/>
              <a:gd name="connsiteX29" fmla="*/ 926432 w 4752474"/>
              <a:gd name="connsiteY29" fmla="*/ 481263 h 6234613"/>
              <a:gd name="connsiteX30" fmla="*/ 733927 w 4752474"/>
              <a:gd name="connsiteY30" fmla="*/ 240632 h 6234613"/>
              <a:gd name="connsiteX31" fmla="*/ 770021 w 4752474"/>
              <a:gd name="connsiteY31" fmla="*/ 72190 h 6234613"/>
              <a:gd name="connsiteX32" fmla="*/ 938464 w 4752474"/>
              <a:gd name="connsiteY32" fmla="*/ 0 h 6234613"/>
              <a:gd name="connsiteX33" fmla="*/ 1215190 w 4752474"/>
              <a:gd name="connsiteY33" fmla="*/ 372979 h 6234613"/>
              <a:gd name="connsiteX34" fmla="*/ 1364582 w 4752474"/>
              <a:gd name="connsiteY34" fmla="*/ 591553 h 6234613"/>
              <a:gd name="connsiteX35" fmla="*/ 1362075 w 4752474"/>
              <a:gd name="connsiteY35" fmla="*/ 769896 h 6234613"/>
              <a:gd name="connsiteX36" fmla="*/ 1395664 w 4752474"/>
              <a:gd name="connsiteY36" fmla="*/ 986590 h 6234613"/>
              <a:gd name="connsiteX37" fmla="*/ 1624264 w 4752474"/>
              <a:gd name="connsiteY37" fmla="*/ 1167063 h 6234613"/>
              <a:gd name="connsiteX38" fmla="*/ 2081464 w 4752474"/>
              <a:gd name="connsiteY38" fmla="*/ 1552074 h 6234613"/>
              <a:gd name="connsiteX39" fmla="*/ 2317458 w 4752474"/>
              <a:gd name="connsiteY39" fmla="*/ 1804737 h 6234613"/>
              <a:gd name="connsiteX40" fmla="*/ 2507456 w 4752474"/>
              <a:gd name="connsiteY40" fmla="*/ 1951372 h 6234613"/>
              <a:gd name="connsiteX41" fmla="*/ 2748464 w 4752474"/>
              <a:gd name="connsiteY41" fmla="*/ 2281237 h 6234613"/>
              <a:gd name="connsiteX42" fmla="*/ 2883193 w 4752474"/>
              <a:gd name="connsiteY42" fmla="*/ 2594811 h 6234613"/>
              <a:gd name="connsiteX43" fmla="*/ 3768141 w 4752474"/>
              <a:gd name="connsiteY43" fmla="*/ 3188620 h 6234613"/>
              <a:gd name="connsiteX44" fmla="*/ 4138864 w 4752474"/>
              <a:gd name="connsiteY44" fmla="*/ 3585411 h 6234613"/>
              <a:gd name="connsiteX45" fmla="*/ 4403558 w 4752474"/>
              <a:gd name="connsiteY45" fmla="*/ 4018547 h 6234613"/>
              <a:gd name="connsiteX46" fmla="*/ 4612857 w 4752474"/>
              <a:gd name="connsiteY46" fmla="*/ 4848726 h 6234613"/>
              <a:gd name="connsiteX47" fmla="*/ 4728411 w 4752474"/>
              <a:gd name="connsiteY47" fmla="*/ 5570621 h 6234613"/>
              <a:gd name="connsiteX48" fmla="*/ 4752474 w 4752474"/>
              <a:gd name="connsiteY48" fmla="*/ 6232358 h 6234613"/>
              <a:gd name="connsiteX49" fmla="*/ 1215190 w 4752474"/>
              <a:gd name="connsiteY49" fmla="*/ 6234613 h 6234613"/>
              <a:gd name="connsiteX0" fmla="*/ 1215190 w 4752474"/>
              <a:gd name="connsiteY0" fmla="*/ 6234613 h 6234613"/>
              <a:gd name="connsiteX1" fmla="*/ 1552074 w 4752474"/>
              <a:gd name="connsiteY1" fmla="*/ 5654842 h 6234613"/>
              <a:gd name="connsiteX2" fmla="*/ 2021306 w 4752474"/>
              <a:gd name="connsiteY2" fmla="*/ 4656221 h 6234613"/>
              <a:gd name="connsiteX3" fmla="*/ 2177716 w 4752474"/>
              <a:gd name="connsiteY3" fmla="*/ 4235116 h 6234613"/>
              <a:gd name="connsiteX4" fmla="*/ 2165685 w 4752474"/>
              <a:gd name="connsiteY4" fmla="*/ 3970421 h 6234613"/>
              <a:gd name="connsiteX5" fmla="*/ 2069432 w 4752474"/>
              <a:gd name="connsiteY5" fmla="*/ 3826042 h 6234613"/>
              <a:gd name="connsiteX6" fmla="*/ 1876927 w 4752474"/>
              <a:gd name="connsiteY6" fmla="*/ 4138863 h 6234613"/>
              <a:gd name="connsiteX7" fmla="*/ 1528011 w 4752474"/>
              <a:gd name="connsiteY7" fmla="*/ 4295274 h 6234613"/>
              <a:gd name="connsiteX8" fmla="*/ 890337 w 4752474"/>
              <a:gd name="connsiteY8" fmla="*/ 4271211 h 6234613"/>
              <a:gd name="connsiteX9" fmla="*/ 336885 w 4752474"/>
              <a:gd name="connsiteY9" fmla="*/ 4030579 h 6234613"/>
              <a:gd name="connsiteX10" fmla="*/ 12032 w 4752474"/>
              <a:gd name="connsiteY10" fmla="*/ 3633537 h 6234613"/>
              <a:gd name="connsiteX11" fmla="*/ 0 w 4752474"/>
              <a:gd name="connsiteY11" fmla="*/ 3200400 h 6234613"/>
              <a:gd name="connsiteX12" fmla="*/ 144379 w 4752474"/>
              <a:gd name="connsiteY12" fmla="*/ 2851484 h 6234613"/>
              <a:gd name="connsiteX13" fmla="*/ 132348 w 4752474"/>
              <a:gd name="connsiteY13" fmla="*/ 2719137 h 6234613"/>
              <a:gd name="connsiteX14" fmla="*/ 240632 w 4752474"/>
              <a:gd name="connsiteY14" fmla="*/ 2550695 h 6234613"/>
              <a:gd name="connsiteX15" fmla="*/ 385011 w 4752474"/>
              <a:gd name="connsiteY15" fmla="*/ 2237874 h 6234613"/>
              <a:gd name="connsiteX16" fmla="*/ 745958 w 4752474"/>
              <a:gd name="connsiteY16" fmla="*/ 2538663 h 6234613"/>
              <a:gd name="connsiteX17" fmla="*/ 1011656 w 4752474"/>
              <a:gd name="connsiteY17" fmla="*/ 2325103 h 6234613"/>
              <a:gd name="connsiteX18" fmla="*/ 719138 w 4752474"/>
              <a:gd name="connsiteY18" fmla="*/ 2105025 h 6234613"/>
              <a:gd name="connsiteX19" fmla="*/ 852363 w 4752474"/>
              <a:gd name="connsiteY19" fmla="*/ 1847474 h 6234613"/>
              <a:gd name="connsiteX20" fmla="*/ 830179 w 4752474"/>
              <a:gd name="connsiteY20" fmla="*/ 1720516 h 6234613"/>
              <a:gd name="connsiteX21" fmla="*/ 529140 w 4752474"/>
              <a:gd name="connsiteY21" fmla="*/ 1655469 h 6234613"/>
              <a:gd name="connsiteX22" fmla="*/ 788696 w 4752474"/>
              <a:gd name="connsiteY22" fmla="*/ 1440782 h 6234613"/>
              <a:gd name="connsiteX23" fmla="*/ 1070811 w 4752474"/>
              <a:gd name="connsiteY23" fmla="*/ 1311442 h 6234613"/>
              <a:gd name="connsiteX24" fmla="*/ 914400 w 4752474"/>
              <a:gd name="connsiteY24" fmla="*/ 1118937 h 6234613"/>
              <a:gd name="connsiteX25" fmla="*/ 957263 w 4752474"/>
              <a:gd name="connsiteY25" fmla="*/ 765886 h 6234613"/>
              <a:gd name="connsiteX26" fmla="*/ 981201 w 4752474"/>
              <a:gd name="connsiteY26" fmla="*/ 716506 h 6234613"/>
              <a:gd name="connsiteX27" fmla="*/ 1179095 w 4752474"/>
              <a:gd name="connsiteY27" fmla="*/ 577516 h 6234613"/>
              <a:gd name="connsiteX28" fmla="*/ 1106530 w 4752474"/>
              <a:gd name="connsiteY28" fmla="*/ 466600 h 6234613"/>
              <a:gd name="connsiteX29" fmla="*/ 926432 w 4752474"/>
              <a:gd name="connsiteY29" fmla="*/ 481263 h 6234613"/>
              <a:gd name="connsiteX30" fmla="*/ 733927 w 4752474"/>
              <a:gd name="connsiteY30" fmla="*/ 240632 h 6234613"/>
              <a:gd name="connsiteX31" fmla="*/ 770021 w 4752474"/>
              <a:gd name="connsiteY31" fmla="*/ 72190 h 6234613"/>
              <a:gd name="connsiteX32" fmla="*/ 938464 w 4752474"/>
              <a:gd name="connsiteY32" fmla="*/ 0 h 6234613"/>
              <a:gd name="connsiteX33" fmla="*/ 1215190 w 4752474"/>
              <a:gd name="connsiteY33" fmla="*/ 372979 h 6234613"/>
              <a:gd name="connsiteX34" fmla="*/ 1364582 w 4752474"/>
              <a:gd name="connsiteY34" fmla="*/ 591553 h 6234613"/>
              <a:gd name="connsiteX35" fmla="*/ 1362075 w 4752474"/>
              <a:gd name="connsiteY35" fmla="*/ 769896 h 6234613"/>
              <a:gd name="connsiteX36" fmla="*/ 1395664 w 4752474"/>
              <a:gd name="connsiteY36" fmla="*/ 986590 h 6234613"/>
              <a:gd name="connsiteX37" fmla="*/ 1624264 w 4752474"/>
              <a:gd name="connsiteY37" fmla="*/ 1167063 h 6234613"/>
              <a:gd name="connsiteX38" fmla="*/ 2081464 w 4752474"/>
              <a:gd name="connsiteY38" fmla="*/ 1552074 h 6234613"/>
              <a:gd name="connsiteX39" fmla="*/ 2317458 w 4752474"/>
              <a:gd name="connsiteY39" fmla="*/ 1804737 h 6234613"/>
              <a:gd name="connsiteX40" fmla="*/ 2507456 w 4752474"/>
              <a:gd name="connsiteY40" fmla="*/ 1951372 h 6234613"/>
              <a:gd name="connsiteX41" fmla="*/ 2748464 w 4752474"/>
              <a:gd name="connsiteY41" fmla="*/ 2281237 h 6234613"/>
              <a:gd name="connsiteX42" fmla="*/ 2883193 w 4752474"/>
              <a:gd name="connsiteY42" fmla="*/ 2594811 h 6234613"/>
              <a:gd name="connsiteX43" fmla="*/ 3768141 w 4752474"/>
              <a:gd name="connsiteY43" fmla="*/ 3188620 h 6234613"/>
              <a:gd name="connsiteX44" fmla="*/ 4138864 w 4752474"/>
              <a:gd name="connsiteY44" fmla="*/ 3585411 h 6234613"/>
              <a:gd name="connsiteX45" fmla="*/ 4403558 w 4752474"/>
              <a:gd name="connsiteY45" fmla="*/ 4018547 h 6234613"/>
              <a:gd name="connsiteX46" fmla="*/ 4612857 w 4752474"/>
              <a:gd name="connsiteY46" fmla="*/ 4848726 h 6234613"/>
              <a:gd name="connsiteX47" fmla="*/ 4728411 w 4752474"/>
              <a:gd name="connsiteY47" fmla="*/ 5570621 h 6234613"/>
              <a:gd name="connsiteX48" fmla="*/ 4752474 w 4752474"/>
              <a:gd name="connsiteY48" fmla="*/ 6232358 h 6234613"/>
              <a:gd name="connsiteX49" fmla="*/ 1215190 w 4752474"/>
              <a:gd name="connsiteY49" fmla="*/ 6234613 h 6234613"/>
              <a:gd name="connsiteX0" fmla="*/ 1215190 w 4752474"/>
              <a:gd name="connsiteY0" fmla="*/ 6234613 h 6234613"/>
              <a:gd name="connsiteX1" fmla="*/ 1552074 w 4752474"/>
              <a:gd name="connsiteY1" fmla="*/ 5654842 h 6234613"/>
              <a:gd name="connsiteX2" fmla="*/ 2021306 w 4752474"/>
              <a:gd name="connsiteY2" fmla="*/ 4656221 h 6234613"/>
              <a:gd name="connsiteX3" fmla="*/ 2177716 w 4752474"/>
              <a:gd name="connsiteY3" fmla="*/ 4235116 h 6234613"/>
              <a:gd name="connsiteX4" fmla="*/ 2165685 w 4752474"/>
              <a:gd name="connsiteY4" fmla="*/ 3970421 h 6234613"/>
              <a:gd name="connsiteX5" fmla="*/ 2069432 w 4752474"/>
              <a:gd name="connsiteY5" fmla="*/ 3826042 h 6234613"/>
              <a:gd name="connsiteX6" fmla="*/ 1876927 w 4752474"/>
              <a:gd name="connsiteY6" fmla="*/ 4138863 h 6234613"/>
              <a:gd name="connsiteX7" fmla="*/ 1528011 w 4752474"/>
              <a:gd name="connsiteY7" fmla="*/ 4295274 h 6234613"/>
              <a:gd name="connsiteX8" fmla="*/ 890337 w 4752474"/>
              <a:gd name="connsiteY8" fmla="*/ 4271211 h 6234613"/>
              <a:gd name="connsiteX9" fmla="*/ 336885 w 4752474"/>
              <a:gd name="connsiteY9" fmla="*/ 4030579 h 6234613"/>
              <a:gd name="connsiteX10" fmla="*/ 12032 w 4752474"/>
              <a:gd name="connsiteY10" fmla="*/ 3633537 h 6234613"/>
              <a:gd name="connsiteX11" fmla="*/ 0 w 4752474"/>
              <a:gd name="connsiteY11" fmla="*/ 3200400 h 6234613"/>
              <a:gd name="connsiteX12" fmla="*/ 144379 w 4752474"/>
              <a:gd name="connsiteY12" fmla="*/ 2851484 h 6234613"/>
              <a:gd name="connsiteX13" fmla="*/ 132348 w 4752474"/>
              <a:gd name="connsiteY13" fmla="*/ 2719137 h 6234613"/>
              <a:gd name="connsiteX14" fmla="*/ 240632 w 4752474"/>
              <a:gd name="connsiteY14" fmla="*/ 2550695 h 6234613"/>
              <a:gd name="connsiteX15" fmla="*/ 385011 w 4752474"/>
              <a:gd name="connsiteY15" fmla="*/ 2237874 h 6234613"/>
              <a:gd name="connsiteX16" fmla="*/ 745958 w 4752474"/>
              <a:gd name="connsiteY16" fmla="*/ 2538663 h 6234613"/>
              <a:gd name="connsiteX17" fmla="*/ 990726 w 4752474"/>
              <a:gd name="connsiteY17" fmla="*/ 2389021 h 6234613"/>
              <a:gd name="connsiteX18" fmla="*/ 1011656 w 4752474"/>
              <a:gd name="connsiteY18" fmla="*/ 2325103 h 6234613"/>
              <a:gd name="connsiteX19" fmla="*/ 719138 w 4752474"/>
              <a:gd name="connsiteY19" fmla="*/ 2105025 h 6234613"/>
              <a:gd name="connsiteX20" fmla="*/ 852363 w 4752474"/>
              <a:gd name="connsiteY20" fmla="*/ 1847474 h 6234613"/>
              <a:gd name="connsiteX21" fmla="*/ 830179 w 4752474"/>
              <a:gd name="connsiteY21" fmla="*/ 1720516 h 6234613"/>
              <a:gd name="connsiteX22" fmla="*/ 529140 w 4752474"/>
              <a:gd name="connsiteY22" fmla="*/ 1655469 h 6234613"/>
              <a:gd name="connsiteX23" fmla="*/ 788696 w 4752474"/>
              <a:gd name="connsiteY23" fmla="*/ 1440782 h 6234613"/>
              <a:gd name="connsiteX24" fmla="*/ 1070811 w 4752474"/>
              <a:gd name="connsiteY24" fmla="*/ 1311442 h 6234613"/>
              <a:gd name="connsiteX25" fmla="*/ 914400 w 4752474"/>
              <a:gd name="connsiteY25" fmla="*/ 1118937 h 6234613"/>
              <a:gd name="connsiteX26" fmla="*/ 957263 w 4752474"/>
              <a:gd name="connsiteY26" fmla="*/ 765886 h 6234613"/>
              <a:gd name="connsiteX27" fmla="*/ 981201 w 4752474"/>
              <a:gd name="connsiteY27" fmla="*/ 716506 h 6234613"/>
              <a:gd name="connsiteX28" fmla="*/ 1179095 w 4752474"/>
              <a:gd name="connsiteY28" fmla="*/ 577516 h 6234613"/>
              <a:gd name="connsiteX29" fmla="*/ 1106530 w 4752474"/>
              <a:gd name="connsiteY29" fmla="*/ 466600 h 6234613"/>
              <a:gd name="connsiteX30" fmla="*/ 926432 w 4752474"/>
              <a:gd name="connsiteY30" fmla="*/ 481263 h 6234613"/>
              <a:gd name="connsiteX31" fmla="*/ 733927 w 4752474"/>
              <a:gd name="connsiteY31" fmla="*/ 240632 h 6234613"/>
              <a:gd name="connsiteX32" fmla="*/ 770021 w 4752474"/>
              <a:gd name="connsiteY32" fmla="*/ 72190 h 6234613"/>
              <a:gd name="connsiteX33" fmla="*/ 938464 w 4752474"/>
              <a:gd name="connsiteY33" fmla="*/ 0 h 6234613"/>
              <a:gd name="connsiteX34" fmla="*/ 1215190 w 4752474"/>
              <a:gd name="connsiteY34" fmla="*/ 372979 h 6234613"/>
              <a:gd name="connsiteX35" fmla="*/ 1364582 w 4752474"/>
              <a:gd name="connsiteY35" fmla="*/ 591553 h 6234613"/>
              <a:gd name="connsiteX36" fmla="*/ 1362075 w 4752474"/>
              <a:gd name="connsiteY36" fmla="*/ 769896 h 6234613"/>
              <a:gd name="connsiteX37" fmla="*/ 1395664 w 4752474"/>
              <a:gd name="connsiteY37" fmla="*/ 986590 h 6234613"/>
              <a:gd name="connsiteX38" fmla="*/ 1624264 w 4752474"/>
              <a:gd name="connsiteY38" fmla="*/ 1167063 h 6234613"/>
              <a:gd name="connsiteX39" fmla="*/ 2081464 w 4752474"/>
              <a:gd name="connsiteY39" fmla="*/ 1552074 h 6234613"/>
              <a:gd name="connsiteX40" fmla="*/ 2317458 w 4752474"/>
              <a:gd name="connsiteY40" fmla="*/ 1804737 h 6234613"/>
              <a:gd name="connsiteX41" fmla="*/ 2507456 w 4752474"/>
              <a:gd name="connsiteY41" fmla="*/ 1951372 h 6234613"/>
              <a:gd name="connsiteX42" fmla="*/ 2748464 w 4752474"/>
              <a:gd name="connsiteY42" fmla="*/ 2281237 h 6234613"/>
              <a:gd name="connsiteX43" fmla="*/ 2883193 w 4752474"/>
              <a:gd name="connsiteY43" fmla="*/ 2594811 h 6234613"/>
              <a:gd name="connsiteX44" fmla="*/ 3768141 w 4752474"/>
              <a:gd name="connsiteY44" fmla="*/ 3188620 h 6234613"/>
              <a:gd name="connsiteX45" fmla="*/ 4138864 w 4752474"/>
              <a:gd name="connsiteY45" fmla="*/ 3585411 h 6234613"/>
              <a:gd name="connsiteX46" fmla="*/ 4403558 w 4752474"/>
              <a:gd name="connsiteY46" fmla="*/ 4018547 h 6234613"/>
              <a:gd name="connsiteX47" fmla="*/ 4612857 w 4752474"/>
              <a:gd name="connsiteY47" fmla="*/ 4848726 h 6234613"/>
              <a:gd name="connsiteX48" fmla="*/ 4728411 w 4752474"/>
              <a:gd name="connsiteY48" fmla="*/ 5570621 h 6234613"/>
              <a:gd name="connsiteX49" fmla="*/ 4752474 w 4752474"/>
              <a:gd name="connsiteY49" fmla="*/ 6232358 h 6234613"/>
              <a:gd name="connsiteX50" fmla="*/ 1215190 w 4752474"/>
              <a:gd name="connsiteY50" fmla="*/ 6234613 h 6234613"/>
              <a:gd name="connsiteX0" fmla="*/ 1215190 w 4752474"/>
              <a:gd name="connsiteY0" fmla="*/ 6234613 h 6234613"/>
              <a:gd name="connsiteX1" fmla="*/ 1552074 w 4752474"/>
              <a:gd name="connsiteY1" fmla="*/ 5654842 h 6234613"/>
              <a:gd name="connsiteX2" fmla="*/ 2021306 w 4752474"/>
              <a:gd name="connsiteY2" fmla="*/ 4656221 h 6234613"/>
              <a:gd name="connsiteX3" fmla="*/ 2177716 w 4752474"/>
              <a:gd name="connsiteY3" fmla="*/ 4235116 h 6234613"/>
              <a:gd name="connsiteX4" fmla="*/ 2165685 w 4752474"/>
              <a:gd name="connsiteY4" fmla="*/ 3970421 h 6234613"/>
              <a:gd name="connsiteX5" fmla="*/ 2069432 w 4752474"/>
              <a:gd name="connsiteY5" fmla="*/ 3826042 h 6234613"/>
              <a:gd name="connsiteX6" fmla="*/ 1876927 w 4752474"/>
              <a:gd name="connsiteY6" fmla="*/ 4138863 h 6234613"/>
              <a:gd name="connsiteX7" fmla="*/ 1528011 w 4752474"/>
              <a:gd name="connsiteY7" fmla="*/ 4295274 h 6234613"/>
              <a:gd name="connsiteX8" fmla="*/ 890337 w 4752474"/>
              <a:gd name="connsiteY8" fmla="*/ 4271211 h 6234613"/>
              <a:gd name="connsiteX9" fmla="*/ 336885 w 4752474"/>
              <a:gd name="connsiteY9" fmla="*/ 4030579 h 6234613"/>
              <a:gd name="connsiteX10" fmla="*/ 12032 w 4752474"/>
              <a:gd name="connsiteY10" fmla="*/ 3633537 h 6234613"/>
              <a:gd name="connsiteX11" fmla="*/ 0 w 4752474"/>
              <a:gd name="connsiteY11" fmla="*/ 3200400 h 6234613"/>
              <a:gd name="connsiteX12" fmla="*/ 144379 w 4752474"/>
              <a:gd name="connsiteY12" fmla="*/ 2851484 h 6234613"/>
              <a:gd name="connsiteX13" fmla="*/ 132348 w 4752474"/>
              <a:gd name="connsiteY13" fmla="*/ 2719137 h 6234613"/>
              <a:gd name="connsiteX14" fmla="*/ 240632 w 4752474"/>
              <a:gd name="connsiteY14" fmla="*/ 2550695 h 6234613"/>
              <a:gd name="connsiteX15" fmla="*/ 373105 w 4752474"/>
              <a:gd name="connsiteY15" fmla="*/ 2316455 h 6234613"/>
              <a:gd name="connsiteX16" fmla="*/ 745958 w 4752474"/>
              <a:gd name="connsiteY16" fmla="*/ 2538663 h 6234613"/>
              <a:gd name="connsiteX17" fmla="*/ 990726 w 4752474"/>
              <a:gd name="connsiteY17" fmla="*/ 2389021 h 6234613"/>
              <a:gd name="connsiteX18" fmla="*/ 1011656 w 4752474"/>
              <a:gd name="connsiteY18" fmla="*/ 2325103 h 6234613"/>
              <a:gd name="connsiteX19" fmla="*/ 719138 w 4752474"/>
              <a:gd name="connsiteY19" fmla="*/ 2105025 h 6234613"/>
              <a:gd name="connsiteX20" fmla="*/ 852363 w 4752474"/>
              <a:gd name="connsiteY20" fmla="*/ 1847474 h 6234613"/>
              <a:gd name="connsiteX21" fmla="*/ 830179 w 4752474"/>
              <a:gd name="connsiteY21" fmla="*/ 1720516 h 6234613"/>
              <a:gd name="connsiteX22" fmla="*/ 529140 w 4752474"/>
              <a:gd name="connsiteY22" fmla="*/ 1655469 h 6234613"/>
              <a:gd name="connsiteX23" fmla="*/ 788696 w 4752474"/>
              <a:gd name="connsiteY23" fmla="*/ 1440782 h 6234613"/>
              <a:gd name="connsiteX24" fmla="*/ 1070811 w 4752474"/>
              <a:gd name="connsiteY24" fmla="*/ 1311442 h 6234613"/>
              <a:gd name="connsiteX25" fmla="*/ 914400 w 4752474"/>
              <a:gd name="connsiteY25" fmla="*/ 1118937 h 6234613"/>
              <a:gd name="connsiteX26" fmla="*/ 957263 w 4752474"/>
              <a:gd name="connsiteY26" fmla="*/ 765886 h 6234613"/>
              <a:gd name="connsiteX27" fmla="*/ 981201 w 4752474"/>
              <a:gd name="connsiteY27" fmla="*/ 716506 h 6234613"/>
              <a:gd name="connsiteX28" fmla="*/ 1179095 w 4752474"/>
              <a:gd name="connsiteY28" fmla="*/ 577516 h 6234613"/>
              <a:gd name="connsiteX29" fmla="*/ 1106530 w 4752474"/>
              <a:gd name="connsiteY29" fmla="*/ 466600 h 6234613"/>
              <a:gd name="connsiteX30" fmla="*/ 926432 w 4752474"/>
              <a:gd name="connsiteY30" fmla="*/ 481263 h 6234613"/>
              <a:gd name="connsiteX31" fmla="*/ 733927 w 4752474"/>
              <a:gd name="connsiteY31" fmla="*/ 240632 h 6234613"/>
              <a:gd name="connsiteX32" fmla="*/ 770021 w 4752474"/>
              <a:gd name="connsiteY32" fmla="*/ 72190 h 6234613"/>
              <a:gd name="connsiteX33" fmla="*/ 938464 w 4752474"/>
              <a:gd name="connsiteY33" fmla="*/ 0 h 6234613"/>
              <a:gd name="connsiteX34" fmla="*/ 1215190 w 4752474"/>
              <a:gd name="connsiteY34" fmla="*/ 372979 h 6234613"/>
              <a:gd name="connsiteX35" fmla="*/ 1364582 w 4752474"/>
              <a:gd name="connsiteY35" fmla="*/ 591553 h 6234613"/>
              <a:gd name="connsiteX36" fmla="*/ 1362075 w 4752474"/>
              <a:gd name="connsiteY36" fmla="*/ 769896 h 6234613"/>
              <a:gd name="connsiteX37" fmla="*/ 1395664 w 4752474"/>
              <a:gd name="connsiteY37" fmla="*/ 986590 h 6234613"/>
              <a:gd name="connsiteX38" fmla="*/ 1624264 w 4752474"/>
              <a:gd name="connsiteY38" fmla="*/ 1167063 h 6234613"/>
              <a:gd name="connsiteX39" fmla="*/ 2081464 w 4752474"/>
              <a:gd name="connsiteY39" fmla="*/ 1552074 h 6234613"/>
              <a:gd name="connsiteX40" fmla="*/ 2317458 w 4752474"/>
              <a:gd name="connsiteY40" fmla="*/ 1804737 h 6234613"/>
              <a:gd name="connsiteX41" fmla="*/ 2507456 w 4752474"/>
              <a:gd name="connsiteY41" fmla="*/ 1951372 h 6234613"/>
              <a:gd name="connsiteX42" fmla="*/ 2748464 w 4752474"/>
              <a:gd name="connsiteY42" fmla="*/ 2281237 h 6234613"/>
              <a:gd name="connsiteX43" fmla="*/ 2883193 w 4752474"/>
              <a:gd name="connsiteY43" fmla="*/ 2594811 h 6234613"/>
              <a:gd name="connsiteX44" fmla="*/ 3768141 w 4752474"/>
              <a:gd name="connsiteY44" fmla="*/ 3188620 h 6234613"/>
              <a:gd name="connsiteX45" fmla="*/ 4138864 w 4752474"/>
              <a:gd name="connsiteY45" fmla="*/ 3585411 h 6234613"/>
              <a:gd name="connsiteX46" fmla="*/ 4403558 w 4752474"/>
              <a:gd name="connsiteY46" fmla="*/ 4018547 h 6234613"/>
              <a:gd name="connsiteX47" fmla="*/ 4612857 w 4752474"/>
              <a:gd name="connsiteY47" fmla="*/ 4848726 h 6234613"/>
              <a:gd name="connsiteX48" fmla="*/ 4728411 w 4752474"/>
              <a:gd name="connsiteY48" fmla="*/ 5570621 h 6234613"/>
              <a:gd name="connsiteX49" fmla="*/ 4752474 w 4752474"/>
              <a:gd name="connsiteY49" fmla="*/ 6232358 h 6234613"/>
              <a:gd name="connsiteX50" fmla="*/ 1215190 w 4752474"/>
              <a:gd name="connsiteY50" fmla="*/ 6234613 h 6234613"/>
              <a:gd name="connsiteX0" fmla="*/ 1215190 w 4752474"/>
              <a:gd name="connsiteY0" fmla="*/ 6234613 h 6234613"/>
              <a:gd name="connsiteX1" fmla="*/ 1552074 w 4752474"/>
              <a:gd name="connsiteY1" fmla="*/ 5654842 h 6234613"/>
              <a:gd name="connsiteX2" fmla="*/ 2021306 w 4752474"/>
              <a:gd name="connsiteY2" fmla="*/ 4656221 h 6234613"/>
              <a:gd name="connsiteX3" fmla="*/ 2177716 w 4752474"/>
              <a:gd name="connsiteY3" fmla="*/ 4235116 h 6234613"/>
              <a:gd name="connsiteX4" fmla="*/ 2165685 w 4752474"/>
              <a:gd name="connsiteY4" fmla="*/ 3970421 h 6234613"/>
              <a:gd name="connsiteX5" fmla="*/ 2069432 w 4752474"/>
              <a:gd name="connsiteY5" fmla="*/ 3826042 h 6234613"/>
              <a:gd name="connsiteX6" fmla="*/ 1876927 w 4752474"/>
              <a:gd name="connsiteY6" fmla="*/ 4138863 h 6234613"/>
              <a:gd name="connsiteX7" fmla="*/ 1528011 w 4752474"/>
              <a:gd name="connsiteY7" fmla="*/ 4295274 h 6234613"/>
              <a:gd name="connsiteX8" fmla="*/ 890337 w 4752474"/>
              <a:gd name="connsiteY8" fmla="*/ 4271211 h 6234613"/>
              <a:gd name="connsiteX9" fmla="*/ 336885 w 4752474"/>
              <a:gd name="connsiteY9" fmla="*/ 4030579 h 6234613"/>
              <a:gd name="connsiteX10" fmla="*/ 12032 w 4752474"/>
              <a:gd name="connsiteY10" fmla="*/ 3633537 h 6234613"/>
              <a:gd name="connsiteX11" fmla="*/ 0 w 4752474"/>
              <a:gd name="connsiteY11" fmla="*/ 3200400 h 6234613"/>
              <a:gd name="connsiteX12" fmla="*/ 144379 w 4752474"/>
              <a:gd name="connsiteY12" fmla="*/ 2851484 h 6234613"/>
              <a:gd name="connsiteX13" fmla="*/ 132348 w 4752474"/>
              <a:gd name="connsiteY13" fmla="*/ 2719137 h 6234613"/>
              <a:gd name="connsiteX14" fmla="*/ 221582 w 4752474"/>
              <a:gd name="connsiteY14" fmla="*/ 2531645 h 6234613"/>
              <a:gd name="connsiteX15" fmla="*/ 373105 w 4752474"/>
              <a:gd name="connsiteY15" fmla="*/ 2316455 h 6234613"/>
              <a:gd name="connsiteX16" fmla="*/ 745958 w 4752474"/>
              <a:gd name="connsiteY16" fmla="*/ 2538663 h 6234613"/>
              <a:gd name="connsiteX17" fmla="*/ 990726 w 4752474"/>
              <a:gd name="connsiteY17" fmla="*/ 2389021 h 6234613"/>
              <a:gd name="connsiteX18" fmla="*/ 1011656 w 4752474"/>
              <a:gd name="connsiteY18" fmla="*/ 2325103 h 6234613"/>
              <a:gd name="connsiteX19" fmla="*/ 719138 w 4752474"/>
              <a:gd name="connsiteY19" fmla="*/ 2105025 h 6234613"/>
              <a:gd name="connsiteX20" fmla="*/ 852363 w 4752474"/>
              <a:gd name="connsiteY20" fmla="*/ 1847474 h 6234613"/>
              <a:gd name="connsiteX21" fmla="*/ 830179 w 4752474"/>
              <a:gd name="connsiteY21" fmla="*/ 1720516 h 6234613"/>
              <a:gd name="connsiteX22" fmla="*/ 529140 w 4752474"/>
              <a:gd name="connsiteY22" fmla="*/ 1655469 h 6234613"/>
              <a:gd name="connsiteX23" fmla="*/ 788696 w 4752474"/>
              <a:gd name="connsiteY23" fmla="*/ 1440782 h 6234613"/>
              <a:gd name="connsiteX24" fmla="*/ 1070811 w 4752474"/>
              <a:gd name="connsiteY24" fmla="*/ 1311442 h 6234613"/>
              <a:gd name="connsiteX25" fmla="*/ 914400 w 4752474"/>
              <a:gd name="connsiteY25" fmla="*/ 1118937 h 6234613"/>
              <a:gd name="connsiteX26" fmla="*/ 957263 w 4752474"/>
              <a:gd name="connsiteY26" fmla="*/ 765886 h 6234613"/>
              <a:gd name="connsiteX27" fmla="*/ 981201 w 4752474"/>
              <a:gd name="connsiteY27" fmla="*/ 716506 h 6234613"/>
              <a:gd name="connsiteX28" fmla="*/ 1179095 w 4752474"/>
              <a:gd name="connsiteY28" fmla="*/ 577516 h 6234613"/>
              <a:gd name="connsiteX29" fmla="*/ 1106530 w 4752474"/>
              <a:gd name="connsiteY29" fmla="*/ 466600 h 6234613"/>
              <a:gd name="connsiteX30" fmla="*/ 926432 w 4752474"/>
              <a:gd name="connsiteY30" fmla="*/ 481263 h 6234613"/>
              <a:gd name="connsiteX31" fmla="*/ 733927 w 4752474"/>
              <a:gd name="connsiteY31" fmla="*/ 240632 h 6234613"/>
              <a:gd name="connsiteX32" fmla="*/ 770021 w 4752474"/>
              <a:gd name="connsiteY32" fmla="*/ 72190 h 6234613"/>
              <a:gd name="connsiteX33" fmla="*/ 938464 w 4752474"/>
              <a:gd name="connsiteY33" fmla="*/ 0 h 6234613"/>
              <a:gd name="connsiteX34" fmla="*/ 1215190 w 4752474"/>
              <a:gd name="connsiteY34" fmla="*/ 372979 h 6234613"/>
              <a:gd name="connsiteX35" fmla="*/ 1364582 w 4752474"/>
              <a:gd name="connsiteY35" fmla="*/ 591553 h 6234613"/>
              <a:gd name="connsiteX36" fmla="*/ 1362075 w 4752474"/>
              <a:gd name="connsiteY36" fmla="*/ 769896 h 6234613"/>
              <a:gd name="connsiteX37" fmla="*/ 1395664 w 4752474"/>
              <a:gd name="connsiteY37" fmla="*/ 986590 h 6234613"/>
              <a:gd name="connsiteX38" fmla="*/ 1624264 w 4752474"/>
              <a:gd name="connsiteY38" fmla="*/ 1167063 h 6234613"/>
              <a:gd name="connsiteX39" fmla="*/ 2081464 w 4752474"/>
              <a:gd name="connsiteY39" fmla="*/ 1552074 h 6234613"/>
              <a:gd name="connsiteX40" fmla="*/ 2317458 w 4752474"/>
              <a:gd name="connsiteY40" fmla="*/ 1804737 h 6234613"/>
              <a:gd name="connsiteX41" fmla="*/ 2507456 w 4752474"/>
              <a:gd name="connsiteY41" fmla="*/ 1951372 h 6234613"/>
              <a:gd name="connsiteX42" fmla="*/ 2748464 w 4752474"/>
              <a:gd name="connsiteY42" fmla="*/ 2281237 h 6234613"/>
              <a:gd name="connsiteX43" fmla="*/ 2883193 w 4752474"/>
              <a:gd name="connsiteY43" fmla="*/ 2594811 h 6234613"/>
              <a:gd name="connsiteX44" fmla="*/ 3768141 w 4752474"/>
              <a:gd name="connsiteY44" fmla="*/ 3188620 h 6234613"/>
              <a:gd name="connsiteX45" fmla="*/ 4138864 w 4752474"/>
              <a:gd name="connsiteY45" fmla="*/ 3585411 h 6234613"/>
              <a:gd name="connsiteX46" fmla="*/ 4403558 w 4752474"/>
              <a:gd name="connsiteY46" fmla="*/ 4018547 h 6234613"/>
              <a:gd name="connsiteX47" fmla="*/ 4612857 w 4752474"/>
              <a:gd name="connsiteY47" fmla="*/ 4848726 h 6234613"/>
              <a:gd name="connsiteX48" fmla="*/ 4728411 w 4752474"/>
              <a:gd name="connsiteY48" fmla="*/ 5570621 h 6234613"/>
              <a:gd name="connsiteX49" fmla="*/ 4752474 w 4752474"/>
              <a:gd name="connsiteY49" fmla="*/ 6232358 h 6234613"/>
              <a:gd name="connsiteX50" fmla="*/ 1215190 w 4752474"/>
              <a:gd name="connsiteY50" fmla="*/ 6234613 h 6234613"/>
              <a:gd name="connsiteX0" fmla="*/ 1215190 w 4752474"/>
              <a:gd name="connsiteY0" fmla="*/ 6234613 h 6234613"/>
              <a:gd name="connsiteX1" fmla="*/ 1552074 w 4752474"/>
              <a:gd name="connsiteY1" fmla="*/ 5654842 h 6234613"/>
              <a:gd name="connsiteX2" fmla="*/ 2021306 w 4752474"/>
              <a:gd name="connsiteY2" fmla="*/ 4656221 h 6234613"/>
              <a:gd name="connsiteX3" fmla="*/ 2177716 w 4752474"/>
              <a:gd name="connsiteY3" fmla="*/ 4235116 h 6234613"/>
              <a:gd name="connsiteX4" fmla="*/ 2165685 w 4752474"/>
              <a:gd name="connsiteY4" fmla="*/ 3970421 h 6234613"/>
              <a:gd name="connsiteX5" fmla="*/ 2069432 w 4752474"/>
              <a:gd name="connsiteY5" fmla="*/ 3826042 h 6234613"/>
              <a:gd name="connsiteX6" fmla="*/ 1876927 w 4752474"/>
              <a:gd name="connsiteY6" fmla="*/ 4138863 h 6234613"/>
              <a:gd name="connsiteX7" fmla="*/ 1528011 w 4752474"/>
              <a:gd name="connsiteY7" fmla="*/ 4295274 h 6234613"/>
              <a:gd name="connsiteX8" fmla="*/ 890337 w 4752474"/>
              <a:gd name="connsiteY8" fmla="*/ 4271211 h 6234613"/>
              <a:gd name="connsiteX9" fmla="*/ 336885 w 4752474"/>
              <a:gd name="connsiteY9" fmla="*/ 4030579 h 6234613"/>
              <a:gd name="connsiteX10" fmla="*/ 12032 w 4752474"/>
              <a:gd name="connsiteY10" fmla="*/ 3633537 h 6234613"/>
              <a:gd name="connsiteX11" fmla="*/ 0 w 4752474"/>
              <a:gd name="connsiteY11" fmla="*/ 3200400 h 6234613"/>
              <a:gd name="connsiteX12" fmla="*/ 144379 w 4752474"/>
              <a:gd name="connsiteY12" fmla="*/ 2851484 h 6234613"/>
              <a:gd name="connsiteX13" fmla="*/ 122823 w 4752474"/>
              <a:gd name="connsiteY13" fmla="*/ 2745331 h 6234613"/>
              <a:gd name="connsiteX14" fmla="*/ 221582 w 4752474"/>
              <a:gd name="connsiteY14" fmla="*/ 2531645 h 6234613"/>
              <a:gd name="connsiteX15" fmla="*/ 373105 w 4752474"/>
              <a:gd name="connsiteY15" fmla="*/ 2316455 h 6234613"/>
              <a:gd name="connsiteX16" fmla="*/ 745958 w 4752474"/>
              <a:gd name="connsiteY16" fmla="*/ 2538663 h 6234613"/>
              <a:gd name="connsiteX17" fmla="*/ 990726 w 4752474"/>
              <a:gd name="connsiteY17" fmla="*/ 2389021 h 6234613"/>
              <a:gd name="connsiteX18" fmla="*/ 1011656 w 4752474"/>
              <a:gd name="connsiteY18" fmla="*/ 2325103 h 6234613"/>
              <a:gd name="connsiteX19" fmla="*/ 719138 w 4752474"/>
              <a:gd name="connsiteY19" fmla="*/ 2105025 h 6234613"/>
              <a:gd name="connsiteX20" fmla="*/ 852363 w 4752474"/>
              <a:gd name="connsiteY20" fmla="*/ 1847474 h 6234613"/>
              <a:gd name="connsiteX21" fmla="*/ 830179 w 4752474"/>
              <a:gd name="connsiteY21" fmla="*/ 1720516 h 6234613"/>
              <a:gd name="connsiteX22" fmla="*/ 529140 w 4752474"/>
              <a:gd name="connsiteY22" fmla="*/ 1655469 h 6234613"/>
              <a:gd name="connsiteX23" fmla="*/ 788696 w 4752474"/>
              <a:gd name="connsiteY23" fmla="*/ 1440782 h 6234613"/>
              <a:gd name="connsiteX24" fmla="*/ 1070811 w 4752474"/>
              <a:gd name="connsiteY24" fmla="*/ 1311442 h 6234613"/>
              <a:gd name="connsiteX25" fmla="*/ 914400 w 4752474"/>
              <a:gd name="connsiteY25" fmla="*/ 1118937 h 6234613"/>
              <a:gd name="connsiteX26" fmla="*/ 957263 w 4752474"/>
              <a:gd name="connsiteY26" fmla="*/ 765886 h 6234613"/>
              <a:gd name="connsiteX27" fmla="*/ 981201 w 4752474"/>
              <a:gd name="connsiteY27" fmla="*/ 716506 h 6234613"/>
              <a:gd name="connsiteX28" fmla="*/ 1179095 w 4752474"/>
              <a:gd name="connsiteY28" fmla="*/ 577516 h 6234613"/>
              <a:gd name="connsiteX29" fmla="*/ 1106530 w 4752474"/>
              <a:gd name="connsiteY29" fmla="*/ 466600 h 6234613"/>
              <a:gd name="connsiteX30" fmla="*/ 926432 w 4752474"/>
              <a:gd name="connsiteY30" fmla="*/ 481263 h 6234613"/>
              <a:gd name="connsiteX31" fmla="*/ 733927 w 4752474"/>
              <a:gd name="connsiteY31" fmla="*/ 240632 h 6234613"/>
              <a:gd name="connsiteX32" fmla="*/ 770021 w 4752474"/>
              <a:gd name="connsiteY32" fmla="*/ 72190 h 6234613"/>
              <a:gd name="connsiteX33" fmla="*/ 938464 w 4752474"/>
              <a:gd name="connsiteY33" fmla="*/ 0 h 6234613"/>
              <a:gd name="connsiteX34" fmla="*/ 1215190 w 4752474"/>
              <a:gd name="connsiteY34" fmla="*/ 372979 h 6234613"/>
              <a:gd name="connsiteX35" fmla="*/ 1364582 w 4752474"/>
              <a:gd name="connsiteY35" fmla="*/ 591553 h 6234613"/>
              <a:gd name="connsiteX36" fmla="*/ 1362075 w 4752474"/>
              <a:gd name="connsiteY36" fmla="*/ 769896 h 6234613"/>
              <a:gd name="connsiteX37" fmla="*/ 1395664 w 4752474"/>
              <a:gd name="connsiteY37" fmla="*/ 986590 h 6234613"/>
              <a:gd name="connsiteX38" fmla="*/ 1624264 w 4752474"/>
              <a:gd name="connsiteY38" fmla="*/ 1167063 h 6234613"/>
              <a:gd name="connsiteX39" fmla="*/ 2081464 w 4752474"/>
              <a:gd name="connsiteY39" fmla="*/ 1552074 h 6234613"/>
              <a:gd name="connsiteX40" fmla="*/ 2317458 w 4752474"/>
              <a:gd name="connsiteY40" fmla="*/ 1804737 h 6234613"/>
              <a:gd name="connsiteX41" fmla="*/ 2507456 w 4752474"/>
              <a:gd name="connsiteY41" fmla="*/ 1951372 h 6234613"/>
              <a:gd name="connsiteX42" fmla="*/ 2748464 w 4752474"/>
              <a:gd name="connsiteY42" fmla="*/ 2281237 h 6234613"/>
              <a:gd name="connsiteX43" fmla="*/ 2883193 w 4752474"/>
              <a:gd name="connsiteY43" fmla="*/ 2594811 h 6234613"/>
              <a:gd name="connsiteX44" fmla="*/ 3768141 w 4752474"/>
              <a:gd name="connsiteY44" fmla="*/ 3188620 h 6234613"/>
              <a:gd name="connsiteX45" fmla="*/ 4138864 w 4752474"/>
              <a:gd name="connsiteY45" fmla="*/ 3585411 h 6234613"/>
              <a:gd name="connsiteX46" fmla="*/ 4403558 w 4752474"/>
              <a:gd name="connsiteY46" fmla="*/ 4018547 h 6234613"/>
              <a:gd name="connsiteX47" fmla="*/ 4612857 w 4752474"/>
              <a:gd name="connsiteY47" fmla="*/ 4848726 h 6234613"/>
              <a:gd name="connsiteX48" fmla="*/ 4728411 w 4752474"/>
              <a:gd name="connsiteY48" fmla="*/ 5570621 h 6234613"/>
              <a:gd name="connsiteX49" fmla="*/ 4752474 w 4752474"/>
              <a:gd name="connsiteY49" fmla="*/ 6232358 h 6234613"/>
              <a:gd name="connsiteX50" fmla="*/ 1215190 w 4752474"/>
              <a:gd name="connsiteY50" fmla="*/ 6234613 h 6234613"/>
              <a:gd name="connsiteX0" fmla="*/ 1215190 w 4752474"/>
              <a:gd name="connsiteY0" fmla="*/ 6234613 h 6234613"/>
              <a:gd name="connsiteX1" fmla="*/ 1552074 w 4752474"/>
              <a:gd name="connsiteY1" fmla="*/ 5654842 h 6234613"/>
              <a:gd name="connsiteX2" fmla="*/ 2021306 w 4752474"/>
              <a:gd name="connsiteY2" fmla="*/ 4656221 h 6234613"/>
              <a:gd name="connsiteX3" fmla="*/ 2177716 w 4752474"/>
              <a:gd name="connsiteY3" fmla="*/ 4235116 h 6234613"/>
              <a:gd name="connsiteX4" fmla="*/ 2165685 w 4752474"/>
              <a:gd name="connsiteY4" fmla="*/ 3970421 h 6234613"/>
              <a:gd name="connsiteX5" fmla="*/ 2069432 w 4752474"/>
              <a:gd name="connsiteY5" fmla="*/ 3826042 h 6234613"/>
              <a:gd name="connsiteX6" fmla="*/ 1876927 w 4752474"/>
              <a:gd name="connsiteY6" fmla="*/ 4138863 h 6234613"/>
              <a:gd name="connsiteX7" fmla="*/ 1528011 w 4752474"/>
              <a:gd name="connsiteY7" fmla="*/ 4295274 h 6234613"/>
              <a:gd name="connsiteX8" fmla="*/ 890337 w 4752474"/>
              <a:gd name="connsiteY8" fmla="*/ 4271211 h 6234613"/>
              <a:gd name="connsiteX9" fmla="*/ 336885 w 4752474"/>
              <a:gd name="connsiteY9" fmla="*/ 4030579 h 6234613"/>
              <a:gd name="connsiteX10" fmla="*/ 12032 w 4752474"/>
              <a:gd name="connsiteY10" fmla="*/ 3633537 h 6234613"/>
              <a:gd name="connsiteX11" fmla="*/ 0 w 4752474"/>
              <a:gd name="connsiteY11" fmla="*/ 3200400 h 6234613"/>
              <a:gd name="connsiteX12" fmla="*/ 144379 w 4752474"/>
              <a:gd name="connsiteY12" fmla="*/ 2851484 h 6234613"/>
              <a:gd name="connsiteX13" fmla="*/ 129967 w 4752474"/>
              <a:gd name="connsiteY13" fmla="*/ 2747713 h 6234613"/>
              <a:gd name="connsiteX14" fmla="*/ 221582 w 4752474"/>
              <a:gd name="connsiteY14" fmla="*/ 2531645 h 6234613"/>
              <a:gd name="connsiteX15" fmla="*/ 373105 w 4752474"/>
              <a:gd name="connsiteY15" fmla="*/ 2316455 h 6234613"/>
              <a:gd name="connsiteX16" fmla="*/ 745958 w 4752474"/>
              <a:gd name="connsiteY16" fmla="*/ 2538663 h 6234613"/>
              <a:gd name="connsiteX17" fmla="*/ 990726 w 4752474"/>
              <a:gd name="connsiteY17" fmla="*/ 2389021 h 6234613"/>
              <a:gd name="connsiteX18" fmla="*/ 1011656 w 4752474"/>
              <a:gd name="connsiteY18" fmla="*/ 2325103 h 6234613"/>
              <a:gd name="connsiteX19" fmla="*/ 719138 w 4752474"/>
              <a:gd name="connsiteY19" fmla="*/ 2105025 h 6234613"/>
              <a:gd name="connsiteX20" fmla="*/ 852363 w 4752474"/>
              <a:gd name="connsiteY20" fmla="*/ 1847474 h 6234613"/>
              <a:gd name="connsiteX21" fmla="*/ 830179 w 4752474"/>
              <a:gd name="connsiteY21" fmla="*/ 1720516 h 6234613"/>
              <a:gd name="connsiteX22" fmla="*/ 529140 w 4752474"/>
              <a:gd name="connsiteY22" fmla="*/ 1655469 h 6234613"/>
              <a:gd name="connsiteX23" fmla="*/ 788696 w 4752474"/>
              <a:gd name="connsiteY23" fmla="*/ 1440782 h 6234613"/>
              <a:gd name="connsiteX24" fmla="*/ 1070811 w 4752474"/>
              <a:gd name="connsiteY24" fmla="*/ 1311442 h 6234613"/>
              <a:gd name="connsiteX25" fmla="*/ 914400 w 4752474"/>
              <a:gd name="connsiteY25" fmla="*/ 1118937 h 6234613"/>
              <a:gd name="connsiteX26" fmla="*/ 957263 w 4752474"/>
              <a:gd name="connsiteY26" fmla="*/ 765886 h 6234613"/>
              <a:gd name="connsiteX27" fmla="*/ 981201 w 4752474"/>
              <a:gd name="connsiteY27" fmla="*/ 716506 h 6234613"/>
              <a:gd name="connsiteX28" fmla="*/ 1179095 w 4752474"/>
              <a:gd name="connsiteY28" fmla="*/ 577516 h 6234613"/>
              <a:gd name="connsiteX29" fmla="*/ 1106530 w 4752474"/>
              <a:gd name="connsiteY29" fmla="*/ 466600 h 6234613"/>
              <a:gd name="connsiteX30" fmla="*/ 926432 w 4752474"/>
              <a:gd name="connsiteY30" fmla="*/ 481263 h 6234613"/>
              <a:gd name="connsiteX31" fmla="*/ 733927 w 4752474"/>
              <a:gd name="connsiteY31" fmla="*/ 240632 h 6234613"/>
              <a:gd name="connsiteX32" fmla="*/ 770021 w 4752474"/>
              <a:gd name="connsiteY32" fmla="*/ 72190 h 6234613"/>
              <a:gd name="connsiteX33" fmla="*/ 938464 w 4752474"/>
              <a:gd name="connsiteY33" fmla="*/ 0 h 6234613"/>
              <a:gd name="connsiteX34" fmla="*/ 1215190 w 4752474"/>
              <a:gd name="connsiteY34" fmla="*/ 372979 h 6234613"/>
              <a:gd name="connsiteX35" fmla="*/ 1364582 w 4752474"/>
              <a:gd name="connsiteY35" fmla="*/ 591553 h 6234613"/>
              <a:gd name="connsiteX36" fmla="*/ 1362075 w 4752474"/>
              <a:gd name="connsiteY36" fmla="*/ 769896 h 6234613"/>
              <a:gd name="connsiteX37" fmla="*/ 1395664 w 4752474"/>
              <a:gd name="connsiteY37" fmla="*/ 986590 h 6234613"/>
              <a:gd name="connsiteX38" fmla="*/ 1624264 w 4752474"/>
              <a:gd name="connsiteY38" fmla="*/ 1167063 h 6234613"/>
              <a:gd name="connsiteX39" fmla="*/ 2081464 w 4752474"/>
              <a:gd name="connsiteY39" fmla="*/ 1552074 h 6234613"/>
              <a:gd name="connsiteX40" fmla="*/ 2317458 w 4752474"/>
              <a:gd name="connsiteY40" fmla="*/ 1804737 h 6234613"/>
              <a:gd name="connsiteX41" fmla="*/ 2507456 w 4752474"/>
              <a:gd name="connsiteY41" fmla="*/ 1951372 h 6234613"/>
              <a:gd name="connsiteX42" fmla="*/ 2748464 w 4752474"/>
              <a:gd name="connsiteY42" fmla="*/ 2281237 h 6234613"/>
              <a:gd name="connsiteX43" fmla="*/ 2883193 w 4752474"/>
              <a:gd name="connsiteY43" fmla="*/ 2594811 h 6234613"/>
              <a:gd name="connsiteX44" fmla="*/ 3768141 w 4752474"/>
              <a:gd name="connsiteY44" fmla="*/ 3188620 h 6234613"/>
              <a:gd name="connsiteX45" fmla="*/ 4138864 w 4752474"/>
              <a:gd name="connsiteY45" fmla="*/ 3585411 h 6234613"/>
              <a:gd name="connsiteX46" fmla="*/ 4403558 w 4752474"/>
              <a:gd name="connsiteY46" fmla="*/ 4018547 h 6234613"/>
              <a:gd name="connsiteX47" fmla="*/ 4612857 w 4752474"/>
              <a:gd name="connsiteY47" fmla="*/ 4848726 h 6234613"/>
              <a:gd name="connsiteX48" fmla="*/ 4728411 w 4752474"/>
              <a:gd name="connsiteY48" fmla="*/ 5570621 h 6234613"/>
              <a:gd name="connsiteX49" fmla="*/ 4752474 w 4752474"/>
              <a:gd name="connsiteY49" fmla="*/ 6232358 h 6234613"/>
              <a:gd name="connsiteX50" fmla="*/ 1215190 w 4752474"/>
              <a:gd name="connsiteY50" fmla="*/ 6234613 h 6234613"/>
              <a:gd name="connsiteX0" fmla="*/ 1215190 w 4752474"/>
              <a:gd name="connsiteY0" fmla="*/ 6234613 h 6234613"/>
              <a:gd name="connsiteX1" fmla="*/ 1552074 w 4752474"/>
              <a:gd name="connsiteY1" fmla="*/ 5654842 h 6234613"/>
              <a:gd name="connsiteX2" fmla="*/ 2021306 w 4752474"/>
              <a:gd name="connsiteY2" fmla="*/ 4656221 h 6234613"/>
              <a:gd name="connsiteX3" fmla="*/ 2177716 w 4752474"/>
              <a:gd name="connsiteY3" fmla="*/ 4235116 h 6234613"/>
              <a:gd name="connsiteX4" fmla="*/ 2165685 w 4752474"/>
              <a:gd name="connsiteY4" fmla="*/ 3970421 h 6234613"/>
              <a:gd name="connsiteX5" fmla="*/ 2069432 w 4752474"/>
              <a:gd name="connsiteY5" fmla="*/ 3826042 h 6234613"/>
              <a:gd name="connsiteX6" fmla="*/ 1876927 w 4752474"/>
              <a:gd name="connsiteY6" fmla="*/ 4138863 h 6234613"/>
              <a:gd name="connsiteX7" fmla="*/ 1528011 w 4752474"/>
              <a:gd name="connsiteY7" fmla="*/ 4295274 h 6234613"/>
              <a:gd name="connsiteX8" fmla="*/ 890337 w 4752474"/>
              <a:gd name="connsiteY8" fmla="*/ 4271211 h 6234613"/>
              <a:gd name="connsiteX9" fmla="*/ 336885 w 4752474"/>
              <a:gd name="connsiteY9" fmla="*/ 4030579 h 6234613"/>
              <a:gd name="connsiteX10" fmla="*/ 12032 w 4752474"/>
              <a:gd name="connsiteY10" fmla="*/ 3633537 h 6234613"/>
              <a:gd name="connsiteX11" fmla="*/ 0 w 4752474"/>
              <a:gd name="connsiteY11" fmla="*/ 3200400 h 6234613"/>
              <a:gd name="connsiteX12" fmla="*/ 144379 w 4752474"/>
              <a:gd name="connsiteY12" fmla="*/ 2851484 h 6234613"/>
              <a:gd name="connsiteX13" fmla="*/ 129967 w 4752474"/>
              <a:gd name="connsiteY13" fmla="*/ 2747713 h 6234613"/>
              <a:gd name="connsiteX14" fmla="*/ 221582 w 4752474"/>
              <a:gd name="connsiteY14" fmla="*/ 2531645 h 6234613"/>
              <a:gd name="connsiteX15" fmla="*/ 373105 w 4752474"/>
              <a:gd name="connsiteY15" fmla="*/ 2316455 h 6234613"/>
              <a:gd name="connsiteX16" fmla="*/ 745958 w 4752474"/>
              <a:gd name="connsiteY16" fmla="*/ 2538663 h 6234613"/>
              <a:gd name="connsiteX17" fmla="*/ 990726 w 4752474"/>
              <a:gd name="connsiteY17" fmla="*/ 2389021 h 6234613"/>
              <a:gd name="connsiteX18" fmla="*/ 1011656 w 4752474"/>
              <a:gd name="connsiteY18" fmla="*/ 2325103 h 6234613"/>
              <a:gd name="connsiteX19" fmla="*/ 719138 w 4752474"/>
              <a:gd name="connsiteY19" fmla="*/ 2105025 h 6234613"/>
              <a:gd name="connsiteX20" fmla="*/ 852363 w 4752474"/>
              <a:gd name="connsiteY20" fmla="*/ 1847474 h 6234613"/>
              <a:gd name="connsiteX21" fmla="*/ 830179 w 4752474"/>
              <a:gd name="connsiteY21" fmla="*/ 1720516 h 6234613"/>
              <a:gd name="connsiteX22" fmla="*/ 529140 w 4752474"/>
              <a:gd name="connsiteY22" fmla="*/ 1655469 h 6234613"/>
              <a:gd name="connsiteX23" fmla="*/ 788696 w 4752474"/>
              <a:gd name="connsiteY23" fmla="*/ 1440782 h 6234613"/>
              <a:gd name="connsiteX24" fmla="*/ 1070811 w 4752474"/>
              <a:gd name="connsiteY24" fmla="*/ 1311442 h 6234613"/>
              <a:gd name="connsiteX25" fmla="*/ 914400 w 4752474"/>
              <a:gd name="connsiteY25" fmla="*/ 1118937 h 6234613"/>
              <a:gd name="connsiteX26" fmla="*/ 957263 w 4752474"/>
              <a:gd name="connsiteY26" fmla="*/ 765886 h 6234613"/>
              <a:gd name="connsiteX27" fmla="*/ 981201 w 4752474"/>
              <a:gd name="connsiteY27" fmla="*/ 716506 h 6234613"/>
              <a:gd name="connsiteX28" fmla="*/ 1179095 w 4752474"/>
              <a:gd name="connsiteY28" fmla="*/ 577516 h 6234613"/>
              <a:gd name="connsiteX29" fmla="*/ 1106530 w 4752474"/>
              <a:gd name="connsiteY29" fmla="*/ 466600 h 6234613"/>
              <a:gd name="connsiteX30" fmla="*/ 926432 w 4752474"/>
              <a:gd name="connsiteY30" fmla="*/ 481263 h 6234613"/>
              <a:gd name="connsiteX31" fmla="*/ 733927 w 4752474"/>
              <a:gd name="connsiteY31" fmla="*/ 240632 h 6234613"/>
              <a:gd name="connsiteX32" fmla="*/ 770021 w 4752474"/>
              <a:gd name="connsiteY32" fmla="*/ 72190 h 6234613"/>
              <a:gd name="connsiteX33" fmla="*/ 938464 w 4752474"/>
              <a:gd name="connsiteY33" fmla="*/ 0 h 6234613"/>
              <a:gd name="connsiteX34" fmla="*/ 1215190 w 4752474"/>
              <a:gd name="connsiteY34" fmla="*/ 372979 h 6234613"/>
              <a:gd name="connsiteX35" fmla="*/ 1364582 w 4752474"/>
              <a:gd name="connsiteY35" fmla="*/ 591553 h 6234613"/>
              <a:gd name="connsiteX36" fmla="*/ 1362075 w 4752474"/>
              <a:gd name="connsiteY36" fmla="*/ 769896 h 6234613"/>
              <a:gd name="connsiteX37" fmla="*/ 1395664 w 4752474"/>
              <a:gd name="connsiteY37" fmla="*/ 986590 h 6234613"/>
              <a:gd name="connsiteX38" fmla="*/ 1624264 w 4752474"/>
              <a:gd name="connsiteY38" fmla="*/ 1167063 h 6234613"/>
              <a:gd name="connsiteX39" fmla="*/ 2081464 w 4752474"/>
              <a:gd name="connsiteY39" fmla="*/ 1552074 h 6234613"/>
              <a:gd name="connsiteX40" fmla="*/ 2317458 w 4752474"/>
              <a:gd name="connsiteY40" fmla="*/ 1804737 h 6234613"/>
              <a:gd name="connsiteX41" fmla="*/ 2507456 w 4752474"/>
              <a:gd name="connsiteY41" fmla="*/ 1951372 h 6234613"/>
              <a:gd name="connsiteX42" fmla="*/ 2748464 w 4752474"/>
              <a:gd name="connsiteY42" fmla="*/ 2281237 h 6234613"/>
              <a:gd name="connsiteX43" fmla="*/ 2883193 w 4752474"/>
              <a:gd name="connsiteY43" fmla="*/ 2594811 h 6234613"/>
              <a:gd name="connsiteX44" fmla="*/ 3768141 w 4752474"/>
              <a:gd name="connsiteY44" fmla="*/ 3188620 h 6234613"/>
              <a:gd name="connsiteX45" fmla="*/ 4138864 w 4752474"/>
              <a:gd name="connsiteY45" fmla="*/ 3585411 h 6234613"/>
              <a:gd name="connsiteX46" fmla="*/ 4403558 w 4752474"/>
              <a:gd name="connsiteY46" fmla="*/ 4018547 h 6234613"/>
              <a:gd name="connsiteX47" fmla="*/ 4612857 w 4752474"/>
              <a:gd name="connsiteY47" fmla="*/ 4848726 h 6234613"/>
              <a:gd name="connsiteX48" fmla="*/ 4728411 w 4752474"/>
              <a:gd name="connsiteY48" fmla="*/ 5570621 h 6234613"/>
              <a:gd name="connsiteX49" fmla="*/ 4752474 w 4752474"/>
              <a:gd name="connsiteY49" fmla="*/ 6232358 h 6234613"/>
              <a:gd name="connsiteX50" fmla="*/ 1215190 w 4752474"/>
              <a:gd name="connsiteY50" fmla="*/ 6234613 h 6234613"/>
              <a:gd name="connsiteX0" fmla="*/ 1215190 w 4752474"/>
              <a:gd name="connsiteY0" fmla="*/ 6234613 h 6234613"/>
              <a:gd name="connsiteX1" fmla="*/ 1552074 w 4752474"/>
              <a:gd name="connsiteY1" fmla="*/ 5654842 h 6234613"/>
              <a:gd name="connsiteX2" fmla="*/ 2021306 w 4752474"/>
              <a:gd name="connsiteY2" fmla="*/ 4656221 h 6234613"/>
              <a:gd name="connsiteX3" fmla="*/ 2177716 w 4752474"/>
              <a:gd name="connsiteY3" fmla="*/ 4235116 h 6234613"/>
              <a:gd name="connsiteX4" fmla="*/ 2165685 w 4752474"/>
              <a:gd name="connsiteY4" fmla="*/ 3970421 h 6234613"/>
              <a:gd name="connsiteX5" fmla="*/ 2069432 w 4752474"/>
              <a:gd name="connsiteY5" fmla="*/ 3826042 h 6234613"/>
              <a:gd name="connsiteX6" fmla="*/ 1876927 w 4752474"/>
              <a:gd name="connsiteY6" fmla="*/ 4138863 h 6234613"/>
              <a:gd name="connsiteX7" fmla="*/ 1528011 w 4752474"/>
              <a:gd name="connsiteY7" fmla="*/ 4295274 h 6234613"/>
              <a:gd name="connsiteX8" fmla="*/ 890337 w 4752474"/>
              <a:gd name="connsiteY8" fmla="*/ 4271211 h 6234613"/>
              <a:gd name="connsiteX9" fmla="*/ 336885 w 4752474"/>
              <a:gd name="connsiteY9" fmla="*/ 4030579 h 6234613"/>
              <a:gd name="connsiteX10" fmla="*/ 12032 w 4752474"/>
              <a:gd name="connsiteY10" fmla="*/ 3633537 h 6234613"/>
              <a:gd name="connsiteX11" fmla="*/ 0 w 4752474"/>
              <a:gd name="connsiteY11" fmla="*/ 3200400 h 6234613"/>
              <a:gd name="connsiteX12" fmla="*/ 144379 w 4752474"/>
              <a:gd name="connsiteY12" fmla="*/ 2851484 h 6234613"/>
              <a:gd name="connsiteX13" fmla="*/ 129967 w 4752474"/>
              <a:gd name="connsiteY13" fmla="*/ 2747713 h 6234613"/>
              <a:gd name="connsiteX14" fmla="*/ 221582 w 4752474"/>
              <a:gd name="connsiteY14" fmla="*/ 2531645 h 6234613"/>
              <a:gd name="connsiteX15" fmla="*/ 373105 w 4752474"/>
              <a:gd name="connsiteY15" fmla="*/ 2316455 h 6234613"/>
              <a:gd name="connsiteX16" fmla="*/ 745958 w 4752474"/>
              <a:gd name="connsiteY16" fmla="*/ 2538663 h 6234613"/>
              <a:gd name="connsiteX17" fmla="*/ 990726 w 4752474"/>
              <a:gd name="connsiteY17" fmla="*/ 2389021 h 6234613"/>
              <a:gd name="connsiteX18" fmla="*/ 1011656 w 4752474"/>
              <a:gd name="connsiteY18" fmla="*/ 2325103 h 6234613"/>
              <a:gd name="connsiteX19" fmla="*/ 719138 w 4752474"/>
              <a:gd name="connsiteY19" fmla="*/ 2105025 h 6234613"/>
              <a:gd name="connsiteX20" fmla="*/ 852363 w 4752474"/>
              <a:gd name="connsiteY20" fmla="*/ 1847474 h 6234613"/>
              <a:gd name="connsiteX21" fmla="*/ 830179 w 4752474"/>
              <a:gd name="connsiteY21" fmla="*/ 1720516 h 6234613"/>
              <a:gd name="connsiteX22" fmla="*/ 529140 w 4752474"/>
              <a:gd name="connsiteY22" fmla="*/ 1655469 h 6234613"/>
              <a:gd name="connsiteX23" fmla="*/ 788696 w 4752474"/>
              <a:gd name="connsiteY23" fmla="*/ 1440782 h 6234613"/>
              <a:gd name="connsiteX24" fmla="*/ 1070811 w 4752474"/>
              <a:gd name="connsiteY24" fmla="*/ 1311442 h 6234613"/>
              <a:gd name="connsiteX25" fmla="*/ 914400 w 4752474"/>
              <a:gd name="connsiteY25" fmla="*/ 1118937 h 6234613"/>
              <a:gd name="connsiteX26" fmla="*/ 957263 w 4752474"/>
              <a:gd name="connsiteY26" fmla="*/ 765886 h 6234613"/>
              <a:gd name="connsiteX27" fmla="*/ 981201 w 4752474"/>
              <a:gd name="connsiteY27" fmla="*/ 716506 h 6234613"/>
              <a:gd name="connsiteX28" fmla="*/ 1179095 w 4752474"/>
              <a:gd name="connsiteY28" fmla="*/ 577516 h 6234613"/>
              <a:gd name="connsiteX29" fmla="*/ 1106530 w 4752474"/>
              <a:gd name="connsiteY29" fmla="*/ 466600 h 6234613"/>
              <a:gd name="connsiteX30" fmla="*/ 926432 w 4752474"/>
              <a:gd name="connsiteY30" fmla="*/ 481263 h 6234613"/>
              <a:gd name="connsiteX31" fmla="*/ 733927 w 4752474"/>
              <a:gd name="connsiteY31" fmla="*/ 240632 h 6234613"/>
              <a:gd name="connsiteX32" fmla="*/ 770021 w 4752474"/>
              <a:gd name="connsiteY32" fmla="*/ 72190 h 6234613"/>
              <a:gd name="connsiteX33" fmla="*/ 938464 w 4752474"/>
              <a:gd name="connsiteY33" fmla="*/ 0 h 6234613"/>
              <a:gd name="connsiteX34" fmla="*/ 1215190 w 4752474"/>
              <a:gd name="connsiteY34" fmla="*/ 372979 h 6234613"/>
              <a:gd name="connsiteX35" fmla="*/ 1364582 w 4752474"/>
              <a:gd name="connsiteY35" fmla="*/ 591553 h 6234613"/>
              <a:gd name="connsiteX36" fmla="*/ 1362075 w 4752474"/>
              <a:gd name="connsiteY36" fmla="*/ 769896 h 6234613"/>
              <a:gd name="connsiteX37" fmla="*/ 1395664 w 4752474"/>
              <a:gd name="connsiteY37" fmla="*/ 986590 h 6234613"/>
              <a:gd name="connsiteX38" fmla="*/ 1624264 w 4752474"/>
              <a:gd name="connsiteY38" fmla="*/ 1167063 h 6234613"/>
              <a:gd name="connsiteX39" fmla="*/ 2081464 w 4752474"/>
              <a:gd name="connsiteY39" fmla="*/ 1552074 h 6234613"/>
              <a:gd name="connsiteX40" fmla="*/ 2317458 w 4752474"/>
              <a:gd name="connsiteY40" fmla="*/ 1804737 h 6234613"/>
              <a:gd name="connsiteX41" fmla="*/ 2507456 w 4752474"/>
              <a:gd name="connsiteY41" fmla="*/ 1951372 h 6234613"/>
              <a:gd name="connsiteX42" fmla="*/ 2748464 w 4752474"/>
              <a:gd name="connsiteY42" fmla="*/ 2281237 h 6234613"/>
              <a:gd name="connsiteX43" fmla="*/ 2883193 w 4752474"/>
              <a:gd name="connsiteY43" fmla="*/ 2594811 h 6234613"/>
              <a:gd name="connsiteX44" fmla="*/ 3768141 w 4752474"/>
              <a:gd name="connsiteY44" fmla="*/ 3188620 h 6234613"/>
              <a:gd name="connsiteX45" fmla="*/ 4138864 w 4752474"/>
              <a:gd name="connsiteY45" fmla="*/ 3585411 h 6234613"/>
              <a:gd name="connsiteX46" fmla="*/ 4403558 w 4752474"/>
              <a:gd name="connsiteY46" fmla="*/ 4018547 h 6234613"/>
              <a:gd name="connsiteX47" fmla="*/ 4612857 w 4752474"/>
              <a:gd name="connsiteY47" fmla="*/ 4848726 h 6234613"/>
              <a:gd name="connsiteX48" fmla="*/ 4728411 w 4752474"/>
              <a:gd name="connsiteY48" fmla="*/ 5570621 h 6234613"/>
              <a:gd name="connsiteX49" fmla="*/ 4752474 w 4752474"/>
              <a:gd name="connsiteY49" fmla="*/ 6232358 h 6234613"/>
              <a:gd name="connsiteX50" fmla="*/ 1215190 w 4752474"/>
              <a:gd name="connsiteY50" fmla="*/ 6234613 h 6234613"/>
              <a:gd name="connsiteX0" fmla="*/ 1227556 w 4764840"/>
              <a:gd name="connsiteY0" fmla="*/ 6234613 h 6234613"/>
              <a:gd name="connsiteX1" fmla="*/ 1564440 w 4764840"/>
              <a:gd name="connsiteY1" fmla="*/ 5654842 h 6234613"/>
              <a:gd name="connsiteX2" fmla="*/ 2033672 w 4764840"/>
              <a:gd name="connsiteY2" fmla="*/ 4656221 h 6234613"/>
              <a:gd name="connsiteX3" fmla="*/ 2190082 w 4764840"/>
              <a:gd name="connsiteY3" fmla="*/ 4235116 h 6234613"/>
              <a:gd name="connsiteX4" fmla="*/ 2178051 w 4764840"/>
              <a:gd name="connsiteY4" fmla="*/ 3970421 h 6234613"/>
              <a:gd name="connsiteX5" fmla="*/ 2081798 w 4764840"/>
              <a:gd name="connsiteY5" fmla="*/ 3826042 h 6234613"/>
              <a:gd name="connsiteX6" fmla="*/ 1889293 w 4764840"/>
              <a:gd name="connsiteY6" fmla="*/ 4138863 h 6234613"/>
              <a:gd name="connsiteX7" fmla="*/ 1540377 w 4764840"/>
              <a:gd name="connsiteY7" fmla="*/ 4295274 h 6234613"/>
              <a:gd name="connsiteX8" fmla="*/ 902703 w 4764840"/>
              <a:gd name="connsiteY8" fmla="*/ 4271211 h 6234613"/>
              <a:gd name="connsiteX9" fmla="*/ 349251 w 4764840"/>
              <a:gd name="connsiteY9" fmla="*/ 4030579 h 6234613"/>
              <a:gd name="connsiteX10" fmla="*/ 24398 w 4764840"/>
              <a:gd name="connsiteY10" fmla="*/ 3633537 h 6234613"/>
              <a:gd name="connsiteX11" fmla="*/ 12366 w 4764840"/>
              <a:gd name="connsiteY11" fmla="*/ 3200400 h 6234613"/>
              <a:gd name="connsiteX12" fmla="*/ 156745 w 4764840"/>
              <a:gd name="connsiteY12" fmla="*/ 2851484 h 6234613"/>
              <a:gd name="connsiteX13" fmla="*/ 142333 w 4764840"/>
              <a:gd name="connsiteY13" fmla="*/ 2747713 h 6234613"/>
              <a:gd name="connsiteX14" fmla="*/ 233948 w 4764840"/>
              <a:gd name="connsiteY14" fmla="*/ 2531645 h 6234613"/>
              <a:gd name="connsiteX15" fmla="*/ 385471 w 4764840"/>
              <a:gd name="connsiteY15" fmla="*/ 2316455 h 6234613"/>
              <a:gd name="connsiteX16" fmla="*/ 758324 w 4764840"/>
              <a:gd name="connsiteY16" fmla="*/ 2538663 h 6234613"/>
              <a:gd name="connsiteX17" fmla="*/ 1003092 w 4764840"/>
              <a:gd name="connsiteY17" fmla="*/ 2389021 h 6234613"/>
              <a:gd name="connsiteX18" fmla="*/ 1024022 w 4764840"/>
              <a:gd name="connsiteY18" fmla="*/ 2325103 h 6234613"/>
              <a:gd name="connsiteX19" fmla="*/ 731504 w 4764840"/>
              <a:gd name="connsiteY19" fmla="*/ 2105025 h 6234613"/>
              <a:gd name="connsiteX20" fmla="*/ 864729 w 4764840"/>
              <a:gd name="connsiteY20" fmla="*/ 1847474 h 6234613"/>
              <a:gd name="connsiteX21" fmla="*/ 842545 w 4764840"/>
              <a:gd name="connsiteY21" fmla="*/ 1720516 h 6234613"/>
              <a:gd name="connsiteX22" fmla="*/ 541506 w 4764840"/>
              <a:gd name="connsiteY22" fmla="*/ 1655469 h 6234613"/>
              <a:gd name="connsiteX23" fmla="*/ 801062 w 4764840"/>
              <a:gd name="connsiteY23" fmla="*/ 1440782 h 6234613"/>
              <a:gd name="connsiteX24" fmla="*/ 1083177 w 4764840"/>
              <a:gd name="connsiteY24" fmla="*/ 1311442 h 6234613"/>
              <a:gd name="connsiteX25" fmla="*/ 926766 w 4764840"/>
              <a:gd name="connsiteY25" fmla="*/ 1118937 h 6234613"/>
              <a:gd name="connsiteX26" fmla="*/ 969629 w 4764840"/>
              <a:gd name="connsiteY26" fmla="*/ 765886 h 6234613"/>
              <a:gd name="connsiteX27" fmla="*/ 993567 w 4764840"/>
              <a:gd name="connsiteY27" fmla="*/ 716506 h 6234613"/>
              <a:gd name="connsiteX28" fmla="*/ 1191461 w 4764840"/>
              <a:gd name="connsiteY28" fmla="*/ 577516 h 6234613"/>
              <a:gd name="connsiteX29" fmla="*/ 1118896 w 4764840"/>
              <a:gd name="connsiteY29" fmla="*/ 466600 h 6234613"/>
              <a:gd name="connsiteX30" fmla="*/ 938798 w 4764840"/>
              <a:gd name="connsiteY30" fmla="*/ 481263 h 6234613"/>
              <a:gd name="connsiteX31" fmla="*/ 746293 w 4764840"/>
              <a:gd name="connsiteY31" fmla="*/ 240632 h 6234613"/>
              <a:gd name="connsiteX32" fmla="*/ 782387 w 4764840"/>
              <a:gd name="connsiteY32" fmla="*/ 72190 h 6234613"/>
              <a:gd name="connsiteX33" fmla="*/ 950830 w 4764840"/>
              <a:gd name="connsiteY33" fmla="*/ 0 h 6234613"/>
              <a:gd name="connsiteX34" fmla="*/ 1227556 w 4764840"/>
              <a:gd name="connsiteY34" fmla="*/ 372979 h 6234613"/>
              <a:gd name="connsiteX35" fmla="*/ 1376948 w 4764840"/>
              <a:gd name="connsiteY35" fmla="*/ 591553 h 6234613"/>
              <a:gd name="connsiteX36" fmla="*/ 1374441 w 4764840"/>
              <a:gd name="connsiteY36" fmla="*/ 769896 h 6234613"/>
              <a:gd name="connsiteX37" fmla="*/ 1408030 w 4764840"/>
              <a:gd name="connsiteY37" fmla="*/ 986590 h 6234613"/>
              <a:gd name="connsiteX38" fmla="*/ 1636630 w 4764840"/>
              <a:gd name="connsiteY38" fmla="*/ 1167063 h 6234613"/>
              <a:gd name="connsiteX39" fmla="*/ 2093830 w 4764840"/>
              <a:gd name="connsiteY39" fmla="*/ 1552074 h 6234613"/>
              <a:gd name="connsiteX40" fmla="*/ 2329824 w 4764840"/>
              <a:gd name="connsiteY40" fmla="*/ 1804737 h 6234613"/>
              <a:gd name="connsiteX41" fmla="*/ 2519822 w 4764840"/>
              <a:gd name="connsiteY41" fmla="*/ 1951372 h 6234613"/>
              <a:gd name="connsiteX42" fmla="*/ 2760830 w 4764840"/>
              <a:gd name="connsiteY42" fmla="*/ 2281237 h 6234613"/>
              <a:gd name="connsiteX43" fmla="*/ 2895559 w 4764840"/>
              <a:gd name="connsiteY43" fmla="*/ 2594811 h 6234613"/>
              <a:gd name="connsiteX44" fmla="*/ 3780507 w 4764840"/>
              <a:gd name="connsiteY44" fmla="*/ 3188620 h 6234613"/>
              <a:gd name="connsiteX45" fmla="*/ 4151230 w 4764840"/>
              <a:gd name="connsiteY45" fmla="*/ 3585411 h 6234613"/>
              <a:gd name="connsiteX46" fmla="*/ 4415924 w 4764840"/>
              <a:gd name="connsiteY46" fmla="*/ 4018547 h 6234613"/>
              <a:gd name="connsiteX47" fmla="*/ 4625223 w 4764840"/>
              <a:gd name="connsiteY47" fmla="*/ 4848726 h 6234613"/>
              <a:gd name="connsiteX48" fmla="*/ 4740777 w 4764840"/>
              <a:gd name="connsiteY48" fmla="*/ 5570621 h 6234613"/>
              <a:gd name="connsiteX49" fmla="*/ 4764840 w 4764840"/>
              <a:gd name="connsiteY49" fmla="*/ 6232358 h 6234613"/>
              <a:gd name="connsiteX50" fmla="*/ 1227556 w 4764840"/>
              <a:gd name="connsiteY50" fmla="*/ 6234613 h 6234613"/>
              <a:gd name="connsiteX0" fmla="*/ 1236856 w 4774140"/>
              <a:gd name="connsiteY0" fmla="*/ 6234613 h 6234613"/>
              <a:gd name="connsiteX1" fmla="*/ 1573740 w 4774140"/>
              <a:gd name="connsiteY1" fmla="*/ 5654842 h 6234613"/>
              <a:gd name="connsiteX2" fmla="*/ 2042972 w 4774140"/>
              <a:gd name="connsiteY2" fmla="*/ 4656221 h 6234613"/>
              <a:gd name="connsiteX3" fmla="*/ 2199382 w 4774140"/>
              <a:gd name="connsiteY3" fmla="*/ 4235116 h 6234613"/>
              <a:gd name="connsiteX4" fmla="*/ 2187351 w 4774140"/>
              <a:gd name="connsiteY4" fmla="*/ 3970421 h 6234613"/>
              <a:gd name="connsiteX5" fmla="*/ 2091098 w 4774140"/>
              <a:gd name="connsiteY5" fmla="*/ 3826042 h 6234613"/>
              <a:gd name="connsiteX6" fmla="*/ 1898593 w 4774140"/>
              <a:gd name="connsiteY6" fmla="*/ 4138863 h 6234613"/>
              <a:gd name="connsiteX7" fmla="*/ 1549677 w 4774140"/>
              <a:gd name="connsiteY7" fmla="*/ 4295274 h 6234613"/>
              <a:gd name="connsiteX8" fmla="*/ 912003 w 4774140"/>
              <a:gd name="connsiteY8" fmla="*/ 4271211 h 6234613"/>
              <a:gd name="connsiteX9" fmla="*/ 358551 w 4774140"/>
              <a:gd name="connsiteY9" fmla="*/ 4030579 h 6234613"/>
              <a:gd name="connsiteX10" fmla="*/ 33698 w 4774140"/>
              <a:gd name="connsiteY10" fmla="*/ 3633537 h 6234613"/>
              <a:gd name="connsiteX11" fmla="*/ 21666 w 4774140"/>
              <a:gd name="connsiteY11" fmla="*/ 3200400 h 6234613"/>
              <a:gd name="connsiteX12" fmla="*/ 166045 w 4774140"/>
              <a:gd name="connsiteY12" fmla="*/ 2851484 h 6234613"/>
              <a:gd name="connsiteX13" fmla="*/ 151633 w 4774140"/>
              <a:gd name="connsiteY13" fmla="*/ 2747713 h 6234613"/>
              <a:gd name="connsiteX14" fmla="*/ 243248 w 4774140"/>
              <a:gd name="connsiteY14" fmla="*/ 2531645 h 6234613"/>
              <a:gd name="connsiteX15" fmla="*/ 394771 w 4774140"/>
              <a:gd name="connsiteY15" fmla="*/ 2316455 h 6234613"/>
              <a:gd name="connsiteX16" fmla="*/ 767624 w 4774140"/>
              <a:gd name="connsiteY16" fmla="*/ 2538663 h 6234613"/>
              <a:gd name="connsiteX17" fmla="*/ 1012392 w 4774140"/>
              <a:gd name="connsiteY17" fmla="*/ 2389021 h 6234613"/>
              <a:gd name="connsiteX18" fmla="*/ 1033322 w 4774140"/>
              <a:gd name="connsiteY18" fmla="*/ 2325103 h 6234613"/>
              <a:gd name="connsiteX19" fmla="*/ 740804 w 4774140"/>
              <a:gd name="connsiteY19" fmla="*/ 2105025 h 6234613"/>
              <a:gd name="connsiteX20" fmla="*/ 874029 w 4774140"/>
              <a:gd name="connsiteY20" fmla="*/ 1847474 h 6234613"/>
              <a:gd name="connsiteX21" fmla="*/ 851845 w 4774140"/>
              <a:gd name="connsiteY21" fmla="*/ 1720516 h 6234613"/>
              <a:gd name="connsiteX22" fmla="*/ 550806 w 4774140"/>
              <a:gd name="connsiteY22" fmla="*/ 1655469 h 6234613"/>
              <a:gd name="connsiteX23" fmla="*/ 810362 w 4774140"/>
              <a:gd name="connsiteY23" fmla="*/ 1440782 h 6234613"/>
              <a:gd name="connsiteX24" fmla="*/ 1092477 w 4774140"/>
              <a:gd name="connsiteY24" fmla="*/ 1311442 h 6234613"/>
              <a:gd name="connsiteX25" fmla="*/ 936066 w 4774140"/>
              <a:gd name="connsiteY25" fmla="*/ 1118937 h 6234613"/>
              <a:gd name="connsiteX26" fmla="*/ 978929 w 4774140"/>
              <a:gd name="connsiteY26" fmla="*/ 765886 h 6234613"/>
              <a:gd name="connsiteX27" fmla="*/ 1002867 w 4774140"/>
              <a:gd name="connsiteY27" fmla="*/ 716506 h 6234613"/>
              <a:gd name="connsiteX28" fmla="*/ 1200761 w 4774140"/>
              <a:gd name="connsiteY28" fmla="*/ 577516 h 6234613"/>
              <a:gd name="connsiteX29" fmla="*/ 1128196 w 4774140"/>
              <a:gd name="connsiteY29" fmla="*/ 466600 h 6234613"/>
              <a:gd name="connsiteX30" fmla="*/ 948098 w 4774140"/>
              <a:gd name="connsiteY30" fmla="*/ 481263 h 6234613"/>
              <a:gd name="connsiteX31" fmla="*/ 755593 w 4774140"/>
              <a:gd name="connsiteY31" fmla="*/ 240632 h 6234613"/>
              <a:gd name="connsiteX32" fmla="*/ 791687 w 4774140"/>
              <a:gd name="connsiteY32" fmla="*/ 72190 h 6234613"/>
              <a:gd name="connsiteX33" fmla="*/ 960130 w 4774140"/>
              <a:gd name="connsiteY33" fmla="*/ 0 h 6234613"/>
              <a:gd name="connsiteX34" fmla="*/ 1236856 w 4774140"/>
              <a:gd name="connsiteY34" fmla="*/ 372979 h 6234613"/>
              <a:gd name="connsiteX35" fmla="*/ 1386248 w 4774140"/>
              <a:gd name="connsiteY35" fmla="*/ 591553 h 6234613"/>
              <a:gd name="connsiteX36" fmla="*/ 1383741 w 4774140"/>
              <a:gd name="connsiteY36" fmla="*/ 769896 h 6234613"/>
              <a:gd name="connsiteX37" fmla="*/ 1417330 w 4774140"/>
              <a:gd name="connsiteY37" fmla="*/ 986590 h 6234613"/>
              <a:gd name="connsiteX38" fmla="*/ 1645930 w 4774140"/>
              <a:gd name="connsiteY38" fmla="*/ 1167063 h 6234613"/>
              <a:gd name="connsiteX39" fmla="*/ 2103130 w 4774140"/>
              <a:gd name="connsiteY39" fmla="*/ 1552074 h 6234613"/>
              <a:gd name="connsiteX40" fmla="*/ 2339124 w 4774140"/>
              <a:gd name="connsiteY40" fmla="*/ 1804737 h 6234613"/>
              <a:gd name="connsiteX41" fmla="*/ 2529122 w 4774140"/>
              <a:gd name="connsiteY41" fmla="*/ 1951372 h 6234613"/>
              <a:gd name="connsiteX42" fmla="*/ 2770130 w 4774140"/>
              <a:gd name="connsiteY42" fmla="*/ 2281237 h 6234613"/>
              <a:gd name="connsiteX43" fmla="*/ 2904859 w 4774140"/>
              <a:gd name="connsiteY43" fmla="*/ 2594811 h 6234613"/>
              <a:gd name="connsiteX44" fmla="*/ 3789807 w 4774140"/>
              <a:gd name="connsiteY44" fmla="*/ 3188620 h 6234613"/>
              <a:gd name="connsiteX45" fmla="*/ 4160530 w 4774140"/>
              <a:gd name="connsiteY45" fmla="*/ 3585411 h 6234613"/>
              <a:gd name="connsiteX46" fmla="*/ 4425224 w 4774140"/>
              <a:gd name="connsiteY46" fmla="*/ 4018547 h 6234613"/>
              <a:gd name="connsiteX47" fmla="*/ 4634523 w 4774140"/>
              <a:gd name="connsiteY47" fmla="*/ 4848726 h 6234613"/>
              <a:gd name="connsiteX48" fmla="*/ 4750077 w 4774140"/>
              <a:gd name="connsiteY48" fmla="*/ 5570621 h 6234613"/>
              <a:gd name="connsiteX49" fmla="*/ 4774140 w 4774140"/>
              <a:gd name="connsiteY49" fmla="*/ 6232358 h 6234613"/>
              <a:gd name="connsiteX50" fmla="*/ 1236856 w 4774140"/>
              <a:gd name="connsiteY50" fmla="*/ 6234613 h 6234613"/>
              <a:gd name="connsiteX0" fmla="*/ 1230724 w 4768008"/>
              <a:gd name="connsiteY0" fmla="*/ 6234613 h 6234613"/>
              <a:gd name="connsiteX1" fmla="*/ 1567608 w 4768008"/>
              <a:gd name="connsiteY1" fmla="*/ 5654842 h 6234613"/>
              <a:gd name="connsiteX2" fmla="*/ 2036840 w 4768008"/>
              <a:gd name="connsiteY2" fmla="*/ 4656221 h 6234613"/>
              <a:gd name="connsiteX3" fmla="*/ 2193250 w 4768008"/>
              <a:gd name="connsiteY3" fmla="*/ 4235116 h 6234613"/>
              <a:gd name="connsiteX4" fmla="*/ 2181219 w 4768008"/>
              <a:gd name="connsiteY4" fmla="*/ 3970421 h 6234613"/>
              <a:gd name="connsiteX5" fmla="*/ 2084966 w 4768008"/>
              <a:gd name="connsiteY5" fmla="*/ 3826042 h 6234613"/>
              <a:gd name="connsiteX6" fmla="*/ 1892461 w 4768008"/>
              <a:gd name="connsiteY6" fmla="*/ 4138863 h 6234613"/>
              <a:gd name="connsiteX7" fmla="*/ 1543545 w 4768008"/>
              <a:gd name="connsiteY7" fmla="*/ 4295274 h 6234613"/>
              <a:gd name="connsiteX8" fmla="*/ 905871 w 4768008"/>
              <a:gd name="connsiteY8" fmla="*/ 4271211 h 6234613"/>
              <a:gd name="connsiteX9" fmla="*/ 352419 w 4768008"/>
              <a:gd name="connsiteY9" fmla="*/ 4030579 h 6234613"/>
              <a:gd name="connsiteX10" fmla="*/ 41854 w 4768008"/>
              <a:gd name="connsiteY10" fmla="*/ 3633537 h 6234613"/>
              <a:gd name="connsiteX11" fmla="*/ 15534 w 4768008"/>
              <a:gd name="connsiteY11" fmla="*/ 3200400 h 6234613"/>
              <a:gd name="connsiteX12" fmla="*/ 159913 w 4768008"/>
              <a:gd name="connsiteY12" fmla="*/ 2851484 h 6234613"/>
              <a:gd name="connsiteX13" fmla="*/ 145501 w 4768008"/>
              <a:gd name="connsiteY13" fmla="*/ 2747713 h 6234613"/>
              <a:gd name="connsiteX14" fmla="*/ 237116 w 4768008"/>
              <a:gd name="connsiteY14" fmla="*/ 2531645 h 6234613"/>
              <a:gd name="connsiteX15" fmla="*/ 388639 w 4768008"/>
              <a:gd name="connsiteY15" fmla="*/ 2316455 h 6234613"/>
              <a:gd name="connsiteX16" fmla="*/ 761492 w 4768008"/>
              <a:gd name="connsiteY16" fmla="*/ 2538663 h 6234613"/>
              <a:gd name="connsiteX17" fmla="*/ 1006260 w 4768008"/>
              <a:gd name="connsiteY17" fmla="*/ 2389021 h 6234613"/>
              <a:gd name="connsiteX18" fmla="*/ 1027190 w 4768008"/>
              <a:gd name="connsiteY18" fmla="*/ 2325103 h 6234613"/>
              <a:gd name="connsiteX19" fmla="*/ 734672 w 4768008"/>
              <a:gd name="connsiteY19" fmla="*/ 2105025 h 6234613"/>
              <a:gd name="connsiteX20" fmla="*/ 867897 w 4768008"/>
              <a:gd name="connsiteY20" fmla="*/ 1847474 h 6234613"/>
              <a:gd name="connsiteX21" fmla="*/ 845713 w 4768008"/>
              <a:gd name="connsiteY21" fmla="*/ 1720516 h 6234613"/>
              <a:gd name="connsiteX22" fmla="*/ 544674 w 4768008"/>
              <a:gd name="connsiteY22" fmla="*/ 1655469 h 6234613"/>
              <a:gd name="connsiteX23" fmla="*/ 804230 w 4768008"/>
              <a:gd name="connsiteY23" fmla="*/ 1440782 h 6234613"/>
              <a:gd name="connsiteX24" fmla="*/ 1086345 w 4768008"/>
              <a:gd name="connsiteY24" fmla="*/ 1311442 h 6234613"/>
              <a:gd name="connsiteX25" fmla="*/ 929934 w 4768008"/>
              <a:gd name="connsiteY25" fmla="*/ 1118937 h 6234613"/>
              <a:gd name="connsiteX26" fmla="*/ 972797 w 4768008"/>
              <a:gd name="connsiteY26" fmla="*/ 765886 h 6234613"/>
              <a:gd name="connsiteX27" fmla="*/ 996735 w 4768008"/>
              <a:gd name="connsiteY27" fmla="*/ 716506 h 6234613"/>
              <a:gd name="connsiteX28" fmla="*/ 1194629 w 4768008"/>
              <a:gd name="connsiteY28" fmla="*/ 577516 h 6234613"/>
              <a:gd name="connsiteX29" fmla="*/ 1122064 w 4768008"/>
              <a:gd name="connsiteY29" fmla="*/ 466600 h 6234613"/>
              <a:gd name="connsiteX30" fmla="*/ 941966 w 4768008"/>
              <a:gd name="connsiteY30" fmla="*/ 481263 h 6234613"/>
              <a:gd name="connsiteX31" fmla="*/ 749461 w 4768008"/>
              <a:gd name="connsiteY31" fmla="*/ 240632 h 6234613"/>
              <a:gd name="connsiteX32" fmla="*/ 785555 w 4768008"/>
              <a:gd name="connsiteY32" fmla="*/ 72190 h 6234613"/>
              <a:gd name="connsiteX33" fmla="*/ 953998 w 4768008"/>
              <a:gd name="connsiteY33" fmla="*/ 0 h 6234613"/>
              <a:gd name="connsiteX34" fmla="*/ 1230724 w 4768008"/>
              <a:gd name="connsiteY34" fmla="*/ 372979 h 6234613"/>
              <a:gd name="connsiteX35" fmla="*/ 1380116 w 4768008"/>
              <a:gd name="connsiteY35" fmla="*/ 591553 h 6234613"/>
              <a:gd name="connsiteX36" fmla="*/ 1377609 w 4768008"/>
              <a:gd name="connsiteY36" fmla="*/ 769896 h 6234613"/>
              <a:gd name="connsiteX37" fmla="*/ 1411198 w 4768008"/>
              <a:gd name="connsiteY37" fmla="*/ 986590 h 6234613"/>
              <a:gd name="connsiteX38" fmla="*/ 1639798 w 4768008"/>
              <a:gd name="connsiteY38" fmla="*/ 1167063 h 6234613"/>
              <a:gd name="connsiteX39" fmla="*/ 2096998 w 4768008"/>
              <a:gd name="connsiteY39" fmla="*/ 1552074 h 6234613"/>
              <a:gd name="connsiteX40" fmla="*/ 2332992 w 4768008"/>
              <a:gd name="connsiteY40" fmla="*/ 1804737 h 6234613"/>
              <a:gd name="connsiteX41" fmla="*/ 2522990 w 4768008"/>
              <a:gd name="connsiteY41" fmla="*/ 1951372 h 6234613"/>
              <a:gd name="connsiteX42" fmla="*/ 2763998 w 4768008"/>
              <a:gd name="connsiteY42" fmla="*/ 2281237 h 6234613"/>
              <a:gd name="connsiteX43" fmla="*/ 2898727 w 4768008"/>
              <a:gd name="connsiteY43" fmla="*/ 2594811 h 6234613"/>
              <a:gd name="connsiteX44" fmla="*/ 3783675 w 4768008"/>
              <a:gd name="connsiteY44" fmla="*/ 3188620 h 6234613"/>
              <a:gd name="connsiteX45" fmla="*/ 4154398 w 4768008"/>
              <a:gd name="connsiteY45" fmla="*/ 3585411 h 6234613"/>
              <a:gd name="connsiteX46" fmla="*/ 4419092 w 4768008"/>
              <a:gd name="connsiteY46" fmla="*/ 4018547 h 6234613"/>
              <a:gd name="connsiteX47" fmla="*/ 4628391 w 4768008"/>
              <a:gd name="connsiteY47" fmla="*/ 4848726 h 6234613"/>
              <a:gd name="connsiteX48" fmla="*/ 4743945 w 4768008"/>
              <a:gd name="connsiteY48" fmla="*/ 5570621 h 6234613"/>
              <a:gd name="connsiteX49" fmla="*/ 4768008 w 4768008"/>
              <a:gd name="connsiteY49" fmla="*/ 6232358 h 6234613"/>
              <a:gd name="connsiteX50" fmla="*/ 1230724 w 4768008"/>
              <a:gd name="connsiteY50" fmla="*/ 6234613 h 6234613"/>
              <a:gd name="connsiteX0" fmla="*/ 1230724 w 4768008"/>
              <a:gd name="connsiteY0" fmla="*/ 6234613 h 6234613"/>
              <a:gd name="connsiteX1" fmla="*/ 1567608 w 4768008"/>
              <a:gd name="connsiteY1" fmla="*/ 5654842 h 6234613"/>
              <a:gd name="connsiteX2" fmla="*/ 2036840 w 4768008"/>
              <a:gd name="connsiteY2" fmla="*/ 4656221 h 6234613"/>
              <a:gd name="connsiteX3" fmla="*/ 2193250 w 4768008"/>
              <a:gd name="connsiteY3" fmla="*/ 4235116 h 6234613"/>
              <a:gd name="connsiteX4" fmla="*/ 2181219 w 4768008"/>
              <a:gd name="connsiteY4" fmla="*/ 3970421 h 6234613"/>
              <a:gd name="connsiteX5" fmla="*/ 2084966 w 4768008"/>
              <a:gd name="connsiteY5" fmla="*/ 3826042 h 6234613"/>
              <a:gd name="connsiteX6" fmla="*/ 1892461 w 4768008"/>
              <a:gd name="connsiteY6" fmla="*/ 4138863 h 6234613"/>
              <a:gd name="connsiteX7" fmla="*/ 1543545 w 4768008"/>
              <a:gd name="connsiteY7" fmla="*/ 4295274 h 6234613"/>
              <a:gd name="connsiteX8" fmla="*/ 905871 w 4768008"/>
              <a:gd name="connsiteY8" fmla="*/ 4271211 h 6234613"/>
              <a:gd name="connsiteX9" fmla="*/ 352419 w 4768008"/>
              <a:gd name="connsiteY9" fmla="*/ 4030579 h 6234613"/>
              <a:gd name="connsiteX10" fmla="*/ 41854 w 4768008"/>
              <a:gd name="connsiteY10" fmla="*/ 3633537 h 6234613"/>
              <a:gd name="connsiteX11" fmla="*/ 15534 w 4768008"/>
              <a:gd name="connsiteY11" fmla="*/ 3200400 h 6234613"/>
              <a:gd name="connsiteX12" fmla="*/ 159913 w 4768008"/>
              <a:gd name="connsiteY12" fmla="*/ 2851484 h 6234613"/>
              <a:gd name="connsiteX13" fmla="*/ 145501 w 4768008"/>
              <a:gd name="connsiteY13" fmla="*/ 2747713 h 6234613"/>
              <a:gd name="connsiteX14" fmla="*/ 237116 w 4768008"/>
              <a:gd name="connsiteY14" fmla="*/ 2531645 h 6234613"/>
              <a:gd name="connsiteX15" fmla="*/ 388639 w 4768008"/>
              <a:gd name="connsiteY15" fmla="*/ 2316455 h 6234613"/>
              <a:gd name="connsiteX16" fmla="*/ 761492 w 4768008"/>
              <a:gd name="connsiteY16" fmla="*/ 2538663 h 6234613"/>
              <a:gd name="connsiteX17" fmla="*/ 1006260 w 4768008"/>
              <a:gd name="connsiteY17" fmla="*/ 2389021 h 6234613"/>
              <a:gd name="connsiteX18" fmla="*/ 1027190 w 4768008"/>
              <a:gd name="connsiteY18" fmla="*/ 2325103 h 6234613"/>
              <a:gd name="connsiteX19" fmla="*/ 734672 w 4768008"/>
              <a:gd name="connsiteY19" fmla="*/ 2105025 h 6234613"/>
              <a:gd name="connsiteX20" fmla="*/ 867897 w 4768008"/>
              <a:gd name="connsiteY20" fmla="*/ 1847474 h 6234613"/>
              <a:gd name="connsiteX21" fmla="*/ 845713 w 4768008"/>
              <a:gd name="connsiteY21" fmla="*/ 1720516 h 6234613"/>
              <a:gd name="connsiteX22" fmla="*/ 544674 w 4768008"/>
              <a:gd name="connsiteY22" fmla="*/ 1655469 h 6234613"/>
              <a:gd name="connsiteX23" fmla="*/ 804230 w 4768008"/>
              <a:gd name="connsiteY23" fmla="*/ 1440782 h 6234613"/>
              <a:gd name="connsiteX24" fmla="*/ 1086345 w 4768008"/>
              <a:gd name="connsiteY24" fmla="*/ 1311442 h 6234613"/>
              <a:gd name="connsiteX25" fmla="*/ 929934 w 4768008"/>
              <a:gd name="connsiteY25" fmla="*/ 1118937 h 6234613"/>
              <a:gd name="connsiteX26" fmla="*/ 972797 w 4768008"/>
              <a:gd name="connsiteY26" fmla="*/ 765886 h 6234613"/>
              <a:gd name="connsiteX27" fmla="*/ 996735 w 4768008"/>
              <a:gd name="connsiteY27" fmla="*/ 716506 h 6234613"/>
              <a:gd name="connsiteX28" fmla="*/ 1194629 w 4768008"/>
              <a:gd name="connsiteY28" fmla="*/ 577516 h 6234613"/>
              <a:gd name="connsiteX29" fmla="*/ 1122064 w 4768008"/>
              <a:gd name="connsiteY29" fmla="*/ 466600 h 6234613"/>
              <a:gd name="connsiteX30" fmla="*/ 941966 w 4768008"/>
              <a:gd name="connsiteY30" fmla="*/ 481263 h 6234613"/>
              <a:gd name="connsiteX31" fmla="*/ 749461 w 4768008"/>
              <a:gd name="connsiteY31" fmla="*/ 240632 h 6234613"/>
              <a:gd name="connsiteX32" fmla="*/ 785555 w 4768008"/>
              <a:gd name="connsiteY32" fmla="*/ 72190 h 6234613"/>
              <a:gd name="connsiteX33" fmla="*/ 953998 w 4768008"/>
              <a:gd name="connsiteY33" fmla="*/ 0 h 6234613"/>
              <a:gd name="connsiteX34" fmla="*/ 1230724 w 4768008"/>
              <a:gd name="connsiteY34" fmla="*/ 372979 h 6234613"/>
              <a:gd name="connsiteX35" fmla="*/ 1380116 w 4768008"/>
              <a:gd name="connsiteY35" fmla="*/ 591553 h 6234613"/>
              <a:gd name="connsiteX36" fmla="*/ 1377609 w 4768008"/>
              <a:gd name="connsiteY36" fmla="*/ 769896 h 6234613"/>
              <a:gd name="connsiteX37" fmla="*/ 1411198 w 4768008"/>
              <a:gd name="connsiteY37" fmla="*/ 986590 h 6234613"/>
              <a:gd name="connsiteX38" fmla="*/ 1639798 w 4768008"/>
              <a:gd name="connsiteY38" fmla="*/ 1167063 h 6234613"/>
              <a:gd name="connsiteX39" fmla="*/ 2096998 w 4768008"/>
              <a:gd name="connsiteY39" fmla="*/ 1552074 h 6234613"/>
              <a:gd name="connsiteX40" fmla="*/ 2332992 w 4768008"/>
              <a:gd name="connsiteY40" fmla="*/ 1804737 h 6234613"/>
              <a:gd name="connsiteX41" fmla="*/ 2522990 w 4768008"/>
              <a:gd name="connsiteY41" fmla="*/ 1951372 h 6234613"/>
              <a:gd name="connsiteX42" fmla="*/ 2763998 w 4768008"/>
              <a:gd name="connsiteY42" fmla="*/ 2281237 h 6234613"/>
              <a:gd name="connsiteX43" fmla="*/ 2898727 w 4768008"/>
              <a:gd name="connsiteY43" fmla="*/ 2594811 h 6234613"/>
              <a:gd name="connsiteX44" fmla="*/ 3783675 w 4768008"/>
              <a:gd name="connsiteY44" fmla="*/ 3188620 h 6234613"/>
              <a:gd name="connsiteX45" fmla="*/ 4154398 w 4768008"/>
              <a:gd name="connsiteY45" fmla="*/ 3585411 h 6234613"/>
              <a:gd name="connsiteX46" fmla="*/ 4419092 w 4768008"/>
              <a:gd name="connsiteY46" fmla="*/ 4018547 h 6234613"/>
              <a:gd name="connsiteX47" fmla="*/ 4628391 w 4768008"/>
              <a:gd name="connsiteY47" fmla="*/ 4848726 h 6234613"/>
              <a:gd name="connsiteX48" fmla="*/ 4743945 w 4768008"/>
              <a:gd name="connsiteY48" fmla="*/ 5570621 h 6234613"/>
              <a:gd name="connsiteX49" fmla="*/ 4768008 w 4768008"/>
              <a:gd name="connsiteY49" fmla="*/ 6232358 h 6234613"/>
              <a:gd name="connsiteX50" fmla="*/ 1230724 w 4768008"/>
              <a:gd name="connsiteY50" fmla="*/ 6234613 h 6234613"/>
              <a:gd name="connsiteX0" fmla="*/ 1230724 w 4768008"/>
              <a:gd name="connsiteY0" fmla="*/ 6234613 h 6234613"/>
              <a:gd name="connsiteX1" fmla="*/ 1567608 w 4768008"/>
              <a:gd name="connsiteY1" fmla="*/ 5654842 h 6234613"/>
              <a:gd name="connsiteX2" fmla="*/ 2036840 w 4768008"/>
              <a:gd name="connsiteY2" fmla="*/ 4656221 h 6234613"/>
              <a:gd name="connsiteX3" fmla="*/ 2193250 w 4768008"/>
              <a:gd name="connsiteY3" fmla="*/ 4235116 h 6234613"/>
              <a:gd name="connsiteX4" fmla="*/ 2181219 w 4768008"/>
              <a:gd name="connsiteY4" fmla="*/ 3970421 h 6234613"/>
              <a:gd name="connsiteX5" fmla="*/ 2084966 w 4768008"/>
              <a:gd name="connsiteY5" fmla="*/ 3826042 h 6234613"/>
              <a:gd name="connsiteX6" fmla="*/ 1892461 w 4768008"/>
              <a:gd name="connsiteY6" fmla="*/ 4138863 h 6234613"/>
              <a:gd name="connsiteX7" fmla="*/ 1543545 w 4768008"/>
              <a:gd name="connsiteY7" fmla="*/ 4295274 h 6234613"/>
              <a:gd name="connsiteX8" fmla="*/ 905871 w 4768008"/>
              <a:gd name="connsiteY8" fmla="*/ 4271211 h 6234613"/>
              <a:gd name="connsiteX9" fmla="*/ 350038 w 4768008"/>
              <a:gd name="connsiteY9" fmla="*/ 4047247 h 6234613"/>
              <a:gd name="connsiteX10" fmla="*/ 41854 w 4768008"/>
              <a:gd name="connsiteY10" fmla="*/ 3633537 h 6234613"/>
              <a:gd name="connsiteX11" fmla="*/ 15534 w 4768008"/>
              <a:gd name="connsiteY11" fmla="*/ 3200400 h 6234613"/>
              <a:gd name="connsiteX12" fmla="*/ 159913 w 4768008"/>
              <a:gd name="connsiteY12" fmla="*/ 2851484 h 6234613"/>
              <a:gd name="connsiteX13" fmla="*/ 145501 w 4768008"/>
              <a:gd name="connsiteY13" fmla="*/ 2747713 h 6234613"/>
              <a:gd name="connsiteX14" fmla="*/ 237116 w 4768008"/>
              <a:gd name="connsiteY14" fmla="*/ 2531645 h 6234613"/>
              <a:gd name="connsiteX15" fmla="*/ 388639 w 4768008"/>
              <a:gd name="connsiteY15" fmla="*/ 2316455 h 6234613"/>
              <a:gd name="connsiteX16" fmla="*/ 761492 w 4768008"/>
              <a:gd name="connsiteY16" fmla="*/ 2538663 h 6234613"/>
              <a:gd name="connsiteX17" fmla="*/ 1006260 w 4768008"/>
              <a:gd name="connsiteY17" fmla="*/ 2389021 h 6234613"/>
              <a:gd name="connsiteX18" fmla="*/ 1027190 w 4768008"/>
              <a:gd name="connsiteY18" fmla="*/ 2325103 h 6234613"/>
              <a:gd name="connsiteX19" fmla="*/ 734672 w 4768008"/>
              <a:gd name="connsiteY19" fmla="*/ 2105025 h 6234613"/>
              <a:gd name="connsiteX20" fmla="*/ 867897 w 4768008"/>
              <a:gd name="connsiteY20" fmla="*/ 1847474 h 6234613"/>
              <a:gd name="connsiteX21" fmla="*/ 845713 w 4768008"/>
              <a:gd name="connsiteY21" fmla="*/ 1720516 h 6234613"/>
              <a:gd name="connsiteX22" fmla="*/ 544674 w 4768008"/>
              <a:gd name="connsiteY22" fmla="*/ 1655469 h 6234613"/>
              <a:gd name="connsiteX23" fmla="*/ 804230 w 4768008"/>
              <a:gd name="connsiteY23" fmla="*/ 1440782 h 6234613"/>
              <a:gd name="connsiteX24" fmla="*/ 1086345 w 4768008"/>
              <a:gd name="connsiteY24" fmla="*/ 1311442 h 6234613"/>
              <a:gd name="connsiteX25" fmla="*/ 929934 w 4768008"/>
              <a:gd name="connsiteY25" fmla="*/ 1118937 h 6234613"/>
              <a:gd name="connsiteX26" fmla="*/ 972797 w 4768008"/>
              <a:gd name="connsiteY26" fmla="*/ 765886 h 6234613"/>
              <a:gd name="connsiteX27" fmla="*/ 996735 w 4768008"/>
              <a:gd name="connsiteY27" fmla="*/ 716506 h 6234613"/>
              <a:gd name="connsiteX28" fmla="*/ 1194629 w 4768008"/>
              <a:gd name="connsiteY28" fmla="*/ 577516 h 6234613"/>
              <a:gd name="connsiteX29" fmla="*/ 1122064 w 4768008"/>
              <a:gd name="connsiteY29" fmla="*/ 466600 h 6234613"/>
              <a:gd name="connsiteX30" fmla="*/ 941966 w 4768008"/>
              <a:gd name="connsiteY30" fmla="*/ 481263 h 6234613"/>
              <a:gd name="connsiteX31" fmla="*/ 749461 w 4768008"/>
              <a:gd name="connsiteY31" fmla="*/ 240632 h 6234613"/>
              <a:gd name="connsiteX32" fmla="*/ 785555 w 4768008"/>
              <a:gd name="connsiteY32" fmla="*/ 72190 h 6234613"/>
              <a:gd name="connsiteX33" fmla="*/ 953998 w 4768008"/>
              <a:gd name="connsiteY33" fmla="*/ 0 h 6234613"/>
              <a:gd name="connsiteX34" fmla="*/ 1230724 w 4768008"/>
              <a:gd name="connsiteY34" fmla="*/ 372979 h 6234613"/>
              <a:gd name="connsiteX35" fmla="*/ 1380116 w 4768008"/>
              <a:gd name="connsiteY35" fmla="*/ 591553 h 6234613"/>
              <a:gd name="connsiteX36" fmla="*/ 1377609 w 4768008"/>
              <a:gd name="connsiteY36" fmla="*/ 769896 h 6234613"/>
              <a:gd name="connsiteX37" fmla="*/ 1411198 w 4768008"/>
              <a:gd name="connsiteY37" fmla="*/ 986590 h 6234613"/>
              <a:gd name="connsiteX38" fmla="*/ 1639798 w 4768008"/>
              <a:gd name="connsiteY38" fmla="*/ 1167063 h 6234613"/>
              <a:gd name="connsiteX39" fmla="*/ 2096998 w 4768008"/>
              <a:gd name="connsiteY39" fmla="*/ 1552074 h 6234613"/>
              <a:gd name="connsiteX40" fmla="*/ 2332992 w 4768008"/>
              <a:gd name="connsiteY40" fmla="*/ 1804737 h 6234613"/>
              <a:gd name="connsiteX41" fmla="*/ 2522990 w 4768008"/>
              <a:gd name="connsiteY41" fmla="*/ 1951372 h 6234613"/>
              <a:gd name="connsiteX42" fmla="*/ 2763998 w 4768008"/>
              <a:gd name="connsiteY42" fmla="*/ 2281237 h 6234613"/>
              <a:gd name="connsiteX43" fmla="*/ 2898727 w 4768008"/>
              <a:gd name="connsiteY43" fmla="*/ 2594811 h 6234613"/>
              <a:gd name="connsiteX44" fmla="*/ 3783675 w 4768008"/>
              <a:gd name="connsiteY44" fmla="*/ 3188620 h 6234613"/>
              <a:gd name="connsiteX45" fmla="*/ 4154398 w 4768008"/>
              <a:gd name="connsiteY45" fmla="*/ 3585411 h 6234613"/>
              <a:gd name="connsiteX46" fmla="*/ 4419092 w 4768008"/>
              <a:gd name="connsiteY46" fmla="*/ 4018547 h 6234613"/>
              <a:gd name="connsiteX47" fmla="*/ 4628391 w 4768008"/>
              <a:gd name="connsiteY47" fmla="*/ 4848726 h 6234613"/>
              <a:gd name="connsiteX48" fmla="*/ 4743945 w 4768008"/>
              <a:gd name="connsiteY48" fmla="*/ 5570621 h 6234613"/>
              <a:gd name="connsiteX49" fmla="*/ 4768008 w 4768008"/>
              <a:gd name="connsiteY49" fmla="*/ 6232358 h 6234613"/>
              <a:gd name="connsiteX50" fmla="*/ 1230724 w 4768008"/>
              <a:gd name="connsiteY50" fmla="*/ 6234613 h 6234613"/>
              <a:gd name="connsiteX0" fmla="*/ 1230724 w 4768008"/>
              <a:gd name="connsiteY0" fmla="*/ 6234613 h 6234613"/>
              <a:gd name="connsiteX1" fmla="*/ 1567608 w 4768008"/>
              <a:gd name="connsiteY1" fmla="*/ 5654842 h 6234613"/>
              <a:gd name="connsiteX2" fmla="*/ 2036840 w 4768008"/>
              <a:gd name="connsiteY2" fmla="*/ 4656221 h 6234613"/>
              <a:gd name="connsiteX3" fmla="*/ 2193250 w 4768008"/>
              <a:gd name="connsiteY3" fmla="*/ 4235116 h 6234613"/>
              <a:gd name="connsiteX4" fmla="*/ 2181219 w 4768008"/>
              <a:gd name="connsiteY4" fmla="*/ 3970421 h 6234613"/>
              <a:gd name="connsiteX5" fmla="*/ 2084966 w 4768008"/>
              <a:gd name="connsiteY5" fmla="*/ 3826042 h 6234613"/>
              <a:gd name="connsiteX6" fmla="*/ 1892461 w 4768008"/>
              <a:gd name="connsiteY6" fmla="*/ 4138863 h 6234613"/>
              <a:gd name="connsiteX7" fmla="*/ 1543545 w 4768008"/>
              <a:gd name="connsiteY7" fmla="*/ 4295274 h 6234613"/>
              <a:gd name="connsiteX8" fmla="*/ 905871 w 4768008"/>
              <a:gd name="connsiteY8" fmla="*/ 4271211 h 6234613"/>
              <a:gd name="connsiteX9" fmla="*/ 350038 w 4768008"/>
              <a:gd name="connsiteY9" fmla="*/ 4047247 h 6234613"/>
              <a:gd name="connsiteX10" fmla="*/ 41854 w 4768008"/>
              <a:gd name="connsiteY10" fmla="*/ 3633537 h 6234613"/>
              <a:gd name="connsiteX11" fmla="*/ 15534 w 4768008"/>
              <a:gd name="connsiteY11" fmla="*/ 3200400 h 6234613"/>
              <a:gd name="connsiteX12" fmla="*/ 159913 w 4768008"/>
              <a:gd name="connsiteY12" fmla="*/ 2851484 h 6234613"/>
              <a:gd name="connsiteX13" fmla="*/ 145501 w 4768008"/>
              <a:gd name="connsiteY13" fmla="*/ 2747713 h 6234613"/>
              <a:gd name="connsiteX14" fmla="*/ 237116 w 4768008"/>
              <a:gd name="connsiteY14" fmla="*/ 2531645 h 6234613"/>
              <a:gd name="connsiteX15" fmla="*/ 388639 w 4768008"/>
              <a:gd name="connsiteY15" fmla="*/ 2316455 h 6234613"/>
              <a:gd name="connsiteX16" fmla="*/ 761492 w 4768008"/>
              <a:gd name="connsiteY16" fmla="*/ 2538663 h 6234613"/>
              <a:gd name="connsiteX17" fmla="*/ 1006260 w 4768008"/>
              <a:gd name="connsiteY17" fmla="*/ 2389021 h 6234613"/>
              <a:gd name="connsiteX18" fmla="*/ 1027190 w 4768008"/>
              <a:gd name="connsiteY18" fmla="*/ 2325103 h 6234613"/>
              <a:gd name="connsiteX19" fmla="*/ 734672 w 4768008"/>
              <a:gd name="connsiteY19" fmla="*/ 2105025 h 6234613"/>
              <a:gd name="connsiteX20" fmla="*/ 867897 w 4768008"/>
              <a:gd name="connsiteY20" fmla="*/ 1847474 h 6234613"/>
              <a:gd name="connsiteX21" fmla="*/ 845713 w 4768008"/>
              <a:gd name="connsiteY21" fmla="*/ 1720516 h 6234613"/>
              <a:gd name="connsiteX22" fmla="*/ 544674 w 4768008"/>
              <a:gd name="connsiteY22" fmla="*/ 1655469 h 6234613"/>
              <a:gd name="connsiteX23" fmla="*/ 804230 w 4768008"/>
              <a:gd name="connsiteY23" fmla="*/ 1440782 h 6234613"/>
              <a:gd name="connsiteX24" fmla="*/ 1086345 w 4768008"/>
              <a:gd name="connsiteY24" fmla="*/ 1311442 h 6234613"/>
              <a:gd name="connsiteX25" fmla="*/ 929934 w 4768008"/>
              <a:gd name="connsiteY25" fmla="*/ 1118937 h 6234613"/>
              <a:gd name="connsiteX26" fmla="*/ 972797 w 4768008"/>
              <a:gd name="connsiteY26" fmla="*/ 765886 h 6234613"/>
              <a:gd name="connsiteX27" fmla="*/ 996735 w 4768008"/>
              <a:gd name="connsiteY27" fmla="*/ 716506 h 6234613"/>
              <a:gd name="connsiteX28" fmla="*/ 1194629 w 4768008"/>
              <a:gd name="connsiteY28" fmla="*/ 577516 h 6234613"/>
              <a:gd name="connsiteX29" fmla="*/ 1122064 w 4768008"/>
              <a:gd name="connsiteY29" fmla="*/ 466600 h 6234613"/>
              <a:gd name="connsiteX30" fmla="*/ 941966 w 4768008"/>
              <a:gd name="connsiteY30" fmla="*/ 481263 h 6234613"/>
              <a:gd name="connsiteX31" fmla="*/ 749461 w 4768008"/>
              <a:gd name="connsiteY31" fmla="*/ 240632 h 6234613"/>
              <a:gd name="connsiteX32" fmla="*/ 785555 w 4768008"/>
              <a:gd name="connsiteY32" fmla="*/ 72190 h 6234613"/>
              <a:gd name="connsiteX33" fmla="*/ 953998 w 4768008"/>
              <a:gd name="connsiteY33" fmla="*/ 0 h 6234613"/>
              <a:gd name="connsiteX34" fmla="*/ 1230724 w 4768008"/>
              <a:gd name="connsiteY34" fmla="*/ 372979 h 6234613"/>
              <a:gd name="connsiteX35" fmla="*/ 1380116 w 4768008"/>
              <a:gd name="connsiteY35" fmla="*/ 591553 h 6234613"/>
              <a:gd name="connsiteX36" fmla="*/ 1377609 w 4768008"/>
              <a:gd name="connsiteY36" fmla="*/ 769896 h 6234613"/>
              <a:gd name="connsiteX37" fmla="*/ 1411198 w 4768008"/>
              <a:gd name="connsiteY37" fmla="*/ 986590 h 6234613"/>
              <a:gd name="connsiteX38" fmla="*/ 1639798 w 4768008"/>
              <a:gd name="connsiteY38" fmla="*/ 1167063 h 6234613"/>
              <a:gd name="connsiteX39" fmla="*/ 2096998 w 4768008"/>
              <a:gd name="connsiteY39" fmla="*/ 1552074 h 6234613"/>
              <a:gd name="connsiteX40" fmla="*/ 2332992 w 4768008"/>
              <a:gd name="connsiteY40" fmla="*/ 1804737 h 6234613"/>
              <a:gd name="connsiteX41" fmla="*/ 2522990 w 4768008"/>
              <a:gd name="connsiteY41" fmla="*/ 1951372 h 6234613"/>
              <a:gd name="connsiteX42" fmla="*/ 2763998 w 4768008"/>
              <a:gd name="connsiteY42" fmla="*/ 2281237 h 6234613"/>
              <a:gd name="connsiteX43" fmla="*/ 2898727 w 4768008"/>
              <a:gd name="connsiteY43" fmla="*/ 2594811 h 6234613"/>
              <a:gd name="connsiteX44" fmla="*/ 3783675 w 4768008"/>
              <a:gd name="connsiteY44" fmla="*/ 3188620 h 6234613"/>
              <a:gd name="connsiteX45" fmla="*/ 4154398 w 4768008"/>
              <a:gd name="connsiteY45" fmla="*/ 3585411 h 6234613"/>
              <a:gd name="connsiteX46" fmla="*/ 4419092 w 4768008"/>
              <a:gd name="connsiteY46" fmla="*/ 4018547 h 6234613"/>
              <a:gd name="connsiteX47" fmla="*/ 4628391 w 4768008"/>
              <a:gd name="connsiteY47" fmla="*/ 4848726 h 6234613"/>
              <a:gd name="connsiteX48" fmla="*/ 4743945 w 4768008"/>
              <a:gd name="connsiteY48" fmla="*/ 5570621 h 6234613"/>
              <a:gd name="connsiteX49" fmla="*/ 4768008 w 4768008"/>
              <a:gd name="connsiteY49" fmla="*/ 6232358 h 6234613"/>
              <a:gd name="connsiteX50" fmla="*/ 1230724 w 4768008"/>
              <a:gd name="connsiteY50" fmla="*/ 6234613 h 6234613"/>
              <a:gd name="connsiteX0" fmla="*/ 1230724 w 4768008"/>
              <a:gd name="connsiteY0" fmla="*/ 6234613 h 6234613"/>
              <a:gd name="connsiteX1" fmla="*/ 1567608 w 4768008"/>
              <a:gd name="connsiteY1" fmla="*/ 5654842 h 6234613"/>
              <a:gd name="connsiteX2" fmla="*/ 2036840 w 4768008"/>
              <a:gd name="connsiteY2" fmla="*/ 4656221 h 6234613"/>
              <a:gd name="connsiteX3" fmla="*/ 2193250 w 4768008"/>
              <a:gd name="connsiteY3" fmla="*/ 4235116 h 6234613"/>
              <a:gd name="connsiteX4" fmla="*/ 2181219 w 4768008"/>
              <a:gd name="connsiteY4" fmla="*/ 3970421 h 6234613"/>
              <a:gd name="connsiteX5" fmla="*/ 2084966 w 4768008"/>
              <a:gd name="connsiteY5" fmla="*/ 3826042 h 6234613"/>
              <a:gd name="connsiteX6" fmla="*/ 1892461 w 4768008"/>
              <a:gd name="connsiteY6" fmla="*/ 4138863 h 6234613"/>
              <a:gd name="connsiteX7" fmla="*/ 1543545 w 4768008"/>
              <a:gd name="connsiteY7" fmla="*/ 4295274 h 6234613"/>
              <a:gd name="connsiteX8" fmla="*/ 905871 w 4768008"/>
              <a:gd name="connsiteY8" fmla="*/ 4271211 h 6234613"/>
              <a:gd name="connsiteX9" fmla="*/ 350038 w 4768008"/>
              <a:gd name="connsiteY9" fmla="*/ 4047247 h 6234613"/>
              <a:gd name="connsiteX10" fmla="*/ 41854 w 4768008"/>
              <a:gd name="connsiteY10" fmla="*/ 3633537 h 6234613"/>
              <a:gd name="connsiteX11" fmla="*/ 15534 w 4768008"/>
              <a:gd name="connsiteY11" fmla="*/ 3200400 h 6234613"/>
              <a:gd name="connsiteX12" fmla="*/ 159913 w 4768008"/>
              <a:gd name="connsiteY12" fmla="*/ 2851484 h 6234613"/>
              <a:gd name="connsiteX13" fmla="*/ 145501 w 4768008"/>
              <a:gd name="connsiteY13" fmla="*/ 2747713 h 6234613"/>
              <a:gd name="connsiteX14" fmla="*/ 237116 w 4768008"/>
              <a:gd name="connsiteY14" fmla="*/ 2531645 h 6234613"/>
              <a:gd name="connsiteX15" fmla="*/ 388639 w 4768008"/>
              <a:gd name="connsiteY15" fmla="*/ 2316455 h 6234613"/>
              <a:gd name="connsiteX16" fmla="*/ 761492 w 4768008"/>
              <a:gd name="connsiteY16" fmla="*/ 2538663 h 6234613"/>
              <a:gd name="connsiteX17" fmla="*/ 1006260 w 4768008"/>
              <a:gd name="connsiteY17" fmla="*/ 2389021 h 6234613"/>
              <a:gd name="connsiteX18" fmla="*/ 1027190 w 4768008"/>
              <a:gd name="connsiteY18" fmla="*/ 2325103 h 6234613"/>
              <a:gd name="connsiteX19" fmla="*/ 734672 w 4768008"/>
              <a:gd name="connsiteY19" fmla="*/ 2105025 h 6234613"/>
              <a:gd name="connsiteX20" fmla="*/ 867897 w 4768008"/>
              <a:gd name="connsiteY20" fmla="*/ 1847474 h 6234613"/>
              <a:gd name="connsiteX21" fmla="*/ 845713 w 4768008"/>
              <a:gd name="connsiteY21" fmla="*/ 1720516 h 6234613"/>
              <a:gd name="connsiteX22" fmla="*/ 544674 w 4768008"/>
              <a:gd name="connsiteY22" fmla="*/ 1655469 h 6234613"/>
              <a:gd name="connsiteX23" fmla="*/ 804230 w 4768008"/>
              <a:gd name="connsiteY23" fmla="*/ 1440782 h 6234613"/>
              <a:gd name="connsiteX24" fmla="*/ 1086345 w 4768008"/>
              <a:gd name="connsiteY24" fmla="*/ 1311442 h 6234613"/>
              <a:gd name="connsiteX25" fmla="*/ 929934 w 4768008"/>
              <a:gd name="connsiteY25" fmla="*/ 1118937 h 6234613"/>
              <a:gd name="connsiteX26" fmla="*/ 972797 w 4768008"/>
              <a:gd name="connsiteY26" fmla="*/ 765886 h 6234613"/>
              <a:gd name="connsiteX27" fmla="*/ 996735 w 4768008"/>
              <a:gd name="connsiteY27" fmla="*/ 716506 h 6234613"/>
              <a:gd name="connsiteX28" fmla="*/ 1194629 w 4768008"/>
              <a:gd name="connsiteY28" fmla="*/ 577516 h 6234613"/>
              <a:gd name="connsiteX29" fmla="*/ 1122064 w 4768008"/>
              <a:gd name="connsiteY29" fmla="*/ 466600 h 6234613"/>
              <a:gd name="connsiteX30" fmla="*/ 941966 w 4768008"/>
              <a:gd name="connsiteY30" fmla="*/ 481263 h 6234613"/>
              <a:gd name="connsiteX31" fmla="*/ 749461 w 4768008"/>
              <a:gd name="connsiteY31" fmla="*/ 240632 h 6234613"/>
              <a:gd name="connsiteX32" fmla="*/ 785555 w 4768008"/>
              <a:gd name="connsiteY32" fmla="*/ 72190 h 6234613"/>
              <a:gd name="connsiteX33" fmla="*/ 953998 w 4768008"/>
              <a:gd name="connsiteY33" fmla="*/ 0 h 6234613"/>
              <a:gd name="connsiteX34" fmla="*/ 1230724 w 4768008"/>
              <a:gd name="connsiteY34" fmla="*/ 372979 h 6234613"/>
              <a:gd name="connsiteX35" fmla="*/ 1380116 w 4768008"/>
              <a:gd name="connsiteY35" fmla="*/ 591553 h 6234613"/>
              <a:gd name="connsiteX36" fmla="*/ 1377609 w 4768008"/>
              <a:gd name="connsiteY36" fmla="*/ 769896 h 6234613"/>
              <a:gd name="connsiteX37" fmla="*/ 1411198 w 4768008"/>
              <a:gd name="connsiteY37" fmla="*/ 986590 h 6234613"/>
              <a:gd name="connsiteX38" fmla="*/ 1639798 w 4768008"/>
              <a:gd name="connsiteY38" fmla="*/ 1167063 h 6234613"/>
              <a:gd name="connsiteX39" fmla="*/ 2096998 w 4768008"/>
              <a:gd name="connsiteY39" fmla="*/ 1552074 h 6234613"/>
              <a:gd name="connsiteX40" fmla="*/ 2332992 w 4768008"/>
              <a:gd name="connsiteY40" fmla="*/ 1804737 h 6234613"/>
              <a:gd name="connsiteX41" fmla="*/ 2522990 w 4768008"/>
              <a:gd name="connsiteY41" fmla="*/ 1951372 h 6234613"/>
              <a:gd name="connsiteX42" fmla="*/ 2763998 w 4768008"/>
              <a:gd name="connsiteY42" fmla="*/ 2281237 h 6234613"/>
              <a:gd name="connsiteX43" fmla="*/ 2898727 w 4768008"/>
              <a:gd name="connsiteY43" fmla="*/ 2594811 h 6234613"/>
              <a:gd name="connsiteX44" fmla="*/ 3783675 w 4768008"/>
              <a:gd name="connsiteY44" fmla="*/ 3188620 h 6234613"/>
              <a:gd name="connsiteX45" fmla="*/ 4154398 w 4768008"/>
              <a:gd name="connsiteY45" fmla="*/ 3585411 h 6234613"/>
              <a:gd name="connsiteX46" fmla="*/ 4419092 w 4768008"/>
              <a:gd name="connsiteY46" fmla="*/ 4018547 h 6234613"/>
              <a:gd name="connsiteX47" fmla="*/ 4628391 w 4768008"/>
              <a:gd name="connsiteY47" fmla="*/ 4848726 h 6234613"/>
              <a:gd name="connsiteX48" fmla="*/ 4743945 w 4768008"/>
              <a:gd name="connsiteY48" fmla="*/ 5570621 h 6234613"/>
              <a:gd name="connsiteX49" fmla="*/ 4768008 w 4768008"/>
              <a:gd name="connsiteY49" fmla="*/ 6232358 h 6234613"/>
              <a:gd name="connsiteX50" fmla="*/ 1230724 w 4768008"/>
              <a:gd name="connsiteY50" fmla="*/ 6234613 h 6234613"/>
              <a:gd name="connsiteX0" fmla="*/ 1230724 w 4768008"/>
              <a:gd name="connsiteY0" fmla="*/ 6234613 h 6234613"/>
              <a:gd name="connsiteX1" fmla="*/ 1567608 w 4768008"/>
              <a:gd name="connsiteY1" fmla="*/ 5654842 h 6234613"/>
              <a:gd name="connsiteX2" fmla="*/ 2036840 w 4768008"/>
              <a:gd name="connsiteY2" fmla="*/ 4656221 h 6234613"/>
              <a:gd name="connsiteX3" fmla="*/ 2193250 w 4768008"/>
              <a:gd name="connsiteY3" fmla="*/ 4235116 h 6234613"/>
              <a:gd name="connsiteX4" fmla="*/ 2181219 w 4768008"/>
              <a:gd name="connsiteY4" fmla="*/ 3970421 h 6234613"/>
              <a:gd name="connsiteX5" fmla="*/ 2084966 w 4768008"/>
              <a:gd name="connsiteY5" fmla="*/ 3826042 h 6234613"/>
              <a:gd name="connsiteX6" fmla="*/ 1892461 w 4768008"/>
              <a:gd name="connsiteY6" fmla="*/ 4138863 h 6234613"/>
              <a:gd name="connsiteX7" fmla="*/ 1543545 w 4768008"/>
              <a:gd name="connsiteY7" fmla="*/ 4295274 h 6234613"/>
              <a:gd name="connsiteX8" fmla="*/ 905871 w 4768008"/>
              <a:gd name="connsiteY8" fmla="*/ 4271211 h 6234613"/>
              <a:gd name="connsiteX9" fmla="*/ 350038 w 4768008"/>
              <a:gd name="connsiteY9" fmla="*/ 4047247 h 6234613"/>
              <a:gd name="connsiteX10" fmla="*/ 41854 w 4768008"/>
              <a:gd name="connsiteY10" fmla="*/ 3633537 h 6234613"/>
              <a:gd name="connsiteX11" fmla="*/ 15534 w 4768008"/>
              <a:gd name="connsiteY11" fmla="*/ 3200400 h 6234613"/>
              <a:gd name="connsiteX12" fmla="*/ 159913 w 4768008"/>
              <a:gd name="connsiteY12" fmla="*/ 2851484 h 6234613"/>
              <a:gd name="connsiteX13" fmla="*/ 145501 w 4768008"/>
              <a:gd name="connsiteY13" fmla="*/ 2747713 h 6234613"/>
              <a:gd name="connsiteX14" fmla="*/ 237116 w 4768008"/>
              <a:gd name="connsiteY14" fmla="*/ 2531645 h 6234613"/>
              <a:gd name="connsiteX15" fmla="*/ 388639 w 4768008"/>
              <a:gd name="connsiteY15" fmla="*/ 2316455 h 6234613"/>
              <a:gd name="connsiteX16" fmla="*/ 761492 w 4768008"/>
              <a:gd name="connsiteY16" fmla="*/ 2538663 h 6234613"/>
              <a:gd name="connsiteX17" fmla="*/ 1006260 w 4768008"/>
              <a:gd name="connsiteY17" fmla="*/ 2389021 h 6234613"/>
              <a:gd name="connsiteX18" fmla="*/ 1027190 w 4768008"/>
              <a:gd name="connsiteY18" fmla="*/ 2325103 h 6234613"/>
              <a:gd name="connsiteX19" fmla="*/ 734672 w 4768008"/>
              <a:gd name="connsiteY19" fmla="*/ 2105025 h 6234613"/>
              <a:gd name="connsiteX20" fmla="*/ 867897 w 4768008"/>
              <a:gd name="connsiteY20" fmla="*/ 1847474 h 6234613"/>
              <a:gd name="connsiteX21" fmla="*/ 845713 w 4768008"/>
              <a:gd name="connsiteY21" fmla="*/ 1720516 h 6234613"/>
              <a:gd name="connsiteX22" fmla="*/ 544674 w 4768008"/>
              <a:gd name="connsiteY22" fmla="*/ 1655469 h 6234613"/>
              <a:gd name="connsiteX23" fmla="*/ 804230 w 4768008"/>
              <a:gd name="connsiteY23" fmla="*/ 1440782 h 6234613"/>
              <a:gd name="connsiteX24" fmla="*/ 1086345 w 4768008"/>
              <a:gd name="connsiteY24" fmla="*/ 1311442 h 6234613"/>
              <a:gd name="connsiteX25" fmla="*/ 929934 w 4768008"/>
              <a:gd name="connsiteY25" fmla="*/ 1118937 h 6234613"/>
              <a:gd name="connsiteX26" fmla="*/ 972797 w 4768008"/>
              <a:gd name="connsiteY26" fmla="*/ 765886 h 6234613"/>
              <a:gd name="connsiteX27" fmla="*/ 996735 w 4768008"/>
              <a:gd name="connsiteY27" fmla="*/ 716506 h 6234613"/>
              <a:gd name="connsiteX28" fmla="*/ 1194629 w 4768008"/>
              <a:gd name="connsiteY28" fmla="*/ 577516 h 6234613"/>
              <a:gd name="connsiteX29" fmla="*/ 1122064 w 4768008"/>
              <a:gd name="connsiteY29" fmla="*/ 466600 h 6234613"/>
              <a:gd name="connsiteX30" fmla="*/ 941966 w 4768008"/>
              <a:gd name="connsiteY30" fmla="*/ 481263 h 6234613"/>
              <a:gd name="connsiteX31" fmla="*/ 749461 w 4768008"/>
              <a:gd name="connsiteY31" fmla="*/ 240632 h 6234613"/>
              <a:gd name="connsiteX32" fmla="*/ 785555 w 4768008"/>
              <a:gd name="connsiteY32" fmla="*/ 72190 h 6234613"/>
              <a:gd name="connsiteX33" fmla="*/ 953998 w 4768008"/>
              <a:gd name="connsiteY33" fmla="*/ 0 h 6234613"/>
              <a:gd name="connsiteX34" fmla="*/ 1230724 w 4768008"/>
              <a:gd name="connsiteY34" fmla="*/ 372979 h 6234613"/>
              <a:gd name="connsiteX35" fmla="*/ 1380116 w 4768008"/>
              <a:gd name="connsiteY35" fmla="*/ 591553 h 6234613"/>
              <a:gd name="connsiteX36" fmla="*/ 1377609 w 4768008"/>
              <a:gd name="connsiteY36" fmla="*/ 769896 h 6234613"/>
              <a:gd name="connsiteX37" fmla="*/ 1411198 w 4768008"/>
              <a:gd name="connsiteY37" fmla="*/ 986590 h 6234613"/>
              <a:gd name="connsiteX38" fmla="*/ 1639798 w 4768008"/>
              <a:gd name="connsiteY38" fmla="*/ 1167063 h 6234613"/>
              <a:gd name="connsiteX39" fmla="*/ 2096998 w 4768008"/>
              <a:gd name="connsiteY39" fmla="*/ 1552074 h 6234613"/>
              <a:gd name="connsiteX40" fmla="*/ 2332992 w 4768008"/>
              <a:gd name="connsiteY40" fmla="*/ 1804737 h 6234613"/>
              <a:gd name="connsiteX41" fmla="*/ 2522990 w 4768008"/>
              <a:gd name="connsiteY41" fmla="*/ 1951372 h 6234613"/>
              <a:gd name="connsiteX42" fmla="*/ 2763998 w 4768008"/>
              <a:gd name="connsiteY42" fmla="*/ 2281237 h 6234613"/>
              <a:gd name="connsiteX43" fmla="*/ 2898727 w 4768008"/>
              <a:gd name="connsiteY43" fmla="*/ 2594811 h 6234613"/>
              <a:gd name="connsiteX44" fmla="*/ 3783675 w 4768008"/>
              <a:gd name="connsiteY44" fmla="*/ 3188620 h 6234613"/>
              <a:gd name="connsiteX45" fmla="*/ 4154398 w 4768008"/>
              <a:gd name="connsiteY45" fmla="*/ 3585411 h 6234613"/>
              <a:gd name="connsiteX46" fmla="*/ 4419092 w 4768008"/>
              <a:gd name="connsiteY46" fmla="*/ 4018547 h 6234613"/>
              <a:gd name="connsiteX47" fmla="*/ 4628391 w 4768008"/>
              <a:gd name="connsiteY47" fmla="*/ 4848726 h 6234613"/>
              <a:gd name="connsiteX48" fmla="*/ 4743945 w 4768008"/>
              <a:gd name="connsiteY48" fmla="*/ 5570621 h 6234613"/>
              <a:gd name="connsiteX49" fmla="*/ 4768008 w 4768008"/>
              <a:gd name="connsiteY49" fmla="*/ 6232358 h 6234613"/>
              <a:gd name="connsiteX50" fmla="*/ 1230724 w 4768008"/>
              <a:gd name="connsiteY50" fmla="*/ 6234613 h 6234613"/>
              <a:gd name="connsiteX0" fmla="*/ 1230724 w 4768008"/>
              <a:gd name="connsiteY0" fmla="*/ 6234613 h 6234613"/>
              <a:gd name="connsiteX1" fmla="*/ 1567608 w 4768008"/>
              <a:gd name="connsiteY1" fmla="*/ 5654842 h 6234613"/>
              <a:gd name="connsiteX2" fmla="*/ 2036840 w 4768008"/>
              <a:gd name="connsiteY2" fmla="*/ 4656221 h 6234613"/>
              <a:gd name="connsiteX3" fmla="*/ 2193250 w 4768008"/>
              <a:gd name="connsiteY3" fmla="*/ 4235116 h 6234613"/>
              <a:gd name="connsiteX4" fmla="*/ 2181219 w 4768008"/>
              <a:gd name="connsiteY4" fmla="*/ 3970421 h 6234613"/>
              <a:gd name="connsiteX5" fmla="*/ 2084966 w 4768008"/>
              <a:gd name="connsiteY5" fmla="*/ 3826042 h 6234613"/>
              <a:gd name="connsiteX6" fmla="*/ 1892461 w 4768008"/>
              <a:gd name="connsiteY6" fmla="*/ 4138863 h 6234613"/>
              <a:gd name="connsiteX7" fmla="*/ 1543545 w 4768008"/>
              <a:gd name="connsiteY7" fmla="*/ 4295274 h 6234613"/>
              <a:gd name="connsiteX8" fmla="*/ 905871 w 4768008"/>
              <a:gd name="connsiteY8" fmla="*/ 4271211 h 6234613"/>
              <a:gd name="connsiteX9" fmla="*/ 350038 w 4768008"/>
              <a:gd name="connsiteY9" fmla="*/ 4047247 h 6234613"/>
              <a:gd name="connsiteX10" fmla="*/ 41854 w 4768008"/>
              <a:gd name="connsiteY10" fmla="*/ 3633537 h 6234613"/>
              <a:gd name="connsiteX11" fmla="*/ 15534 w 4768008"/>
              <a:gd name="connsiteY11" fmla="*/ 3200400 h 6234613"/>
              <a:gd name="connsiteX12" fmla="*/ 159913 w 4768008"/>
              <a:gd name="connsiteY12" fmla="*/ 2851484 h 6234613"/>
              <a:gd name="connsiteX13" fmla="*/ 145501 w 4768008"/>
              <a:gd name="connsiteY13" fmla="*/ 2747713 h 6234613"/>
              <a:gd name="connsiteX14" fmla="*/ 237116 w 4768008"/>
              <a:gd name="connsiteY14" fmla="*/ 2531645 h 6234613"/>
              <a:gd name="connsiteX15" fmla="*/ 388639 w 4768008"/>
              <a:gd name="connsiteY15" fmla="*/ 2316455 h 6234613"/>
              <a:gd name="connsiteX16" fmla="*/ 761492 w 4768008"/>
              <a:gd name="connsiteY16" fmla="*/ 2538663 h 6234613"/>
              <a:gd name="connsiteX17" fmla="*/ 1006260 w 4768008"/>
              <a:gd name="connsiteY17" fmla="*/ 2389021 h 6234613"/>
              <a:gd name="connsiteX18" fmla="*/ 1027190 w 4768008"/>
              <a:gd name="connsiteY18" fmla="*/ 2325103 h 6234613"/>
              <a:gd name="connsiteX19" fmla="*/ 734672 w 4768008"/>
              <a:gd name="connsiteY19" fmla="*/ 2105025 h 6234613"/>
              <a:gd name="connsiteX20" fmla="*/ 867897 w 4768008"/>
              <a:gd name="connsiteY20" fmla="*/ 1847474 h 6234613"/>
              <a:gd name="connsiteX21" fmla="*/ 845713 w 4768008"/>
              <a:gd name="connsiteY21" fmla="*/ 1720516 h 6234613"/>
              <a:gd name="connsiteX22" fmla="*/ 544674 w 4768008"/>
              <a:gd name="connsiteY22" fmla="*/ 1655469 h 6234613"/>
              <a:gd name="connsiteX23" fmla="*/ 804230 w 4768008"/>
              <a:gd name="connsiteY23" fmla="*/ 1440782 h 6234613"/>
              <a:gd name="connsiteX24" fmla="*/ 1086345 w 4768008"/>
              <a:gd name="connsiteY24" fmla="*/ 1311442 h 6234613"/>
              <a:gd name="connsiteX25" fmla="*/ 929934 w 4768008"/>
              <a:gd name="connsiteY25" fmla="*/ 1118937 h 6234613"/>
              <a:gd name="connsiteX26" fmla="*/ 972797 w 4768008"/>
              <a:gd name="connsiteY26" fmla="*/ 765886 h 6234613"/>
              <a:gd name="connsiteX27" fmla="*/ 996735 w 4768008"/>
              <a:gd name="connsiteY27" fmla="*/ 716506 h 6234613"/>
              <a:gd name="connsiteX28" fmla="*/ 1194629 w 4768008"/>
              <a:gd name="connsiteY28" fmla="*/ 577516 h 6234613"/>
              <a:gd name="connsiteX29" fmla="*/ 1122064 w 4768008"/>
              <a:gd name="connsiteY29" fmla="*/ 466600 h 6234613"/>
              <a:gd name="connsiteX30" fmla="*/ 941966 w 4768008"/>
              <a:gd name="connsiteY30" fmla="*/ 481263 h 6234613"/>
              <a:gd name="connsiteX31" fmla="*/ 749461 w 4768008"/>
              <a:gd name="connsiteY31" fmla="*/ 240632 h 6234613"/>
              <a:gd name="connsiteX32" fmla="*/ 785555 w 4768008"/>
              <a:gd name="connsiteY32" fmla="*/ 72190 h 6234613"/>
              <a:gd name="connsiteX33" fmla="*/ 953998 w 4768008"/>
              <a:gd name="connsiteY33" fmla="*/ 0 h 6234613"/>
              <a:gd name="connsiteX34" fmla="*/ 1230724 w 4768008"/>
              <a:gd name="connsiteY34" fmla="*/ 372979 h 6234613"/>
              <a:gd name="connsiteX35" fmla="*/ 1380116 w 4768008"/>
              <a:gd name="connsiteY35" fmla="*/ 591553 h 6234613"/>
              <a:gd name="connsiteX36" fmla="*/ 1377609 w 4768008"/>
              <a:gd name="connsiteY36" fmla="*/ 769896 h 6234613"/>
              <a:gd name="connsiteX37" fmla="*/ 1411198 w 4768008"/>
              <a:gd name="connsiteY37" fmla="*/ 986590 h 6234613"/>
              <a:gd name="connsiteX38" fmla="*/ 1639798 w 4768008"/>
              <a:gd name="connsiteY38" fmla="*/ 1167063 h 6234613"/>
              <a:gd name="connsiteX39" fmla="*/ 2096998 w 4768008"/>
              <a:gd name="connsiteY39" fmla="*/ 1552074 h 6234613"/>
              <a:gd name="connsiteX40" fmla="*/ 2332992 w 4768008"/>
              <a:gd name="connsiteY40" fmla="*/ 1804737 h 6234613"/>
              <a:gd name="connsiteX41" fmla="*/ 2522990 w 4768008"/>
              <a:gd name="connsiteY41" fmla="*/ 1951372 h 6234613"/>
              <a:gd name="connsiteX42" fmla="*/ 2763998 w 4768008"/>
              <a:gd name="connsiteY42" fmla="*/ 2281237 h 6234613"/>
              <a:gd name="connsiteX43" fmla="*/ 2898727 w 4768008"/>
              <a:gd name="connsiteY43" fmla="*/ 2594811 h 6234613"/>
              <a:gd name="connsiteX44" fmla="*/ 3783675 w 4768008"/>
              <a:gd name="connsiteY44" fmla="*/ 3188620 h 6234613"/>
              <a:gd name="connsiteX45" fmla="*/ 4154398 w 4768008"/>
              <a:gd name="connsiteY45" fmla="*/ 3585411 h 6234613"/>
              <a:gd name="connsiteX46" fmla="*/ 4419092 w 4768008"/>
              <a:gd name="connsiteY46" fmla="*/ 4018547 h 6234613"/>
              <a:gd name="connsiteX47" fmla="*/ 4628391 w 4768008"/>
              <a:gd name="connsiteY47" fmla="*/ 4848726 h 6234613"/>
              <a:gd name="connsiteX48" fmla="*/ 4743945 w 4768008"/>
              <a:gd name="connsiteY48" fmla="*/ 5570621 h 6234613"/>
              <a:gd name="connsiteX49" fmla="*/ 4768008 w 4768008"/>
              <a:gd name="connsiteY49" fmla="*/ 6232358 h 6234613"/>
              <a:gd name="connsiteX50" fmla="*/ 1230724 w 4768008"/>
              <a:gd name="connsiteY50" fmla="*/ 6234613 h 6234613"/>
              <a:gd name="connsiteX0" fmla="*/ 1230724 w 4768008"/>
              <a:gd name="connsiteY0" fmla="*/ 6234613 h 6234613"/>
              <a:gd name="connsiteX1" fmla="*/ 1567608 w 4768008"/>
              <a:gd name="connsiteY1" fmla="*/ 5654842 h 6234613"/>
              <a:gd name="connsiteX2" fmla="*/ 2036840 w 4768008"/>
              <a:gd name="connsiteY2" fmla="*/ 4656221 h 6234613"/>
              <a:gd name="connsiteX3" fmla="*/ 2193250 w 4768008"/>
              <a:gd name="connsiteY3" fmla="*/ 4235116 h 6234613"/>
              <a:gd name="connsiteX4" fmla="*/ 2181219 w 4768008"/>
              <a:gd name="connsiteY4" fmla="*/ 3970421 h 6234613"/>
              <a:gd name="connsiteX5" fmla="*/ 2134972 w 4768008"/>
              <a:gd name="connsiteY5" fmla="*/ 3887955 h 6234613"/>
              <a:gd name="connsiteX6" fmla="*/ 1892461 w 4768008"/>
              <a:gd name="connsiteY6" fmla="*/ 4138863 h 6234613"/>
              <a:gd name="connsiteX7" fmla="*/ 1543545 w 4768008"/>
              <a:gd name="connsiteY7" fmla="*/ 4295274 h 6234613"/>
              <a:gd name="connsiteX8" fmla="*/ 905871 w 4768008"/>
              <a:gd name="connsiteY8" fmla="*/ 4271211 h 6234613"/>
              <a:gd name="connsiteX9" fmla="*/ 350038 w 4768008"/>
              <a:gd name="connsiteY9" fmla="*/ 4047247 h 6234613"/>
              <a:gd name="connsiteX10" fmla="*/ 41854 w 4768008"/>
              <a:gd name="connsiteY10" fmla="*/ 3633537 h 6234613"/>
              <a:gd name="connsiteX11" fmla="*/ 15534 w 4768008"/>
              <a:gd name="connsiteY11" fmla="*/ 3200400 h 6234613"/>
              <a:gd name="connsiteX12" fmla="*/ 159913 w 4768008"/>
              <a:gd name="connsiteY12" fmla="*/ 2851484 h 6234613"/>
              <a:gd name="connsiteX13" fmla="*/ 145501 w 4768008"/>
              <a:gd name="connsiteY13" fmla="*/ 2747713 h 6234613"/>
              <a:gd name="connsiteX14" fmla="*/ 237116 w 4768008"/>
              <a:gd name="connsiteY14" fmla="*/ 2531645 h 6234613"/>
              <a:gd name="connsiteX15" fmla="*/ 388639 w 4768008"/>
              <a:gd name="connsiteY15" fmla="*/ 2316455 h 6234613"/>
              <a:gd name="connsiteX16" fmla="*/ 761492 w 4768008"/>
              <a:gd name="connsiteY16" fmla="*/ 2538663 h 6234613"/>
              <a:gd name="connsiteX17" fmla="*/ 1006260 w 4768008"/>
              <a:gd name="connsiteY17" fmla="*/ 2389021 h 6234613"/>
              <a:gd name="connsiteX18" fmla="*/ 1027190 w 4768008"/>
              <a:gd name="connsiteY18" fmla="*/ 2325103 h 6234613"/>
              <a:gd name="connsiteX19" fmla="*/ 734672 w 4768008"/>
              <a:gd name="connsiteY19" fmla="*/ 2105025 h 6234613"/>
              <a:gd name="connsiteX20" fmla="*/ 867897 w 4768008"/>
              <a:gd name="connsiteY20" fmla="*/ 1847474 h 6234613"/>
              <a:gd name="connsiteX21" fmla="*/ 845713 w 4768008"/>
              <a:gd name="connsiteY21" fmla="*/ 1720516 h 6234613"/>
              <a:gd name="connsiteX22" fmla="*/ 544674 w 4768008"/>
              <a:gd name="connsiteY22" fmla="*/ 1655469 h 6234613"/>
              <a:gd name="connsiteX23" fmla="*/ 804230 w 4768008"/>
              <a:gd name="connsiteY23" fmla="*/ 1440782 h 6234613"/>
              <a:gd name="connsiteX24" fmla="*/ 1086345 w 4768008"/>
              <a:gd name="connsiteY24" fmla="*/ 1311442 h 6234613"/>
              <a:gd name="connsiteX25" fmla="*/ 929934 w 4768008"/>
              <a:gd name="connsiteY25" fmla="*/ 1118937 h 6234613"/>
              <a:gd name="connsiteX26" fmla="*/ 972797 w 4768008"/>
              <a:gd name="connsiteY26" fmla="*/ 765886 h 6234613"/>
              <a:gd name="connsiteX27" fmla="*/ 996735 w 4768008"/>
              <a:gd name="connsiteY27" fmla="*/ 716506 h 6234613"/>
              <a:gd name="connsiteX28" fmla="*/ 1194629 w 4768008"/>
              <a:gd name="connsiteY28" fmla="*/ 577516 h 6234613"/>
              <a:gd name="connsiteX29" fmla="*/ 1122064 w 4768008"/>
              <a:gd name="connsiteY29" fmla="*/ 466600 h 6234613"/>
              <a:gd name="connsiteX30" fmla="*/ 941966 w 4768008"/>
              <a:gd name="connsiteY30" fmla="*/ 481263 h 6234613"/>
              <a:gd name="connsiteX31" fmla="*/ 749461 w 4768008"/>
              <a:gd name="connsiteY31" fmla="*/ 240632 h 6234613"/>
              <a:gd name="connsiteX32" fmla="*/ 785555 w 4768008"/>
              <a:gd name="connsiteY32" fmla="*/ 72190 h 6234613"/>
              <a:gd name="connsiteX33" fmla="*/ 953998 w 4768008"/>
              <a:gd name="connsiteY33" fmla="*/ 0 h 6234613"/>
              <a:gd name="connsiteX34" fmla="*/ 1230724 w 4768008"/>
              <a:gd name="connsiteY34" fmla="*/ 372979 h 6234613"/>
              <a:gd name="connsiteX35" fmla="*/ 1380116 w 4768008"/>
              <a:gd name="connsiteY35" fmla="*/ 591553 h 6234613"/>
              <a:gd name="connsiteX36" fmla="*/ 1377609 w 4768008"/>
              <a:gd name="connsiteY36" fmla="*/ 769896 h 6234613"/>
              <a:gd name="connsiteX37" fmla="*/ 1411198 w 4768008"/>
              <a:gd name="connsiteY37" fmla="*/ 986590 h 6234613"/>
              <a:gd name="connsiteX38" fmla="*/ 1639798 w 4768008"/>
              <a:gd name="connsiteY38" fmla="*/ 1167063 h 6234613"/>
              <a:gd name="connsiteX39" fmla="*/ 2096998 w 4768008"/>
              <a:gd name="connsiteY39" fmla="*/ 1552074 h 6234613"/>
              <a:gd name="connsiteX40" fmla="*/ 2332992 w 4768008"/>
              <a:gd name="connsiteY40" fmla="*/ 1804737 h 6234613"/>
              <a:gd name="connsiteX41" fmla="*/ 2522990 w 4768008"/>
              <a:gd name="connsiteY41" fmla="*/ 1951372 h 6234613"/>
              <a:gd name="connsiteX42" fmla="*/ 2763998 w 4768008"/>
              <a:gd name="connsiteY42" fmla="*/ 2281237 h 6234613"/>
              <a:gd name="connsiteX43" fmla="*/ 2898727 w 4768008"/>
              <a:gd name="connsiteY43" fmla="*/ 2594811 h 6234613"/>
              <a:gd name="connsiteX44" fmla="*/ 3783675 w 4768008"/>
              <a:gd name="connsiteY44" fmla="*/ 3188620 h 6234613"/>
              <a:gd name="connsiteX45" fmla="*/ 4154398 w 4768008"/>
              <a:gd name="connsiteY45" fmla="*/ 3585411 h 6234613"/>
              <a:gd name="connsiteX46" fmla="*/ 4419092 w 4768008"/>
              <a:gd name="connsiteY46" fmla="*/ 4018547 h 6234613"/>
              <a:gd name="connsiteX47" fmla="*/ 4628391 w 4768008"/>
              <a:gd name="connsiteY47" fmla="*/ 4848726 h 6234613"/>
              <a:gd name="connsiteX48" fmla="*/ 4743945 w 4768008"/>
              <a:gd name="connsiteY48" fmla="*/ 5570621 h 6234613"/>
              <a:gd name="connsiteX49" fmla="*/ 4768008 w 4768008"/>
              <a:gd name="connsiteY49" fmla="*/ 6232358 h 6234613"/>
              <a:gd name="connsiteX50" fmla="*/ 1230724 w 4768008"/>
              <a:gd name="connsiteY50" fmla="*/ 6234613 h 6234613"/>
              <a:gd name="connsiteX0" fmla="*/ 1230724 w 4768008"/>
              <a:gd name="connsiteY0" fmla="*/ 6234613 h 6234613"/>
              <a:gd name="connsiteX1" fmla="*/ 1567608 w 4768008"/>
              <a:gd name="connsiteY1" fmla="*/ 5654842 h 6234613"/>
              <a:gd name="connsiteX2" fmla="*/ 2036840 w 4768008"/>
              <a:gd name="connsiteY2" fmla="*/ 4656221 h 6234613"/>
              <a:gd name="connsiteX3" fmla="*/ 2193250 w 4768008"/>
              <a:gd name="connsiteY3" fmla="*/ 4235116 h 6234613"/>
              <a:gd name="connsiteX4" fmla="*/ 2181219 w 4768008"/>
              <a:gd name="connsiteY4" fmla="*/ 3970421 h 6234613"/>
              <a:gd name="connsiteX5" fmla="*/ 2134972 w 4768008"/>
              <a:gd name="connsiteY5" fmla="*/ 3887955 h 6234613"/>
              <a:gd name="connsiteX6" fmla="*/ 1892461 w 4768008"/>
              <a:gd name="connsiteY6" fmla="*/ 4138863 h 6234613"/>
              <a:gd name="connsiteX7" fmla="*/ 1543545 w 4768008"/>
              <a:gd name="connsiteY7" fmla="*/ 4295274 h 6234613"/>
              <a:gd name="connsiteX8" fmla="*/ 905871 w 4768008"/>
              <a:gd name="connsiteY8" fmla="*/ 4271211 h 6234613"/>
              <a:gd name="connsiteX9" fmla="*/ 350038 w 4768008"/>
              <a:gd name="connsiteY9" fmla="*/ 4047247 h 6234613"/>
              <a:gd name="connsiteX10" fmla="*/ 41854 w 4768008"/>
              <a:gd name="connsiteY10" fmla="*/ 3633537 h 6234613"/>
              <a:gd name="connsiteX11" fmla="*/ 15534 w 4768008"/>
              <a:gd name="connsiteY11" fmla="*/ 3200400 h 6234613"/>
              <a:gd name="connsiteX12" fmla="*/ 159913 w 4768008"/>
              <a:gd name="connsiteY12" fmla="*/ 2851484 h 6234613"/>
              <a:gd name="connsiteX13" fmla="*/ 145501 w 4768008"/>
              <a:gd name="connsiteY13" fmla="*/ 2747713 h 6234613"/>
              <a:gd name="connsiteX14" fmla="*/ 237116 w 4768008"/>
              <a:gd name="connsiteY14" fmla="*/ 2531645 h 6234613"/>
              <a:gd name="connsiteX15" fmla="*/ 388639 w 4768008"/>
              <a:gd name="connsiteY15" fmla="*/ 2316455 h 6234613"/>
              <a:gd name="connsiteX16" fmla="*/ 761492 w 4768008"/>
              <a:gd name="connsiteY16" fmla="*/ 2538663 h 6234613"/>
              <a:gd name="connsiteX17" fmla="*/ 1006260 w 4768008"/>
              <a:gd name="connsiteY17" fmla="*/ 2389021 h 6234613"/>
              <a:gd name="connsiteX18" fmla="*/ 1027190 w 4768008"/>
              <a:gd name="connsiteY18" fmla="*/ 2325103 h 6234613"/>
              <a:gd name="connsiteX19" fmla="*/ 734672 w 4768008"/>
              <a:gd name="connsiteY19" fmla="*/ 2105025 h 6234613"/>
              <a:gd name="connsiteX20" fmla="*/ 867897 w 4768008"/>
              <a:gd name="connsiteY20" fmla="*/ 1847474 h 6234613"/>
              <a:gd name="connsiteX21" fmla="*/ 845713 w 4768008"/>
              <a:gd name="connsiteY21" fmla="*/ 1720516 h 6234613"/>
              <a:gd name="connsiteX22" fmla="*/ 544674 w 4768008"/>
              <a:gd name="connsiteY22" fmla="*/ 1655469 h 6234613"/>
              <a:gd name="connsiteX23" fmla="*/ 804230 w 4768008"/>
              <a:gd name="connsiteY23" fmla="*/ 1440782 h 6234613"/>
              <a:gd name="connsiteX24" fmla="*/ 1086345 w 4768008"/>
              <a:gd name="connsiteY24" fmla="*/ 1311442 h 6234613"/>
              <a:gd name="connsiteX25" fmla="*/ 929934 w 4768008"/>
              <a:gd name="connsiteY25" fmla="*/ 1118937 h 6234613"/>
              <a:gd name="connsiteX26" fmla="*/ 972797 w 4768008"/>
              <a:gd name="connsiteY26" fmla="*/ 765886 h 6234613"/>
              <a:gd name="connsiteX27" fmla="*/ 996735 w 4768008"/>
              <a:gd name="connsiteY27" fmla="*/ 716506 h 6234613"/>
              <a:gd name="connsiteX28" fmla="*/ 1194629 w 4768008"/>
              <a:gd name="connsiteY28" fmla="*/ 577516 h 6234613"/>
              <a:gd name="connsiteX29" fmla="*/ 1122064 w 4768008"/>
              <a:gd name="connsiteY29" fmla="*/ 466600 h 6234613"/>
              <a:gd name="connsiteX30" fmla="*/ 941966 w 4768008"/>
              <a:gd name="connsiteY30" fmla="*/ 481263 h 6234613"/>
              <a:gd name="connsiteX31" fmla="*/ 749461 w 4768008"/>
              <a:gd name="connsiteY31" fmla="*/ 240632 h 6234613"/>
              <a:gd name="connsiteX32" fmla="*/ 785555 w 4768008"/>
              <a:gd name="connsiteY32" fmla="*/ 72190 h 6234613"/>
              <a:gd name="connsiteX33" fmla="*/ 953998 w 4768008"/>
              <a:gd name="connsiteY33" fmla="*/ 0 h 6234613"/>
              <a:gd name="connsiteX34" fmla="*/ 1230724 w 4768008"/>
              <a:gd name="connsiteY34" fmla="*/ 372979 h 6234613"/>
              <a:gd name="connsiteX35" fmla="*/ 1380116 w 4768008"/>
              <a:gd name="connsiteY35" fmla="*/ 591553 h 6234613"/>
              <a:gd name="connsiteX36" fmla="*/ 1377609 w 4768008"/>
              <a:gd name="connsiteY36" fmla="*/ 769896 h 6234613"/>
              <a:gd name="connsiteX37" fmla="*/ 1411198 w 4768008"/>
              <a:gd name="connsiteY37" fmla="*/ 986590 h 6234613"/>
              <a:gd name="connsiteX38" fmla="*/ 1639798 w 4768008"/>
              <a:gd name="connsiteY38" fmla="*/ 1167063 h 6234613"/>
              <a:gd name="connsiteX39" fmla="*/ 2096998 w 4768008"/>
              <a:gd name="connsiteY39" fmla="*/ 1552074 h 6234613"/>
              <a:gd name="connsiteX40" fmla="*/ 2332992 w 4768008"/>
              <a:gd name="connsiteY40" fmla="*/ 1804737 h 6234613"/>
              <a:gd name="connsiteX41" fmla="*/ 2522990 w 4768008"/>
              <a:gd name="connsiteY41" fmla="*/ 1951372 h 6234613"/>
              <a:gd name="connsiteX42" fmla="*/ 2763998 w 4768008"/>
              <a:gd name="connsiteY42" fmla="*/ 2281237 h 6234613"/>
              <a:gd name="connsiteX43" fmla="*/ 2898727 w 4768008"/>
              <a:gd name="connsiteY43" fmla="*/ 2594811 h 6234613"/>
              <a:gd name="connsiteX44" fmla="*/ 3783675 w 4768008"/>
              <a:gd name="connsiteY44" fmla="*/ 3188620 h 6234613"/>
              <a:gd name="connsiteX45" fmla="*/ 4154398 w 4768008"/>
              <a:gd name="connsiteY45" fmla="*/ 3585411 h 6234613"/>
              <a:gd name="connsiteX46" fmla="*/ 4419092 w 4768008"/>
              <a:gd name="connsiteY46" fmla="*/ 4018547 h 6234613"/>
              <a:gd name="connsiteX47" fmla="*/ 4628391 w 4768008"/>
              <a:gd name="connsiteY47" fmla="*/ 4848726 h 6234613"/>
              <a:gd name="connsiteX48" fmla="*/ 4743945 w 4768008"/>
              <a:gd name="connsiteY48" fmla="*/ 5570621 h 6234613"/>
              <a:gd name="connsiteX49" fmla="*/ 4768008 w 4768008"/>
              <a:gd name="connsiteY49" fmla="*/ 6232358 h 6234613"/>
              <a:gd name="connsiteX50" fmla="*/ 1230724 w 4768008"/>
              <a:gd name="connsiteY50" fmla="*/ 6234613 h 6234613"/>
              <a:gd name="connsiteX0" fmla="*/ 1230724 w 4768008"/>
              <a:gd name="connsiteY0" fmla="*/ 6234613 h 6234613"/>
              <a:gd name="connsiteX1" fmla="*/ 1567608 w 4768008"/>
              <a:gd name="connsiteY1" fmla="*/ 5654842 h 6234613"/>
              <a:gd name="connsiteX2" fmla="*/ 2036840 w 4768008"/>
              <a:gd name="connsiteY2" fmla="*/ 4656221 h 6234613"/>
              <a:gd name="connsiteX3" fmla="*/ 2193250 w 4768008"/>
              <a:gd name="connsiteY3" fmla="*/ 4235116 h 6234613"/>
              <a:gd name="connsiteX4" fmla="*/ 2181219 w 4768008"/>
              <a:gd name="connsiteY4" fmla="*/ 3970421 h 6234613"/>
              <a:gd name="connsiteX5" fmla="*/ 2134972 w 4768008"/>
              <a:gd name="connsiteY5" fmla="*/ 3887955 h 6234613"/>
              <a:gd name="connsiteX6" fmla="*/ 1892461 w 4768008"/>
              <a:gd name="connsiteY6" fmla="*/ 4138863 h 6234613"/>
              <a:gd name="connsiteX7" fmla="*/ 1543545 w 4768008"/>
              <a:gd name="connsiteY7" fmla="*/ 4295274 h 6234613"/>
              <a:gd name="connsiteX8" fmla="*/ 905871 w 4768008"/>
              <a:gd name="connsiteY8" fmla="*/ 4271211 h 6234613"/>
              <a:gd name="connsiteX9" fmla="*/ 350038 w 4768008"/>
              <a:gd name="connsiteY9" fmla="*/ 4047247 h 6234613"/>
              <a:gd name="connsiteX10" fmla="*/ 41854 w 4768008"/>
              <a:gd name="connsiteY10" fmla="*/ 3633537 h 6234613"/>
              <a:gd name="connsiteX11" fmla="*/ 15534 w 4768008"/>
              <a:gd name="connsiteY11" fmla="*/ 3200400 h 6234613"/>
              <a:gd name="connsiteX12" fmla="*/ 159913 w 4768008"/>
              <a:gd name="connsiteY12" fmla="*/ 2851484 h 6234613"/>
              <a:gd name="connsiteX13" fmla="*/ 145501 w 4768008"/>
              <a:gd name="connsiteY13" fmla="*/ 2747713 h 6234613"/>
              <a:gd name="connsiteX14" fmla="*/ 237116 w 4768008"/>
              <a:gd name="connsiteY14" fmla="*/ 2531645 h 6234613"/>
              <a:gd name="connsiteX15" fmla="*/ 388639 w 4768008"/>
              <a:gd name="connsiteY15" fmla="*/ 2316455 h 6234613"/>
              <a:gd name="connsiteX16" fmla="*/ 761492 w 4768008"/>
              <a:gd name="connsiteY16" fmla="*/ 2538663 h 6234613"/>
              <a:gd name="connsiteX17" fmla="*/ 1006260 w 4768008"/>
              <a:gd name="connsiteY17" fmla="*/ 2389021 h 6234613"/>
              <a:gd name="connsiteX18" fmla="*/ 1027190 w 4768008"/>
              <a:gd name="connsiteY18" fmla="*/ 2325103 h 6234613"/>
              <a:gd name="connsiteX19" fmla="*/ 734672 w 4768008"/>
              <a:gd name="connsiteY19" fmla="*/ 2105025 h 6234613"/>
              <a:gd name="connsiteX20" fmla="*/ 867897 w 4768008"/>
              <a:gd name="connsiteY20" fmla="*/ 1847474 h 6234613"/>
              <a:gd name="connsiteX21" fmla="*/ 845713 w 4768008"/>
              <a:gd name="connsiteY21" fmla="*/ 1720516 h 6234613"/>
              <a:gd name="connsiteX22" fmla="*/ 544674 w 4768008"/>
              <a:gd name="connsiteY22" fmla="*/ 1655469 h 6234613"/>
              <a:gd name="connsiteX23" fmla="*/ 804230 w 4768008"/>
              <a:gd name="connsiteY23" fmla="*/ 1440782 h 6234613"/>
              <a:gd name="connsiteX24" fmla="*/ 1086345 w 4768008"/>
              <a:gd name="connsiteY24" fmla="*/ 1311442 h 6234613"/>
              <a:gd name="connsiteX25" fmla="*/ 929934 w 4768008"/>
              <a:gd name="connsiteY25" fmla="*/ 1118937 h 6234613"/>
              <a:gd name="connsiteX26" fmla="*/ 972797 w 4768008"/>
              <a:gd name="connsiteY26" fmla="*/ 765886 h 6234613"/>
              <a:gd name="connsiteX27" fmla="*/ 996735 w 4768008"/>
              <a:gd name="connsiteY27" fmla="*/ 716506 h 6234613"/>
              <a:gd name="connsiteX28" fmla="*/ 1194629 w 4768008"/>
              <a:gd name="connsiteY28" fmla="*/ 577516 h 6234613"/>
              <a:gd name="connsiteX29" fmla="*/ 1122064 w 4768008"/>
              <a:gd name="connsiteY29" fmla="*/ 466600 h 6234613"/>
              <a:gd name="connsiteX30" fmla="*/ 941966 w 4768008"/>
              <a:gd name="connsiteY30" fmla="*/ 481263 h 6234613"/>
              <a:gd name="connsiteX31" fmla="*/ 749461 w 4768008"/>
              <a:gd name="connsiteY31" fmla="*/ 240632 h 6234613"/>
              <a:gd name="connsiteX32" fmla="*/ 785555 w 4768008"/>
              <a:gd name="connsiteY32" fmla="*/ 72190 h 6234613"/>
              <a:gd name="connsiteX33" fmla="*/ 953998 w 4768008"/>
              <a:gd name="connsiteY33" fmla="*/ 0 h 6234613"/>
              <a:gd name="connsiteX34" fmla="*/ 1230724 w 4768008"/>
              <a:gd name="connsiteY34" fmla="*/ 372979 h 6234613"/>
              <a:gd name="connsiteX35" fmla="*/ 1380116 w 4768008"/>
              <a:gd name="connsiteY35" fmla="*/ 591553 h 6234613"/>
              <a:gd name="connsiteX36" fmla="*/ 1377609 w 4768008"/>
              <a:gd name="connsiteY36" fmla="*/ 769896 h 6234613"/>
              <a:gd name="connsiteX37" fmla="*/ 1411198 w 4768008"/>
              <a:gd name="connsiteY37" fmla="*/ 986590 h 6234613"/>
              <a:gd name="connsiteX38" fmla="*/ 1639798 w 4768008"/>
              <a:gd name="connsiteY38" fmla="*/ 1167063 h 6234613"/>
              <a:gd name="connsiteX39" fmla="*/ 2096998 w 4768008"/>
              <a:gd name="connsiteY39" fmla="*/ 1552074 h 6234613"/>
              <a:gd name="connsiteX40" fmla="*/ 2332992 w 4768008"/>
              <a:gd name="connsiteY40" fmla="*/ 1804737 h 6234613"/>
              <a:gd name="connsiteX41" fmla="*/ 2522990 w 4768008"/>
              <a:gd name="connsiteY41" fmla="*/ 1951372 h 6234613"/>
              <a:gd name="connsiteX42" fmla="*/ 2763998 w 4768008"/>
              <a:gd name="connsiteY42" fmla="*/ 2281237 h 6234613"/>
              <a:gd name="connsiteX43" fmla="*/ 2898727 w 4768008"/>
              <a:gd name="connsiteY43" fmla="*/ 2594811 h 6234613"/>
              <a:gd name="connsiteX44" fmla="*/ 3783675 w 4768008"/>
              <a:gd name="connsiteY44" fmla="*/ 3188620 h 6234613"/>
              <a:gd name="connsiteX45" fmla="*/ 4154398 w 4768008"/>
              <a:gd name="connsiteY45" fmla="*/ 3585411 h 6234613"/>
              <a:gd name="connsiteX46" fmla="*/ 4419092 w 4768008"/>
              <a:gd name="connsiteY46" fmla="*/ 4018547 h 6234613"/>
              <a:gd name="connsiteX47" fmla="*/ 4628391 w 4768008"/>
              <a:gd name="connsiteY47" fmla="*/ 4848726 h 6234613"/>
              <a:gd name="connsiteX48" fmla="*/ 4743945 w 4768008"/>
              <a:gd name="connsiteY48" fmla="*/ 5570621 h 6234613"/>
              <a:gd name="connsiteX49" fmla="*/ 4768008 w 4768008"/>
              <a:gd name="connsiteY49" fmla="*/ 6232358 h 6234613"/>
              <a:gd name="connsiteX50" fmla="*/ 1230724 w 4768008"/>
              <a:gd name="connsiteY50" fmla="*/ 6234613 h 6234613"/>
              <a:gd name="connsiteX0" fmla="*/ 1230724 w 4768008"/>
              <a:gd name="connsiteY0" fmla="*/ 6234613 h 6234613"/>
              <a:gd name="connsiteX1" fmla="*/ 1567608 w 4768008"/>
              <a:gd name="connsiteY1" fmla="*/ 5654842 h 6234613"/>
              <a:gd name="connsiteX2" fmla="*/ 2029696 w 4768008"/>
              <a:gd name="connsiteY2" fmla="*/ 4656221 h 6234613"/>
              <a:gd name="connsiteX3" fmla="*/ 2193250 w 4768008"/>
              <a:gd name="connsiteY3" fmla="*/ 4235116 h 6234613"/>
              <a:gd name="connsiteX4" fmla="*/ 2181219 w 4768008"/>
              <a:gd name="connsiteY4" fmla="*/ 3970421 h 6234613"/>
              <a:gd name="connsiteX5" fmla="*/ 2134972 w 4768008"/>
              <a:gd name="connsiteY5" fmla="*/ 3887955 h 6234613"/>
              <a:gd name="connsiteX6" fmla="*/ 1892461 w 4768008"/>
              <a:gd name="connsiteY6" fmla="*/ 4138863 h 6234613"/>
              <a:gd name="connsiteX7" fmla="*/ 1543545 w 4768008"/>
              <a:gd name="connsiteY7" fmla="*/ 4295274 h 6234613"/>
              <a:gd name="connsiteX8" fmla="*/ 905871 w 4768008"/>
              <a:gd name="connsiteY8" fmla="*/ 4271211 h 6234613"/>
              <a:gd name="connsiteX9" fmla="*/ 350038 w 4768008"/>
              <a:gd name="connsiteY9" fmla="*/ 4047247 h 6234613"/>
              <a:gd name="connsiteX10" fmla="*/ 41854 w 4768008"/>
              <a:gd name="connsiteY10" fmla="*/ 3633537 h 6234613"/>
              <a:gd name="connsiteX11" fmla="*/ 15534 w 4768008"/>
              <a:gd name="connsiteY11" fmla="*/ 3200400 h 6234613"/>
              <a:gd name="connsiteX12" fmla="*/ 159913 w 4768008"/>
              <a:gd name="connsiteY12" fmla="*/ 2851484 h 6234613"/>
              <a:gd name="connsiteX13" fmla="*/ 145501 w 4768008"/>
              <a:gd name="connsiteY13" fmla="*/ 2747713 h 6234613"/>
              <a:gd name="connsiteX14" fmla="*/ 237116 w 4768008"/>
              <a:gd name="connsiteY14" fmla="*/ 2531645 h 6234613"/>
              <a:gd name="connsiteX15" fmla="*/ 388639 w 4768008"/>
              <a:gd name="connsiteY15" fmla="*/ 2316455 h 6234613"/>
              <a:gd name="connsiteX16" fmla="*/ 761492 w 4768008"/>
              <a:gd name="connsiteY16" fmla="*/ 2538663 h 6234613"/>
              <a:gd name="connsiteX17" fmla="*/ 1006260 w 4768008"/>
              <a:gd name="connsiteY17" fmla="*/ 2389021 h 6234613"/>
              <a:gd name="connsiteX18" fmla="*/ 1027190 w 4768008"/>
              <a:gd name="connsiteY18" fmla="*/ 2325103 h 6234613"/>
              <a:gd name="connsiteX19" fmla="*/ 734672 w 4768008"/>
              <a:gd name="connsiteY19" fmla="*/ 2105025 h 6234613"/>
              <a:gd name="connsiteX20" fmla="*/ 867897 w 4768008"/>
              <a:gd name="connsiteY20" fmla="*/ 1847474 h 6234613"/>
              <a:gd name="connsiteX21" fmla="*/ 845713 w 4768008"/>
              <a:gd name="connsiteY21" fmla="*/ 1720516 h 6234613"/>
              <a:gd name="connsiteX22" fmla="*/ 544674 w 4768008"/>
              <a:gd name="connsiteY22" fmla="*/ 1655469 h 6234613"/>
              <a:gd name="connsiteX23" fmla="*/ 804230 w 4768008"/>
              <a:gd name="connsiteY23" fmla="*/ 1440782 h 6234613"/>
              <a:gd name="connsiteX24" fmla="*/ 1086345 w 4768008"/>
              <a:gd name="connsiteY24" fmla="*/ 1311442 h 6234613"/>
              <a:gd name="connsiteX25" fmla="*/ 929934 w 4768008"/>
              <a:gd name="connsiteY25" fmla="*/ 1118937 h 6234613"/>
              <a:gd name="connsiteX26" fmla="*/ 972797 w 4768008"/>
              <a:gd name="connsiteY26" fmla="*/ 765886 h 6234613"/>
              <a:gd name="connsiteX27" fmla="*/ 996735 w 4768008"/>
              <a:gd name="connsiteY27" fmla="*/ 716506 h 6234613"/>
              <a:gd name="connsiteX28" fmla="*/ 1194629 w 4768008"/>
              <a:gd name="connsiteY28" fmla="*/ 577516 h 6234613"/>
              <a:gd name="connsiteX29" fmla="*/ 1122064 w 4768008"/>
              <a:gd name="connsiteY29" fmla="*/ 466600 h 6234613"/>
              <a:gd name="connsiteX30" fmla="*/ 941966 w 4768008"/>
              <a:gd name="connsiteY30" fmla="*/ 481263 h 6234613"/>
              <a:gd name="connsiteX31" fmla="*/ 749461 w 4768008"/>
              <a:gd name="connsiteY31" fmla="*/ 240632 h 6234613"/>
              <a:gd name="connsiteX32" fmla="*/ 785555 w 4768008"/>
              <a:gd name="connsiteY32" fmla="*/ 72190 h 6234613"/>
              <a:gd name="connsiteX33" fmla="*/ 953998 w 4768008"/>
              <a:gd name="connsiteY33" fmla="*/ 0 h 6234613"/>
              <a:gd name="connsiteX34" fmla="*/ 1230724 w 4768008"/>
              <a:gd name="connsiteY34" fmla="*/ 372979 h 6234613"/>
              <a:gd name="connsiteX35" fmla="*/ 1380116 w 4768008"/>
              <a:gd name="connsiteY35" fmla="*/ 591553 h 6234613"/>
              <a:gd name="connsiteX36" fmla="*/ 1377609 w 4768008"/>
              <a:gd name="connsiteY36" fmla="*/ 769896 h 6234613"/>
              <a:gd name="connsiteX37" fmla="*/ 1411198 w 4768008"/>
              <a:gd name="connsiteY37" fmla="*/ 986590 h 6234613"/>
              <a:gd name="connsiteX38" fmla="*/ 1639798 w 4768008"/>
              <a:gd name="connsiteY38" fmla="*/ 1167063 h 6234613"/>
              <a:gd name="connsiteX39" fmla="*/ 2096998 w 4768008"/>
              <a:gd name="connsiteY39" fmla="*/ 1552074 h 6234613"/>
              <a:gd name="connsiteX40" fmla="*/ 2332992 w 4768008"/>
              <a:gd name="connsiteY40" fmla="*/ 1804737 h 6234613"/>
              <a:gd name="connsiteX41" fmla="*/ 2522990 w 4768008"/>
              <a:gd name="connsiteY41" fmla="*/ 1951372 h 6234613"/>
              <a:gd name="connsiteX42" fmla="*/ 2763998 w 4768008"/>
              <a:gd name="connsiteY42" fmla="*/ 2281237 h 6234613"/>
              <a:gd name="connsiteX43" fmla="*/ 2898727 w 4768008"/>
              <a:gd name="connsiteY43" fmla="*/ 2594811 h 6234613"/>
              <a:gd name="connsiteX44" fmla="*/ 3783675 w 4768008"/>
              <a:gd name="connsiteY44" fmla="*/ 3188620 h 6234613"/>
              <a:gd name="connsiteX45" fmla="*/ 4154398 w 4768008"/>
              <a:gd name="connsiteY45" fmla="*/ 3585411 h 6234613"/>
              <a:gd name="connsiteX46" fmla="*/ 4419092 w 4768008"/>
              <a:gd name="connsiteY46" fmla="*/ 4018547 h 6234613"/>
              <a:gd name="connsiteX47" fmla="*/ 4628391 w 4768008"/>
              <a:gd name="connsiteY47" fmla="*/ 4848726 h 6234613"/>
              <a:gd name="connsiteX48" fmla="*/ 4743945 w 4768008"/>
              <a:gd name="connsiteY48" fmla="*/ 5570621 h 6234613"/>
              <a:gd name="connsiteX49" fmla="*/ 4768008 w 4768008"/>
              <a:gd name="connsiteY49" fmla="*/ 6232358 h 6234613"/>
              <a:gd name="connsiteX50" fmla="*/ 1230724 w 4768008"/>
              <a:gd name="connsiteY50" fmla="*/ 6234613 h 6234613"/>
              <a:gd name="connsiteX0" fmla="*/ 1230724 w 4768008"/>
              <a:gd name="connsiteY0" fmla="*/ 6234613 h 6234613"/>
              <a:gd name="connsiteX1" fmla="*/ 1522364 w 4768008"/>
              <a:gd name="connsiteY1" fmla="*/ 5635792 h 6234613"/>
              <a:gd name="connsiteX2" fmla="*/ 2029696 w 4768008"/>
              <a:gd name="connsiteY2" fmla="*/ 4656221 h 6234613"/>
              <a:gd name="connsiteX3" fmla="*/ 2193250 w 4768008"/>
              <a:gd name="connsiteY3" fmla="*/ 4235116 h 6234613"/>
              <a:gd name="connsiteX4" fmla="*/ 2181219 w 4768008"/>
              <a:gd name="connsiteY4" fmla="*/ 3970421 h 6234613"/>
              <a:gd name="connsiteX5" fmla="*/ 2134972 w 4768008"/>
              <a:gd name="connsiteY5" fmla="*/ 3887955 h 6234613"/>
              <a:gd name="connsiteX6" fmla="*/ 1892461 w 4768008"/>
              <a:gd name="connsiteY6" fmla="*/ 4138863 h 6234613"/>
              <a:gd name="connsiteX7" fmla="*/ 1543545 w 4768008"/>
              <a:gd name="connsiteY7" fmla="*/ 4295274 h 6234613"/>
              <a:gd name="connsiteX8" fmla="*/ 905871 w 4768008"/>
              <a:gd name="connsiteY8" fmla="*/ 4271211 h 6234613"/>
              <a:gd name="connsiteX9" fmla="*/ 350038 w 4768008"/>
              <a:gd name="connsiteY9" fmla="*/ 4047247 h 6234613"/>
              <a:gd name="connsiteX10" fmla="*/ 41854 w 4768008"/>
              <a:gd name="connsiteY10" fmla="*/ 3633537 h 6234613"/>
              <a:gd name="connsiteX11" fmla="*/ 15534 w 4768008"/>
              <a:gd name="connsiteY11" fmla="*/ 3200400 h 6234613"/>
              <a:gd name="connsiteX12" fmla="*/ 159913 w 4768008"/>
              <a:gd name="connsiteY12" fmla="*/ 2851484 h 6234613"/>
              <a:gd name="connsiteX13" fmla="*/ 145501 w 4768008"/>
              <a:gd name="connsiteY13" fmla="*/ 2747713 h 6234613"/>
              <a:gd name="connsiteX14" fmla="*/ 237116 w 4768008"/>
              <a:gd name="connsiteY14" fmla="*/ 2531645 h 6234613"/>
              <a:gd name="connsiteX15" fmla="*/ 388639 w 4768008"/>
              <a:gd name="connsiteY15" fmla="*/ 2316455 h 6234613"/>
              <a:gd name="connsiteX16" fmla="*/ 761492 w 4768008"/>
              <a:gd name="connsiteY16" fmla="*/ 2538663 h 6234613"/>
              <a:gd name="connsiteX17" fmla="*/ 1006260 w 4768008"/>
              <a:gd name="connsiteY17" fmla="*/ 2389021 h 6234613"/>
              <a:gd name="connsiteX18" fmla="*/ 1027190 w 4768008"/>
              <a:gd name="connsiteY18" fmla="*/ 2325103 h 6234613"/>
              <a:gd name="connsiteX19" fmla="*/ 734672 w 4768008"/>
              <a:gd name="connsiteY19" fmla="*/ 2105025 h 6234613"/>
              <a:gd name="connsiteX20" fmla="*/ 867897 w 4768008"/>
              <a:gd name="connsiteY20" fmla="*/ 1847474 h 6234613"/>
              <a:gd name="connsiteX21" fmla="*/ 845713 w 4768008"/>
              <a:gd name="connsiteY21" fmla="*/ 1720516 h 6234613"/>
              <a:gd name="connsiteX22" fmla="*/ 544674 w 4768008"/>
              <a:gd name="connsiteY22" fmla="*/ 1655469 h 6234613"/>
              <a:gd name="connsiteX23" fmla="*/ 804230 w 4768008"/>
              <a:gd name="connsiteY23" fmla="*/ 1440782 h 6234613"/>
              <a:gd name="connsiteX24" fmla="*/ 1086345 w 4768008"/>
              <a:gd name="connsiteY24" fmla="*/ 1311442 h 6234613"/>
              <a:gd name="connsiteX25" fmla="*/ 929934 w 4768008"/>
              <a:gd name="connsiteY25" fmla="*/ 1118937 h 6234613"/>
              <a:gd name="connsiteX26" fmla="*/ 972797 w 4768008"/>
              <a:gd name="connsiteY26" fmla="*/ 765886 h 6234613"/>
              <a:gd name="connsiteX27" fmla="*/ 996735 w 4768008"/>
              <a:gd name="connsiteY27" fmla="*/ 716506 h 6234613"/>
              <a:gd name="connsiteX28" fmla="*/ 1194629 w 4768008"/>
              <a:gd name="connsiteY28" fmla="*/ 577516 h 6234613"/>
              <a:gd name="connsiteX29" fmla="*/ 1122064 w 4768008"/>
              <a:gd name="connsiteY29" fmla="*/ 466600 h 6234613"/>
              <a:gd name="connsiteX30" fmla="*/ 941966 w 4768008"/>
              <a:gd name="connsiteY30" fmla="*/ 481263 h 6234613"/>
              <a:gd name="connsiteX31" fmla="*/ 749461 w 4768008"/>
              <a:gd name="connsiteY31" fmla="*/ 240632 h 6234613"/>
              <a:gd name="connsiteX32" fmla="*/ 785555 w 4768008"/>
              <a:gd name="connsiteY32" fmla="*/ 72190 h 6234613"/>
              <a:gd name="connsiteX33" fmla="*/ 953998 w 4768008"/>
              <a:gd name="connsiteY33" fmla="*/ 0 h 6234613"/>
              <a:gd name="connsiteX34" fmla="*/ 1230724 w 4768008"/>
              <a:gd name="connsiteY34" fmla="*/ 372979 h 6234613"/>
              <a:gd name="connsiteX35" fmla="*/ 1380116 w 4768008"/>
              <a:gd name="connsiteY35" fmla="*/ 591553 h 6234613"/>
              <a:gd name="connsiteX36" fmla="*/ 1377609 w 4768008"/>
              <a:gd name="connsiteY36" fmla="*/ 769896 h 6234613"/>
              <a:gd name="connsiteX37" fmla="*/ 1411198 w 4768008"/>
              <a:gd name="connsiteY37" fmla="*/ 986590 h 6234613"/>
              <a:gd name="connsiteX38" fmla="*/ 1639798 w 4768008"/>
              <a:gd name="connsiteY38" fmla="*/ 1167063 h 6234613"/>
              <a:gd name="connsiteX39" fmla="*/ 2096998 w 4768008"/>
              <a:gd name="connsiteY39" fmla="*/ 1552074 h 6234613"/>
              <a:gd name="connsiteX40" fmla="*/ 2332992 w 4768008"/>
              <a:gd name="connsiteY40" fmla="*/ 1804737 h 6234613"/>
              <a:gd name="connsiteX41" fmla="*/ 2522990 w 4768008"/>
              <a:gd name="connsiteY41" fmla="*/ 1951372 h 6234613"/>
              <a:gd name="connsiteX42" fmla="*/ 2763998 w 4768008"/>
              <a:gd name="connsiteY42" fmla="*/ 2281237 h 6234613"/>
              <a:gd name="connsiteX43" fmla="*/ 2898727 w 4768008"/>
              <a:gd name="connsiteY43" fmla="*/ 2594811 h 6234613"/>
              <a:gd name="connsiteX44" fmla="*/ 3783675 w 4768008"/>
              <a:gd name="connsiteY44" fmla="*/ 3188620 h 6234613"/>
              <a:gd name="connsiteX45" fmla="*/ 4154398 w 4768008"/>
              <a:gd name="connsiteY45" fmla="*/ 3585411 h 6234613"/>
              <a:gd name="connsiteX46" fmla="*/ 4419092 w 4768008"/>
              <a:gd name="connsiteY46" fmla="*/ 4018547 h 6234613"/>
              <a:gd name="connsiteX47" fmla="*/ 4628391 w 4768008"/>
              <a:gd name="connsiteY47" fmla="*/ 4848726 h 6234613"/>
              <a:gd name="connsiteX48" fmla="*/ 4743945 w 4768008"/>
              <a:gd name="connsiteY48" fmla="*/ 5570621 h 6234613"/>
              <a:gd name="connsiteX49" fmla="*/ 4768008 w 4768008"/>
              <a:gd name="connsiteY49" fmla="*/ 6232358 h 6234613"/>
              <a:gd name="connsiteX50" fmla="*/ 1230724 w 4768008"/>
              <a:gd name="connsiteY50" fmla="*/ 6234613 h 623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768008" h="6234613">
                <a:moveTo>
                  <a:pt x="1230724" y="6234613"/>
                </a:moveTo>
                <a:lnTo>
                  <a:pt x="1522364" y="5635792"/>
                </a:lnTo>
                <a:lnTo>
                  <a:pt x="2029696" y="4656221"/>
                </a:lnTo>
                <a:lnTo>
                  <a:pt x="2193250" y="4235116"/>
                </a:lnTo>
                <a:cubicBezTo>
                  <a:pt x="2189240" y="4146884"/>
                  <a:pt x="2213804" y="4070559"/>
                  <a:pt x="2181219" y="3970421"/>
                </a:cubicBezTo>
                <a:lnTo>
                  <a:pt x="2134972" y="3887955"/>
                </a:lnTo>
                <a:lnTo>
                  <a:pt x="1892461" y="4138863"/>
                </a:lnTo>
                <a:cubicBezTo>
                  <a:pt x="1776156" y="4205287"/>
                  <a:pt x="1659850" y="4243137"/>
                  <a:pt x="1543545" y="4295274"/>
                </a:cubicBezTo>
                <a:cubicBezTo>
                  <a:pt x="1326225" y="4313447"/>
                  <a:pt x="1116048" y="4288757"/>
                  <a:pt x="905871" y="4271211"/>
                </a:cubicBezTo>
                <a:cubicBezTo>
                  <a:pt x="696780" y="4227512"/>
                  <a:pt x="528172" y="4148096"/>
                  <a:pt x="350038" y="4047247"/>
                </a:cubicBezTo>
                <a:cubicBezTo>
                  <a:pt x="246516" y="3914900"/>
                  <a:pt x="116801" y="3827797"/>
                  <a:pt x="41854" y="3633537"/>
                </a:cubicBezTo>
                <a:cubicBezTo>
                  <a:pt x="-7401" y="3486776"/>
                  <a:pt x="-9030" y="3351922"/>
                  <a:pt x="15534" y="3200400"/>
                </a:cubicBezTo>
                <a:cubicBezTo>
                  <a:pt x="25560" y="3076951"/>
                  <a:pt x="68925" y="2958264"/>
                  <a:pt x="159913" y="2851484"/>
                </a:cubicBezTo>
                <a:lnTo>
                  <a:pt x="145501" y="2747713"/>
                </a:lnTo>
                <a:lnTo>
                  <a:pt x="237116" y="2531645"/>
                </a:lnTo>
                <a:lnTo>
                  <a:pt x="388639" y="2316455"/>
                </a:lnTo>
                <a:lnTo>
                  <a:pt x="761492" y="2538663"/>
                </a:lnTo>
                <a:cubicBezTo>
                  <a:pt x="817681" y="2491163"/>
                  <a:pt x="950071" y="2436521"/>
                  <a:pt x="1006260" y="2389021"/>
                </a:cubicBezTo>
                <a:lnTo>
                  <a:pt x="1027190" y="2325103"/>
                </a:lnTo>
                <a:lnTo>
                  <a:pt x="734672" y="2105025"/>
                </a:lnTo>
                <a:lnTo>
                  <a:pt x="867897" y="1847474"/>
                </a:lnTo>
                <a:lnTo>
                  <a:pt x="845713" y="1720516"/>
                </a:lnTo>
                <a:cubicBezTo>
                  <a:pt x="745367" y="1698834"/>
                  <a:pt x="668832" y="1660482"/>
                  <a:pt x="544674" y="1655469"/>
                </a:cubicBezTo>
                <a:cubicBezTo>
                  <a:pt x="612937" y="1574382"/>
                  <a:pt x="669293" y="1493295"/>
                  <a:pt x="804230" y="1440782"/>
                </a:cubicBezTo>
                <a:cubicBezTo>
                  <a:pt x="888743" y="1373857"/>
                  <a:pt x="992307" y="1354555"/>
                  <a:pt x="1086345" y="1311442"/>
                </a:cubicBezTo>
                <a:cubicBezTo>
                  <a:pt x="1022302" y="1259180"/>
                  <a:pt x="955877" y="1221205"/>
                  <a:pt x="929934" y="1118937"/>
                </a:cubicBezTo>
                <a:lnTo>
                  <a:pt x="972797" y="765886"/>
                </a:lnTo>
                <a:lnTo>
                  <a:pt x="996735" y="716506"/>
                </a:lnTo>
                <a:lnTo>
                  <a:pt x="1194629" y="577516"/>
                </a:lnTo>
                <a:cubicBezTo>
                  <a:pt x="1215684" y="516732"/>
                  <a:pt x="1174827" y="496429"/>
                  <a:pt x="1122064" y="466600"/>
                </a:cubicBezTo>
                <a:cubicBezTo>
                  <a:pt x="1064413" y="500063"/>
                  <a:pt x="1001999" y="495425"/>
                  <a:pt x="941966" y="481263"/>
                </a:cubicBezTo>
                <a:cubicBezTo>
                  <a:pt x="853986" y="417722"/>
                  <a:pt x="801722" y="332748"/>
                  <a:pt x="749461" y="240632"/>
                </a:cubicBezTo>
                <a:cubicBezTo>
                  <a:pt x="782924" y="184485"/>
                  <a:pt x="794955" y="130719"/>
                  <a:pt x="785555" y="72190"/>
                </a:cubicBezTo>
                <a:lnTo>
                  <a:pt x="953998" y="0"/>
                </a:lnTo>
                <a:cubicBezTo>
                  <a:pt x="1031953" y="145757"/>
                  <a:pt x="1128957" y="270084"/>
                  <a:pt x="1230724" y="372979"/>
                </a:cubicBezTo>
                <a:lnTo>
                  <a:pt x="1380116" y="591553"/>
                </a:lnTo>
                <a:cubicBezTo>
                  <a:pt x="1379280" y="651001"/>
                  <a:pt x="1378445" y="710448"/>
                  <a:pt x="1377609" y="769896"/>
                </a:cubicBezTo>
                <a:cubicBezTo>
                  <a:pt x="1374517" y="851652"/>
                  <a:pt x="1388096" y="921502"/>
                  <a:pt x="1411198" y="986590"/>
                </a:cubicBezTo>
                <a:cubicBezTo>
                  <a:pt x="1480254" y="1061036"/>
                  <a:pt x="1563598" y="1106905"/>
                  <a:pt x="1639798" y="1167063"/>
                </a:cubicBezTo>
                <a:lnTo>
                  <a:pt x="2096998" y="1552074"/>
                </a:lnTo>
                <a:cubicBezTo>
                  <a:pt x="2175663" y="1636295"/>
                  <a:pt x="2261471" y="1715754"/>
                  <a:pt x="2332992" y="1804737"/>
                </a:cubicBezTo>
                <a:lnTo>
                  <a:pt x="2522990" y="1951372"/>
                </a:lnTo>
                <a:lnTo>
                  <a:pt x="2763998" y="2281237"/>
                </a:lnTo>
                <a:lnTo>
                  <a:pt x="2898727" y="2594811"/>
                </a:lnTo>
                <a:cubicBezTo>
                  <a:pt x="3193710" y="2792747"/>
                  <a:pt x="3514886" y="2978778"/>
                  <a:pt x="3783675" y="3188620"/>
                </a:cubicBezTo>
                <a:lnTo>
                  <a:pt x="4154398" y="3585411"/>
                </a:lnTo>
                <a:cubicBezTo>
                  <a:pt x="4273586" y="3732172"/>
                  <a:pt x="4347530" y="3874168"/>
                  <a:pt x="4419092" y="4018547"/>
                </a:cubicBezTo>
                <a:cubicBezTo>
                  <a:pt x="4518227" y="4300036"/>
                  <a:pt x="4574500" y="4557713"/>
                  <a:pt x="4628391" y="4848726"/>
                </a:cubicBezTo>
                <a:cubicBezTo>
                  <a:pt x="4663733" y="5094121"/>
                  <a:pt x="4718128" y="5329989"/>
                  <a:pt x="4743945" y="5570621"/>
                </a:cubicBezTo>
                <a:lnTo>
                  <a:pt x="4768008" y="6232358"/>
                </a:lnTo>
                <a:lnTo>
                  <a:pt x="1230724" y="6234613"/>
                </a:ln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369A2CD4-B8C7-4080-BE4A-0E01F5DE903A}"/>
              </a:ext>
            </a:extLst>
          </p:cNvPr>
          <p:cNvSpPr txBox="1">
            <a:spLocks/>
          </p:cNvSpPr>
          <p:nvPr/>
        </p:nvSpPr>
        <p:spPr>
          <a:xfrm>
            <a:off x="3125807" y="3114150"/>
            <a:ext cx="124151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not</a:t>
            </a:r>
          </a:p>
        </p:txBody>
      </p:sp>
      <p:sp>
        <p:nvSpPr>
          <p:cNvPr id="7" name="Title 1">
            <a:extLst>
              <a:ext uri="{FF2B5EF4-FFF2-40B4-BE49-F238E27FC236}">
                <a16:creationId xmlns:a16="http://schemas.microsoft.com/office/drawing/2014/main" id="{7DC8B3DB-90B8-4BD4-97C2-9EE77C9C42A6}"/>
              </a:ext>
            </a:extLst>
          </p:cNvPr>
          <p:cNvSpPr txBox="1">
            <a:spLocks/>
          </p:cNvSpPr>
          <p:nvPr/>
        </p:nvSpPr>
        <p:spPr>
          <a:xfrm>
            <a:off x="5271123" y="3109389"/>
            <a:ext cx="179757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know</a:t>
            </a:r>
          </a:p>
        </p:txBody>
      </p:sp>
      <p:sp>
        <p:nvSpPr>
          <p:cNvPr id="3074" name="Rectangle 2"/>
          <p:cNvSpPr>
            <a:spLocks noGrp="1" noChangeArrowheads="1"/>
          </p:cNvSpPr>
          <p:nvPr>
            <p:ph type="title"/>
          </p:nvPr>
        </p:nvSpPr>
        <p:spPr>
          <a:xfrm>
            <a:off x="457200" y="2252776"/>
            <a:ext cx="8229600" cy="235244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labor of fools wearies them, For they do not even know how to go to the city!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Ecclesiastes 10:15 </a:t>
            </a:r>
          </a:p>
        </p:txBody>
      </p:sp>
      <p:sp>
        <p:nvSpPr>
          <p:cNvPr id="6" name="Rectangle 2">
            <a:extLst>
              <a:ext uri="{FF2B5EF4-FFF2-40B4-BE49-F238E27FC236}">
                <a16:creationId xmlns:a16="http://schemas.microsoft.com/office/drawing/2014/main" id="{36856A56-04CF-4A36-8411-65AA8C318CB3}"/>
              </a:ext>
            </a:extLst>
          </p:cNvPr>
          <p:cNvSpPr txBox="1">
            <a:spLocks noChangeArrowheads="1"/>
          </p:cNvSpPr>
          <p:nvPr/>
        </p:nvSpPr>
        <p:spPr bwMode="auto">
          <a:xfrm>
            <a:off x="3058568" y="3049944"/>
            <a:ext cx="137332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not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70F06F76-956C-48E6-89B3-86B6971015AE}"/>
              </a:ext>
            </a:extLst>
          </p:cNvPr>
          <p:cNvSpPr txBox="1">
            <a:spLocks noChangeArrowheads="1"/>
          </p:cNvSpPr>
          <p:nvPr/>
        </p:nvSpPr>
        <p:spPr bwMode="auto">
          <a:xfrm>
            <a:off x="5242301" y="3048143"/>
            <a:ext cx="18500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know</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20C9DBB3-D448-4B57-B4EB-64F5D05F75EB}"/>
              </a:ext>
            </a:extLst>
          </p:cNvPr>
          <p:cNvSpPr txBox="1">
            <a:spLocks noChangeArrowheads="1"/>
          </p:cNvSpPr>
          <p:nvPr/>
        </p:nvSpPr>
        <p:spPr bwMode="auto">
          <a:xfrm>
            <a:off x="3099639" y="3013571"/>
            <a:ext cx="1289705" cy="82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not</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hidden="1">
            <a:extLst>
              <a:ext uri="{FF2B5EF4-FFF2-40B4-BE49-F238E27FC236}">
                <a16:creationId xmlns:a16="http://schemas.microsoft.com/office/drawing/2014/main" id="{B17D765C-D8AA-4DB2-8CAF-33D0091B4204}"/>
              </a:ext>
            </a:extLst>
          </p:cNvPr>
          <p:cNvSpPr txBox="1">
            <a:spLocks noChangeArrowheads="1"/>
          </p:cNvSpPr>
          <p:nvPr/>
        </p:nvSpPr>
        <p:spPr bwMode="auto">
          <a:xfrm>
            <a:off x="1959145" y="1896890"/>
            <a:ext cx="1289705" cy="82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not</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1427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xit" presetSubtype="0" fill="hold" grpId="1" nodeType="afterEffect">
                                  <p:stCondLst>
                                    <p:cond delay="0"/>
                                  </p:stCondLst>
                                  <p:childTnLst>
                                    <p:animEffect transition="out" filter="fade">
                                      <p:cBhvr>
                                        <p:cTn id="15" dur="250"/>
                                        <p:tgtEl>
                                          <p:spTgt spid="11"/>
                                        </p:tgtEl>
                                      </p:cBhvr>
                                    </p:animEffect>
                                    <p:set>
                                      <p:cBhvr>
                                        <p:cTn id="16" dur="1" fill="hold">
                                          <p:stCondLst>
                                            <p:cond delay="249"/>
                                          </p:stCondLst>
                                        </p:cTn>
                                        <p:tgtEl>
                                          <p:spTgt spid="1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par>
                                <p:cTn id="22" presetID="18" presetClass="emph" presetSubtype="0" fill="hold" grpId="1" nodeType="withEffect">
                                  <p:stCondLst>
                                    <p:cond delay="0"/>
                                  </p:stCondLst>
                                  <p:childTnLst>
                                    <p:set>
                                      <p:cBhvr override="childStyle">
                                        <p:cTn id="23" dur="500" fill="hold"/>
                                        <p:tgtEl>
                                          <p:spTgt spid="4"/>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par>
                                <p:cTn id="27" presetID="22" presetClass="entr" presetSubtype="8" fill="hold" grpId="0" nodeType="withEffect">
                                  <p:stCondLst>
                                    <p:cond delay="40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par>
                                <p:cTn id="30" presetID="18" presetClass="emph" presetSubtype="0" fill="hold" grpId="1" nodeType="withEffect">
                                  <p:stCondLst>
                                    <p:cond delay="400"/>
                                  </p:stCondLst>
                                  <p:childTnLst>
                                    <p:set>
                                      <p:cBhvr override="childStyle">
                                        <p:cTn id="31" dur="500" fill="hold"/>
                                        <p:tgtEl>
                                          <p:spTgt spid="7"/>
                                        </p:tgtEl>
                                        <p:attrNameLst>
                                          <p:attrName>style.textDecorationUnderline</p:attrName>
                                        </p:attrNameLst>
                                      </p:cBhvr>
                                      <p:to>
                                        <p:strVal val="true"/>
                                      </p:to>
                                    </p:set>
                                  </p:childTnLst>
                                </p:cTn>
                              </p:par>
                              <p:par>
                                <p:cTn id="32" presetID="22" presetClass="entr" presetSubtype="8" fill="hold" grpId="0" nodeType="withEffect">
                                  <p:stCondLst>
                                    <p:cond delay="40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250"/>
                                        <p:tgtEl>
                                          <p:spTgt spid="11"/>
                                        </p:tgtEl>
                                      </p:cBhvr>
                                    </p:animEffect>
                                  </p:childTnLst>
                                </p:cTn>
                              </p:par>
                              <p:par>
                                <p:cTn id="40" presetID="42" presetClass="path" presetSubtype="0" accel="50000" decel="50000" fill="hold" grpId="2" nodeType="withEffect">
                                  <p:stCondLst>
                                    <p:cond delay="0"/>
                                  </p:stCondLst>
                                  <p:childTnLst>
                                    <p:animMotion origin="layout" path="M 1.38889E-6 2.96296E-6 L -0.12465 -0.16273 " pathEditMode="relative" rAng="0" ptsTypes="AA">
                                      <p:cBhvr>
                                        <p:cTn id="41" dur="2000" fill="hold"/>
                                        <p:tgtEl>
                                          <p:spTgt spid="11"/>
                                        </p:tgtEl>
                                        <p:attrNameLst>
                                          <p:attrName>ppt_x</p:attrName>
                                          <p:attrName>ppt_y</p:attrName>
                                        </p:attrNameLst>
                                      </p:cBhvr>
                                      <p:rCtr x="-6233" y="-8148"/>
                                    </p:animMotion>
                                  </p:childTnLst>
                                </p:cTn>
                              </p:par>
                              <p:par>
                                <p:cTn id="42" presetID="10" presetClass="exit" presetSubtype="0" fill="hold" grpId="1" nodeType="withEffect">
                                  <p:stCondLst>
                                    <p:cond delay="0"/>
                                  </p:stCondLst>
                                  <p:childTnLst>
                                    <p:animEffect transition="out" filter="fade">
                                      <p:cBhvr>
                                        <p:cTn id="43" dur="1250"/>
                                        <p:tgtEl>
                                          <p:spTgt spid="3074"/>
                                        </p:tgtEl>
                                      </p:cBhvr>
                                    </p:animEffect>
                                    <p:set>
                                      <p:cBhvr>
                                        <p:cTn id="44" dur="1" fill="hold">
                                          <p:stCondLst>
                                            <p:cond delay="1249"/>
                                          </p:stCondLst>
                                        </p:cTn>
                                        <p:tgtEl>
                                          <p:spTgt spid="3074"/>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grpId="2" nodeType="withEffect">
                                  <p:stCondLst>
                                    <p:cond delay="0"/>
                                  </p:stCondLst>
                                  <p:childTnLst>
                                    <p:animEffect transition="out" filter="fade">
                                      <p:cBhvr>
                                        <p:cTn id="55" dur="500"/>
                                        <p:tgtEl>
                                          <p:spTgt spid="4"/>
                                        </p:tgtEl>
                                      </p:cBhvr>
                                    </p:animEffect>
                                    <p:set>
                                      <p:cBhvr>
                                        <p:cTn id="5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7" grpId="0"/>
      <p:bldP spid="7" grpId="1"/>
      <p:bldP spid="7" grpId="2"/>
      <p:bldP spid="3074" grpId="0"/>
      <p:bldP spid="3074" grpId="1"/>
      <p:bldP spid="6" grpId="0"/>
      <p:bldP spid="6" grpId="1"/>
      <p:bldP spid="8" grpId="0"/>
      <p:bldP spid="8" grpId="1"/>
      <p:bldP spid="11" grpId="0"/>
      <p:bldP spid="11" grpId="1"/>
      <p:bldP spid="11"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E0CDC6-FEE4-40A3-BB40-802B97697A0F}"/>
              </a:ext>
            </a:extLst>
          </p:cNvPr>
          <p:cNvPicPr>
            <a:picLocks noChangeAspect="1"/>
          </p:cNvPicPr>
          <p:nvPr/>
        </p:nvPicPr>
        <p:blipFill rotWithShape="1">
          <a:blip r:embed="rId3">
            <a:extLst>
              <a:ext uri="{28A0092B-C50C-407E-A947-70E740481C1C}">
                <a14:useLocalDpi xmlns:a14="http://schemas.microsoft.com/office/drawing/2010/main" val="0"/>
              </a:ext>
            </a:extLst>
          </a:blip>
          <a:srcRect l="6862" r="9596"/>
          <a:stretch/>
        </p:blipFill>
        <p:spPr>
          <a:xfrm>
            <a:off x="0" y="0"/>
            <a:ext cx="9144000" cy="6858000"/>
          </a:xfrm>
          <a:prstGeom prst="rect">
            <a:avLst/>
          </a:prstGeom>
        </p:spPr>
      </p:pic>
      <p:sp>
        <p:nvSpPr>
          <p:cNvPr id="3074" name="Rectangle 2"/>
          <p:cNvSpPr>
            <a:spLocks noGrp="1" noChangeArrowheads="1"/>
          </p:cNvSpPr>
          <p:nvPr>
            <p:ph type="title"/>
          </p:nvPr>
        </p:nvSpPr>
        <p:spPr>
          <a:xfrm>
            <a:off x="1190846" y="1879032"/>
            <a:ext cx="6884413" cy="281690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 not overwork to be rich; Because of your own </a:t>
            </a:r>
            <a:r>
              <a:rPr lang="en-US" altLang="en-US" b="1"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understanding</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cease!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23:4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8" name="Rectangle 2">
            <a:extLst>
              <a:ext uri="{FF2B5EF4-FFF2-40B4-BE49-F238E27FC236}">
                <a16:creationId xmlns:a16="http://schemas.microsoft.com/office/drawing/2014/main" id="{374AF8ED-0D55-4076-ACEB-98B55DD16A7D}"/>
              </a:ext>
            </a:extLst>
          </p:cNvPr>
          <p:cNvSpPr txBox="1">
            <a:spLocks noChangeArrowheads="1"/>
          </p:cNvSpPr>
          <p:nvPr/>
        </p:nvSpPr>
        <p:spPr bwMode="auto">
          <a:xfrm>
            <a:off x="1959145" y="1896890"/>
            <a:ext cx="1289705" cy="82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not</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253B7353-738C-4F5D-AFF9-C3DBF4642DD2}"/>
              </a:ext>
            </a:extLst>
          </p:cNvPr>
          <p:cNvSpPr txBox="1">
            <a:spLocks noChangeArrowheads="1"/>
          </p:cNvSpPr>
          <p:nvPr/>
        </p:nvSpPr>
        <p:spPr bwMode="auto">
          <a:xfrm>
            <a:off x="1190846" y="1879032"/>
            <a:ext cx="6884413" cy="2816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Do not overwork to be rich</a:t>
            </a:r>
            <a:r>
              <a:rPr lang="en-US" altLang="en-US" b="1" kern="0" dirty="0">
                <a:ln w="17780" cmpd="sng">
                  <a:solidFill>
                    <a:schemeClr val="bg1">
                      <a:lumMod val="50000"/>
                    </a:schemeClr>
                  </a:solidFill>
                  <a:prstDash val="solid"/>
                  <a:miter lim="800000"/>
                </a:ln>
                <a:solidFill>
                  <a:sysClr val="windowText" lastClr="000000"/>
                </a:solidFill>
                <a:effectLst>
                  <a:glow rad="101600">
                    <a:schemeClr val="tx1"/>
                  </a:glow>
                  <a:outerShdw blurRad="50800" algn="tl" rotWithShape="0">
                    <a:srgbClr val="000000"/>
                  </a:outerShdw>
                </a:effectLst>
                <a:latin typeface="Calibri" panose="020F0502020204030204" pitchFamily="34" charset="0"/>
              </a:rPr>
              <a:t>;</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chemeClr val="bg1">
                      <a:lumMod val="50000"/>
                    </a:schemeClr>
                  </a:solidFill>
                  <a:prstDash val="solid"/>
                  <a:miter lim="800000"/>
                </a:ln>
                <a:solidFill>
                  <a:sysClr val="windowText" lastClr="000000"/>
                </a:solidFill>
                <a:effectLst>
                  <a:glow rad="101600">
                    <a:schemeClr val="tx1"/>
                  </a:glow>
                  <a:outerShdw blurRad="50800" algn="tl" rotWithShape="0">
                    <a:srgbClr val="000000"/>
                  </a:outerShdw>
                </a:effectLst>
                <a:latin typeface="Calibri" panose="020F0502020204030204" pitchFamily="34" charset="0"/>
              </a:rPr>
              <a:t>Because of your own understanding, cease!          </a:t>
            </a:r>
            <a:r>
              <a:rPr lang="en-US" altLang="en-US" sz="3200" b="1" kern="0" dirty="0">
                <a:ln w="17780" cmpd="sng">
                  <a:solidFill>
                    <a:schemeClr val="bg1">
                      <a:lumMod val="50000"/>
                    </a:schemeClr>
                  </a:solidFill>
                  <a:prstDash val="solid"/>
                  <a:miter lim="800000"/>
                </a:ln>
                <a:solidFill>
                  <a:sysClr val="windowText" lastClr="000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chemeClr val="bg1">
                      <a:lumMod val="50000"/>
                    </a:schemeClr>
                  </a:solidFill>
                  <a:prstDash val="solid"/>
                  <a:miter lim="800000"/>
                </a:ln>
                <a:solidFill>
                  <a:sysClr val="windowText" lastClr="000000"/>
                </a:solidFill>
                <a:effectLst>
                  <a:glow rad="101600">
                    <a:schemeClr val="tx1"/>
                  </a:glow>
                  <a:outerShdw blurRad="50800" algn="tl" rotWithShape="0">
                    <a:srgbClr val="000000"/>
                  </a:outerShdw>
                </a:effectLst>
                <a:latin typeface="Calibri" panose="020F0502020204030204" pitchFamily="34" charset="0"/>
              </a:rPr>
              <a:t>Proverbs 23:4 </a:t>
            </a:r>
            <a:r>
              <a:rPr lang="en-US" altLang="en-US" sz="4000" b="1" i="1" kern="0" dirty="0">
                <a:ln w="17780" cmpd="sng">
                  <a:solidFill>
                    <a:schemeClr val="bg1">
                      <a:lumMod val="50000"/>
                    </a:schemeClr>
                  </a:solidFill>
                  <a:prstDash val="solid"/>
                  <a:miter lim="800000"/>
                </a:ln>
                <a:solidFill>
                  <a:sysClr val="windowText" lastClr="000000"/>
                </a:solidFill>
                <a:effectLst>
                  <a:glow rad="101600">
                    <a:schemeClr val="tx1"/>
                  </a:glow>
                  <a:outerShdw blurRad="50800" algn="tl" rotWithShape="0">
                    <a:srgbClr val="000000"/>
                  </a:outerShdw>
                </a:effectLst>
                <a:latin typeface="Calibri" panose="020F0502020204030204" pitchFamily="34" charset="0"/>
              </a:rPr>
              <a:t> </a:t>
            </a:r>
          </a:p>
        </p:txBody>
      </p:sp>
      <p:sp>
        <p:nvSpPr>
          <p:cNvPr id="6" name="Rounded Rectangle 5">
            <a:extLst>
              <a:ext uri="{FF2B5EF4-FFF2-40B4-BE49-F238E27FC236}">
                <a16:creationId xmlns:a16="http://schemas.microsoft.com/office/drawing/2014/main" id="{C6B7198E-2451-4F5E-9301-1D98AD5AF542}"/>
              </a:ext>
            </a:extLst>
          </p:cNvPr>
          <p:cNvSpPr>
            <a:spLocks noChangeAspect="1"/>
          </p:cNvSpPr>
          <p:nvPr/>
        </p:nvSpPr>
        <p:spPr>
          <a:xfrm>
            <a:off x="1317230" y="3274540"/>
            <a:ext cx="4878448" cy="864973"/>
          </a:xfrm>
          <a:prstGeom prst="roundRect">
            <a:avLst/>
          </a:prstGeom>
          <a:blipFill>
            <a:blip r:embed="rId4"/>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237B7FC-0B7C-45FF-89C5-884181611F69}"/>
              </a:ext>
            </a:extLst>
          </p:cNvPr>
          <p:cNvSpPr>
            <a:spLocks noChangeArrowheads="1"/>
          </p:cNvSpPr>
          <p:nvPr/>
        </p:nvSpPr>
        <p:spPr bwMode="auto">
          <a:xfrm>
            <a:off x="2957011" y="3026089"/>
            <a:ext cx="1330784" cy="1385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3800" b="1" dirty="0">
                <a:ln w="11430"/>
                <a:solidFill>
                  <a:srgbClr val="FF0000"/>
                </a:solidFill>
                <a:effectLst>
                  <a:glow rad="63500">
                    <a:schemeClr val="tx1"/>
                  </a:glow>
                  <a:outerShdw blurRad="50800" dist="39000" dir="5460000" algn="tl">
                    <a:srgbClr val="000000">
                      <a:alpha val="38000"/>
                    </a:srgbClr>
                  </a:outerShdw>
                </a:effectLst>
                <a:latin typeface="Chiller" panose="04020404031007020602" pitchFamily="82" charset="0"/>
                <a:ea typeface="+mj-ea"/>
                <a:cs typeface="+mj-cs"/>
              </a:rPr>
              <a:t>X</a:t>
            </a:r>
          </a:p>
        </p:txBody>
      </p:sp>
    </p:spTree>
    <p:extLst>
      <p:ext uri="{BB962C8B-B14F-4D97-AF65-F5344CB8AC3E}">
        <p14:creationId xmlns:p14="http://schemas.microsoft.com/office/powerpoint/2010/main" val="23805264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8"/>
                                        </p:tgtEl>
                                      </p:cBhvr>
                                    </p:animEffect>
                                    <p:set>
                                      <p:cBhvr>
                                        <p:cTn id="14" dur="1" fill="hold">
                                          <p:stCondLst>
                                            <p:cond delay="24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32"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out)">
                                      <p:cBhvr>
                                        <p:cTn id="24" dur="1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dissolve">
                                      <p:cBhvr>
                                        <p:cTn id="29" dur="500">
                                          <p:stCondLst>
                                            <p:cond delay="0"/>
                                          </p:stCondLst>
                                        </p:cTn>
                                        <p:tgtEl>
                                          <p:spTgt spid="7"/>
                                        </p:tgtEl>
                                      </p:cBhvr>
                                    </p:animEffect>
                                    <p:anim to="" calcmode="lin" valueType="num">
                                      <p:cBhvr>
                                        <p:cTn id="30"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8" grpId="1"/>
      <p:bldP spid="4" grpId="0"/>
      <p:bldP spid="6"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ACC08A-916F-4403-8A6D-F850062364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712C33A7-5212-4EB6-85ED-5E60E3D29E44}"/>
              </a:ext>
            </a:extLst>
          </p:cNvPr>
          <p:cNvSpPr txBox="1">
            <a:spLocks/>
          </p:cNvSpPr>
          <p:nvPr/>
        </p:nvSpPr>
        <p:spPr>
          <a:xfrm>
            <a:off x="1227507" y="2029710"/>
            <a:ext cx="657092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My flesh and my heart fail</a:t>
            </a:r>
          </a:p>
        </p:txBody>
      </p:sp>
      <p:sp>
        <p:nvSpPr>
          <p:cNvPr id="3074" name="Rectangle 2"/>
          <p:cNvSpPr>
            <a:spLocks noGrp="1" noChangeArrowheads="1"/>
          </p:cNvSpPr>
          <p:nvPr>
            <p:ph type="title"/>
          </p:nvPr>
        </p:nvSpPr>
        <p:spPr>
          <a:xfrm>
            <a:off x="990599" y="1853633"/>
            <a:ext cx="7206343" cy="293301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My flesh and my heart fail; But God is the strength of my heart and my portion forever.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73:26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A3BC3DB0-B23E-4C47-BC9B-106A9224442F}"/>
              </a:ext>
            </a:extLst>
          </p:cNvPr>
          <p:cNvSpPr txBox="1">
            <a:spLocks noChangeArrowheads="1"/>
          </p:cNvSpPr>
          <p:nvPr/>
        </p:nvSpPr>
        <p:spPr bwMode="auto">
          <a:xfrm>
            <a:off x="1259405" y="1961866"/>
            <a:ext cx="651775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My flesh and my heart fail</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pic>
        <p:nvPicPr>
          <p:cNvPr id="9" name="Picture 17">
            <a:extLst>
              <a:ext uri="{FF2B5EF4-FFF2-40B4-BE49-F238E27FC236}">
                <a16:creationId xmlns:a16="http://schemas.microsoft.com/office/drawing/2014/main" id="{B19E2D4D-47E5-46B6-8B24-9A25C9AD937B}"/>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ounded Rectangle 42">
            <a:extLst>
              <a:ext uri="{FF2B5EF4-FFF2-40B4-BE49-F238E27FC236}">
                <a16:creationId xmlns:a16="http://schemas.microsoft.com/office/drawing/2014/main" id="{676AF3B9-6BA6-4C29-A0F8-F9966D7A8BFC}"/>
              </a:ext>
            </a:extLst>
          </p:cNvPr>
          <p:cNvSpPr/>
          <p:nvPr/>
        </p:nvSpPr>
        <p:spPr>
          <a:xfrm>
            <a:off x="2001795" y="2693774"/>
            <a:ext cx="6178378" cy="790832"/>
          </a:xfrm>
          <a:prstGeom prst="roundRect">
            <a:avLst/>
          </a:prstGeom>
          <a:blipFill>
            <a:blip r:embed="rId5"/>
            <a:stretch>
              <a:fillRect/>
            </a:stretch>
          </a:blipFill>
          <a:ln w="25400" cap="flat" cmpd="sng" algn="ctr">
            <a:noFill/>
            <a:prstDash val="solid"/>
          </a:ln>
          <a:effectLst>
            <a:softEdge rad="118625"/>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43">
            <a:extLst>
              <a:ext uri="{FF2B5EF4-FFF2-40B4-BE49-F238E27FC236}">
                <a16:creationId xmlns:a16="http://schemas.microsoft.com/office/drawing/2014/main" id="{7DD34AB5-1468-4C4B-BF8D-D1CBBC0C108E}"/>
              </a:ext>
            </a:extLst>
          </p:cNvPr>
          <p:cNvSpPr/>
          <p:nvPr/>
        </p:nvSpPr>
        <p:spPr>
          <a:xfrm>
            <a:off x="951470" y="3299254"/>
            <a:ext cx="1544595" cy="803189"/>
          </a:xfrm>
          <a:prstGeom prst="roundRect">
            <a:avLst/>
          </a:prstGeom>
          <a:blipFill>
            <a:blip r:embed="rId6"/>
            <a:stretch>
              <a:fillRect/>
            </a:stretch>
          </a:blipFill>
          <a:ln w="25400" cap="flat" cmpd="sng" algn="ctr">
            <a:noFill/>
            <a:prstDash val="solid"/>
          </a:ln>
          <a:effectLst>
            <a:softEdge rad="120478"/>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44">
            <a:extLst>
              <a:ext uri="{FF2B5EF4-FFF2-40B4-BE49-F238E27FC236}">
                <a16:creationId xmlns:a16="http://schemas.microsoft.com/office/drawing/2014/main" id="{1DBC6F44-A81A-40B9-851E-5A67E6D11613}"/>
              </a:ext>
            </a:extLst>
          </p:cNvPr>
          <p:cNvSpPr/>
          <p:nvPr/>
        </p:nvSpPr>
        <p:spPr>
          <a:xfrm>
            <a:off x="6079524" y="3311611"/>
            <a:ext cx="2014152" cy="827903"/>
          </a:xfrm>
          <a:prstGeom prst="roundRect">
            <a:avLst/>
          </a:prstGeom>
          <a:blipFill>
            <a:blip r:embed="rId7"/>
            <a:stretch>
              <a:fillRect/>
            </a:stretch>
          </a:blipFill>
          <a:ln w="25400" cap="flat" cmpd="sng" algn="ctr">
            <a:noFill/>
            <a:prstDash val="solid"/>
          </a:ln>
          <a:effectLst>
            <a:softEdge rad="124185"/>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7278521"/>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80">
                                          <p:stCondLst>
                                            <p:cond delay="0"/>
                                          </p:stCondLst>
                                        </p:cTn>
                                        <p:tgtEl>
                                          <p:spTgt spid="3074"/>
                                        </p:tgtEl>
                                      </p:cBhvr>
                                    </p:animEffect>
                                    <p:anim calcmode="lin" valueType="num">
                                      <p:cBhvr>
                                        <p:cTn id="8"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3074"/>
                                        </p:tgtEl>
                                      </p:cBhvr>
                                      <p:to x="100000" y="60000"/>
                                    </p:animScale>
                                    <p:animScale>
                                      <p:cBhvr>
                                        <p:cTn id="14" dur="166" decel="50000">
                                          <p:stCondLst>
                                            <p:cond delay="676"/>
                                          </p:stCondLst>
                                        </p:cTn>
                                        <p:tgtEl>
                                          <p:spTgt spid="3074"/>
                                        </p:tgtEl>
                                      </p:cBhvr>
                                      <p:to x="100000" y="100000"/>
                                    </p:animScale>
                                    <p:animScale>
                                      <p:cBhvr>
                                        <p:cTn id="15" dur="26">
                                          <p:stCondLst>
                                            <p:cond delay="1312"/>
                                          </p:stCondLst>
                                        </p:cTn>
                                        <p:tgtEl>
                                          <p:spTgt spid="3074"/>
                                        </p:tgtEl>
                                      </p:cBhvr>
                                      <p:to x="100000" y="80000"/>
                                    </p:animScale>
                                    <p:animScale>
                                      <p:cBhvr>
                                        <p:cTn id="16" dur="166" decel="50000">
                                          <p:stCondLst>
                                            <p:cond delay="1338"/>
                                          </p:stCondLst>
                                        </p:cTn>
                                        <p:tgtEl>
                                          <p:spTgt spid="3074"/>
                                        </p:tgtEl>
                                      </p:cBhvr>
                                      <p:to x="100000" y="100000"/>
                                    </p:animScale>
                                    <p:animScale>
                                      <p:cBhvr>
                                        <p:cTn id="17" dur="26">
                                          <p:stCondLst>
                                            <p:cond delay="1642"/>
                                          </p:stCondLst>
                                        </p:cTn>
                                        <p:tgtEl>
                                          <p:spTgt spid="3074"/>
                                        </p:tgtEl>
                                      </p:cBhvr>
                                      <p:to x="100000" y="90000"/>
                                    </p:animScale>
                                    <p:animScale>
                                      <p:cBhvr>
                                        <p:cTn id="18" dur="166" decel="50000">
                                          <p:stCondLst>
                                            <p:cond delay="1668"/>
                                          </p:stCondLst>
                                        </p:cTn>
                                        <p:tgtEl>
                                          <p:spTgt spid="3074"/>
                                        </p:tgtEl>
                                      </p:cBhvr>
                                      <p:to x="100000" y="100000"/>
                                    </p:animScale>
                                    <p:animScale>
                                      <p:cBhvr>
                                        <p:cTn id="19" dur="26">
                                          <p:stCondLst>
                                            <p:cond delay="1808"/>
                                          </p:stCondLst>
                                        </p:cTn>
                                        <p:tgtEl>
                                          <p:spTgt spid="3074"/>
                                        </p:tgtEl>
                                      </p:cBhvr>
                                      <p:to x="100000" y="95000"/>
                                    </p:animScale>
                                    <p:animScale>
                                      <p:cBhvr>
                                        <p:cTn id="20" dur="166" decel="50000">
                                          <p:stCondLst>
                                            <p:cond delay="1834"/>
                                          </p:stCondLst>
                                        </p:cTn>
                                        <p:tgtEl>
                                          <p:spTgt spid="307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750"/>
                                        <p:tgtEl>
                                          <p:spTgt spid="4"/>
                                        </p:tgtEl>
                                      </p:cBhvr>
                                    </p:animEffect>
                                  </p:childTnLst>
                                </p:cTn>
                              </p:par>
                              <p:par>
                                <p:cTn id="26" presetID="18" presetClass="emph" presetSubtype="0" fill="hold" grpId="1" nodeType="withEffect">
                                  <p:stCondLst>
                                    <p:cond delay="0"/>
                                  </p:stCondLst>
                                  <p:childTnLst>
                                    <p:set>
                                      <p:cBhvr override="childStyle">
                                        <p:cTn id="27" dur="750" fill="hold"/>
                                        <p:tgtEl>
                                          <p:spTgt spid="4"/>
                                        </p:tgtEl>
                                        <p:attrNameLst>
                                          <p:attrName>style.textDecorationUnderline</p:attrName>
                                        </p:attrNameLst>
                                      </p:cBhvr>
                                      <p:to>
                                        <p:strVal val="true"/>
                                      </p:to>
                                    </p:set>
                                  </p:childTnLst>
                                </p:cTn>
                              </p:par>
                              <p:par>
                                <p:cTn id="28" presetID="22" presetClass="entr" presetSubtype="8"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75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5" grpId="0"/>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7AE279-BBF5-4D29-BBA3-B993DC9721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4" name="Title 1">
            <a:extLst>
              <a:ext uri="{FF2B5EF4-FFF2-40B4-BE49-F238E27FC236}">
                <a16:creationId xmlns:a16="http://schemas.microsoft.com/office/drawing/2014/main" id="{7F0D6D8C-8A62-4751-924A-40CE34809158}"/>
              </a:ext>
            </a:extLst>
          </p:cNvPr>
          <p:cNvSpPr txBox="1">
            <a:spLocks/>
          </p:cNvSpPr>
          <p:nvPr/>
        </p:nvSpPr>
        <p:spPr>
          <a:xfrm>
            <a:off x="1317930" y="430329"/>
            <a:ext cx="220059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But now</a:t>
            </a:r>
          </a:p>
        </p:txBody>
      </p:sp>
      <p:sp>
        <p:nvSpPr>
          <p:cNvPr id="6" name="Title 1">
            <a:extLst>
              <a:ext uri="{FF2B5EF4-FFF2-40B4-BE49-F238E27FC236}">
                <a16:creationId xmlns:a16="http://schemas.microsoft.com/office/drawing/2014/main" id="{9577A30A-E53E-435B-BDAD-8A18E307CDD4}"/>
              </a:ext>
            </a:extLst>
          </p:cNvPr>
          <p:cNvSpPr txBox="1">
            <a:spLocks/>
          </p:cNvSpPr>
          <p:nvPr/>
        </p:nvSpPr>
        <p:spPr>
          <a:xfrm>
            <a:off x="1839790" y="1098544"/>
            <a:ext cx="38862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you are weary</a:t>
            </a:r>
          </a:p>
        </p:txBody>
      </p:sp>
      <p:sp>
        <p:nvSpPr>
          <p:cNvPr id="8" name="Title 1">
            <a:extLst>
              <a:ext uri="{FF2B5EF4-FFF2-40B4-BE49-F238E27FC236}">
                <a16:creationId xmlns:a16="http://schemas.microsoft.com/office/drawing/2014/main" id="{28BEBC93-C5C8-4C4B-BC61-EF01CA4AD68D}"/>
              </a:ext>
            </a:extLst>
          </p:cNvPr>
          <p:cNvSpPr txBox="1">
            <a:spLocks/>
          </p:cNvSpPr>
          <p:nvPr/>
        </p:nvSpPr>
        <p:spPr>
          <a:xfrm>
            <a:off x="4620102" y="1774562"/>
            <a:ext cx="234315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troubled</a:t>
            </a:r>
          </a:p>
        </p:txBody>
      </p:sp>
      <p:sp>
        <p:nvSpPr>
          <p:cNvPr id="10" name="Title 1">
            <a:extLst>
              <a:ext uri="{FF2B5EF4-FFF2-40B4-BE49-F238E27FC236}">
                <a16:creationId xmlns:a16="http://schemas.microsoft.com/office/drawing/2014/main" id="{7F962DC3-42D1-481E-A249-3C335A9949AF}"/>
              </a:ext>
            </a:extLst>
          </p:cNvPr>
          <p:cNvSpPr txBox="1">
            <a:spLocks/>
          </p:cNvSpPr>
          <p:nvPr/>
        </p:nvSpPr>
        <p:spPr>
          <a:xfrm>
            <a:off x="5362917" y="2436482"/>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confidence?</a:t>
            </a:r>
          </a:p>
        </p:txBody>
      </p:sp>
      <p:sp>
        <p:nvSpPr>
          <p:cNvPr id="3074" name="Rectangle 2"/>
          <p:cNvSpPr>
            <a:spLocks noGrp="1" noChangeArrowheads="1"/>
          </p:cNvSpPr>
          <p:nvPr>
            <p:ph type="title"/>
          </p:nvPr>
        </p:nvSpPr>
        <p:spPr>
          <a:xfrm>
            <a:off x="656771" y="289719"/>
            <a:ext cx="7830457"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now it comes upon you, and you are weary; It touches you, and you are troubled. Is not your reverence your confidence? And the integrity of your ways your hope? Remember now, who ever perished being innocent? Or where were the upright ever cut off?"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Job 4:5-7 </a:t>
            </a:r>
          </a:p>
        </p:txBody>
      </p:sp>
      <p:sp>
        <p:nvSpPr>
          <p:cNvPr id="5" name="Rectangle 2">
            <a:extLst>
              <a:ext uri="{FF2B5EF4-FFF2-40B4-BE49-F238E27FC236}">
                <a16:creationId xmlns:a16="http://schemas.microsoft.com/office/drawing/2014/main" id="{E76D8982-93FE-4416-93B5-6466DCCB2716}"/>
              </a:ext>
            </a:extLst>
          </p:cNvPr>
          <p:cNvSpPr txBox="1">
            <a:spLocks noChangeArrowheads="1"/>
          </p:cNvSpPr>
          <p:nvPr/>
        </p:nvSpPr>
        <p:spPr bwMode="auto">
          <a:xfrm>
            <a:off x="1120477" y="366880"/>
            <a:ext cx="260947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But now</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E89FFC41-F14A-44D5-872B-80C16D38328F}"/>
              </a:ext>
            </a:extLst>
          </p:cNvPr>
          <p:cNvSpPr txBox="1">
            <a:spLocks noChangeArrowheads="1"/>
          </p:cNvSpPr>
          <p:nvPr/>
        </p:nvSpPr>
        <p:spPr bwMode="auto">
          <a:xfrm>
            <a:off x="1927722" y="1034303"/>
            <a:ext cx="369972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you are weary</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EA972117-04BE-470D-AD3F-3DD295C9026A}"/>
              </a:ext>
            </a:extLst>
          </p:cNvPr>
          <p:cNvSpPr txBox="1">
            <a:spLocks noChangeArrowheads="1"/>
          </p:cNvSpPr>
          <p:nvPr/>
        </p:nvSpPr>
        <p:spPr bwMode="auto">
          <a:xfrm>
            <a:off x="4553581" y="1756409"/>
            <a:ext cx="2481107" cy="660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troubled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D4151B61-5D6F-460B-BDF3-2A3CE48BD2DE}"/>
              </a:ext>
            </a:extLst>
          </p:cNvPr>
          <p:cNvSpPr txBox="1">
            <a:spLocks noChangeArrowheads="1"/>
          </p:cNvSpPr>
          <p:nvPr/>
        </p:nvSpPr>
        <p:spPr bwMode="auto">
          <a:xfrm>
            <a:off x="5391286" y="2377961"/>
            <a:ext cx="319310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confidence?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BB4F96B5-59C6-4CEF-AA63-B9ABADF239CE}"/>
              </a:ext>
            </a:extLst>
          </p:cNvPr>
          <p:cNvSpPr txBox="1">
            <a:spLocks noChangeArrowheads="1"/>
          </p:cNvSpPr>
          <p:nvPr/>
        </p:nvSpPr>
        <p:spPr bwMode="auto">
          <a:xfrm>
            <a:off x="2790168" y="3047886"/>
            <a:ext cx="243191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integrity</a:t>
            </a:r>
            <a:endParaRPr lang="en-US" altLang="en-US" b="1" i="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8065D376-C806-48C0-84AB-0A803D14DB94}"/>
              </a:ext>
            </a:extLst>
          </p:cNvPr>
          <p:cNvSpPr txBox="1">
            <a:spLocks noChangeArrowheads="1"/>
          </p:cNvSpPr>
          <p:nvPr/>
        </p:nvSpPr>
        <p:spPr bwMode="auto">
          <a:xfrm>
            <a:off x="2241687" y="3727336"/>
            <a:ext cx="160641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hope</a:t>
            </a:r>
            <a:endParaRPr lang="en-US" altLang="en-US" b="1" i="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F03A9F8D-D750-4B6F-8B81-6BE4DB4C384A}"/>
              </a:ext>
            </a:extLst>
          </p:cNvPr>
          <p:cNvSpPr txBox="1">
            <a:spLocks noChangeArrowheads="1"/>
          </p:cNvSpPr>
          <p:nvPr/>
        </p:nvSpPr>
        <p:spPr bwMode="auto">
          <a:xfrm>
            <a:off x="970100" y="5065599"/>
            <a:ext cx="243191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innocent</a:t>
            </a:r>
            <a:endParaRPr lang="en-US" altLang="en-US" b="1" i="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C123116A-63DF-4214-894F-D79D396D5B21}"/>
              </a:ext>
            </a:extLst>
          </p:cNvPr>
          <p:cNvSpPr txBox="1">
            <a:spLocks noChangeArrowheads="1"/>
          </p:cNvSpPr>
          <p:nvPr/>
        </p:nvSpPr>
        <p:spPr bwMode="auto">
          <a:xfrm>
            <a:off x="851831" y="5731554"/>
            <a:ext cx="205091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upright</a:t>
            </a:r>
            <a:endParaRPr lang="en-US" altLang="en-US" b="1" i="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16" name="Rectangle 2" hidden="1">
            <a:extLst>
              <a:ext uri="{FF2B5EF4-FFF2-40B4-BE49-F238E27FC236}">
                <a16:creationId xmlns:a16="http://schemas.microsoft.com/office/drawing/2014/main" id="{ACC1F6A1-1E7C-4450-90FC-8F8DA14AEBEC}"/>
              </a:ext>
            </a:extLst>
          </p:cNvPr>
          <p:cNvSpPr txBox="1">
            <a:spLocks noChangeArrowheads="1"/>
          </p:cNvSpPr>
          <p:nvPr/>
        </p:nvSpPr>
        <p:spPr bwMode="auto">
          <a:xfrm>
            <a:off x="2877934" y="2724589"/>
            <a:ext cx="1471745" cy="82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hope</a:t>
            </a:r>
            <a:endParaRPr lang="en-US" altLang="en-US" sz="38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41479945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22" presetClass="entr" presetSubtype="8" fill="hold" grpId="0" nodeType="withEffect">
                                  <p:stCondLst>
                                    <p:cond delay="40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18" presetClass="emph" presetSubtype="0" fill="hold" grpId="1" nodeType="withEffect">
                                  <p:stCondLst>
                                    <p:cond delay="400"/>
                                  </p:stCondLst>
                                  <p:childTnLst>
                                    <p:set>
                                      <p:cBhvr override="childStyle">
                                        <p:cTn id="25" dur="500" fill="hold"/>
                                        <p:tgtEl>
                                          <p:spTgt spid="6"/>
                                        </p:tgtEl>
                                        <p:attrNameLst>
                                          <p:attrName>style.textDecorationUnderline</p:attrName>
                                        </p:attrNameLst>
                                      </p:cBhvr>
                                      <p:to>
                                        <p:strVal val="true"/>
                                      </p:to>
                                    </p:set>
                                  </p:childTnLst>
                                </p:cTn>
                              </p:par>
                              <p:par>
                                <p:cTn id="26" presetID="22" presetClass="entr" presetSubtype="8" fill="hold" grpId="0" nodeType="withEffect">
                                  <p:stCondLst>
                                    <p:cond delay="40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par>
                                <p:cTn id="34" presetID="18" presetClass="emph" presetSubtype="0" fill="hold" grpId="1" nodeType="withEffect">
                                  <p:stCondLst>
                                    <p:cond delay="0"/>
                                  </p:stCondLst>
                                  <p:childTnLst>
                                    <p:set>
                                      <p:cBhvr override="childStyle">
                                        <p:cTn id="35" dur="500" fill="hold"/>
                                        <p:tgtEl>
                                          <p:spTgt spid="8"/>
                                        </p:tgtEl>
                                        <p:attrNameLst>
                                          <p:attrName>style.textDecorationUnderline</p:attrName>
                                        </p:attrNameLst>
                                      </p:cBhvr>
                                      <p:to>
                                        <p:strVal val="true"/>
                                      </p:to>
                                    </p:set>
                                  </p:childTnLst>
                                </p:cTn>
                              </p:par>
                              <p:par>
                                <p:cTn id="36" presetID="22" presetClass="entr" presetSubtype="8"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75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par>
                                <p:cTn id="44" presetID="18" presetClass="emph" presetSubtype="0" fill="hold" grpId="1" nodeType="withEffect">
                                  <p:stCondLst>
                                    <p:cond delay="750"/>
                                  </p:stCondLst>
                                  <p:childTnLst>
                                    <p:set>
                                      <p:cBhvr override="childStyle">
                                        <p:cTn id="45" dur="500" fill="hold"/>
                                        <p:tgtEl>
                                          <p:spTgt spid="10"/>
                                        </p:tgtEl>
                                        <p:attrNameLst>
                                          <p:attrName>style.textDecorationUnderline</p:attrName>
                                        </p:attrNameLst>
                                      </p:cBhvr>
                                      <p:to>
                                        <p:strVal val="true"/>
                                      </p:to>
                                    </p:set>
                                  </p:childTnLst>
                                </p:cTn>
                              </p:par>
                              <p:par>
                                <p:cTn id="46" presetID="22" presetClass="entr" presetSubtype="8" fill="hold" grpId="0" nodeType="withEffect">
                                  <p:stCondLst>
                                    <p:cond delay="750"/>
                                  </p:stCondLst>
                                  <p:childTnLst>
                                    <p:set>
                                      <p:cBhvr>
                                        <p:cTn id="47" dur="1" fill="hold">
                                          <p:stCondLst>
                                            <p:cond delay="0"/>
                                          </p:stCondLst>
                                        </p:cTn>
                                        <p:tgtEl>
                                          <p:spTgt spid="11"/>
                                        </p:tgtEl>
                                        <p:attrNameLst>
                                          <p:attrName>style.visibility</p:attrName>
                                        </p:attrNameLst>
                                      </p:cBhvr>
                                      <p:to>
                                        <p:strVal val="visible"/>
                                      </p:to>
                                    </p:set>
                                    <p:animEffect transition="in" filter="wipe(left)">
                                      <p:cBhvr>
                                        <p:cTn id="48" dur="500"/>
                                        <p:tgtEl>
                                          <p:spTgt spid="11"/>
                                        </p:tgtEl>
                                      </p:cBhvr>
                                    </p:animEffect>
                                  </p:childTnLst>
                                </p:cTn>
                              </p:par>
                              <p:par>
                                <p:cTn id="49" presetID="16" presetClass="exit" presetSubtype="21" fill="hold" grpId="2" nodeType="withEffect">
                                  <p:stCondLst>
                                    <p:cond delay="0"/>
                                  </p:stCondLst>
                                  <p:childTnLst>
                                    <p:animEffect transition="out" filter="barn(inVertical)">
                                      <p:cBhvr>
                                        <p:cTn id="50" dur="500"/>
                                        <p:tgtEl>
                                          <p:spTgt spid="4"/>
                                        </p:tgtEl>
                                      </p:cBhvr>
                                    </p:animEffect>
                                    <p:set>
                                      <p:cBhvr>
                                        <p:cTn id="51" dur="1" fill="hold">
                                          <p:stCondLst>
                                            <p:cond delay="499"/>
                                          </p:stCondLst>
                                        </p:cTn>
                                        <p:tgtEl>
                                          <p:spTgt spid="4"/>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5"/>
                                        </p:tgtEl>
                                      </p:cBhvr>
                                    </p:animEffect>
                                    <p:set>
                                      <p:cBhvr>
                                        <p:cTn id="54" dur="1" fill="hold">
                                          <p:stCondLst>
                                            <p:cond delay="499"/>
                                          </p:stCondLst>
                                        </p:cTn>
                                        <p:tgtEl>
                                          <p:spTgt spid="5"/>
                                        </p:tgtEl>
                                        <p:attrNameLst>
                                          <p:attrName>style.visibility</p:attrName>
                                        </p:attrNameLst>
                                      </p:cBhvr>
                                      <p:to>
                                        <p:strVal val="hidden"/>
                                      </p:to>
                                    </p:set>
                                  </p:childTnLst>
                                </p:cTn>
                              </p:par>
                              <p:par>
                                <p:cTn id="55" presetID="16" presetClass="exit" presetSubtype="21" fill="hold" grpId="2" nodeType="withEffect">
                                  <p:stCondLst>
                                    <p:cond delay="250"/>
                                  </p:stCondLst>
                                  <p:childTnLst>
                                    <p:animEffect transition="out" filter="barn(inVertical)">
                                      <p:cBhvr>
                                        <p:cTn id="56" dur="500"/>
                                        <p:tgtEl>
                                          <p:spTgt spid="6"/>
                                        </p:tgtEl>
                                      </p:cBhvr>
                                    </p:animEffect>
                                    <p:set>
                                      <p:cBhvr>
                                        <p:cTn id="57" dur="1" fill="hold">
                                          <p:stCondLst>
                                            <p:cond delay="499"/>
                                          </p:stCondLst>
                                        </p:cTn>
                                        <p:tgtEl>
                                          <p:spTgt spid="6"/>
                                        </p:tgtEl>
                                        <p:attrNameLst>
                                          <p:attrName>style.visibility</p:attrName>
                                        </p:attrNameLst>
                                      </p:cBhvr>
                                      <p:to>
                                        <p:strVal val="hidden"/>
                                      </p:to>
                                    </p:set>
                                  </p:childTnLst>
                                </p:cTn>
                              </p:par>
                              <p:par>
                                <p:cTn id="58" presetID="10" presetClass="exit" presetSubtype="0" fill="hold" grpId="1" nodeType="withEffect">
                                  <p:stCondLst>
                                    <p:cond delay="250"/>
                                  </p:stCondLst>
                                  <p:childTnLst>
                                    <p:animEffect transition="out" filter="fade">
                                      <p:cBhvr>
                                        <p:cTn id="59" dur="500"/>
                                        <p:tgtEl>
                                          <p:spTgt spid="7"/>
                                        </p:tgtEl>
                                      </p:cBhvr>
                                    </p:animEffect>
                                    <p:set>
                                      <p:cBhvr>
                                        <p:cTn id="60" dur="1" fill="hold">
                                          <p:stCondLst>
                                            <p:cond delay="499"/>
                                          </p:stCondLst>
                                        </p:cTn>
                                        <p:tgtEl>
                                          <p:spTgt spid="7"/>
                                        </p:tgtEl>
                                        <p:attrNameLst>
                                          <p:attrName>style.visibility</p:attrName>
                                        </p:attrNameLst>
                                      </p:cBhvr>
                                      <p:to>
                                        <p:strVal val="hidden"/>
                                      </p:to>
                                    </p:set>
                                  </p:childTnLst>
                                </p:cTn>
                              </p:par>
                              <p:par>
                                <p:cTn id="61" presetID="16" presetClass="exit" presetSubtype="21" fill="hold" grpId="2" nodeType="withEffect">
                                  <p:stCondLst>
                                    <p:cond delay="500"/>
                                  </p:stCondLst>
                                  <p:childTnLst>
                                    <p:animEffect transition="out" filter="barn(inVertical)">
                                      <p:cBhvr>
                                        <p:cTn id="62" dur="500"/>
                                        <p:tgtEl>
                                          <p:spTgt spid="8"/>
                                        </p:tgtEl>
                                      </p:cBhvr>
                                    </p:animEffect>
                                    <p:set>
                                      <p:cBhvr>
                                        <p:cTn id="63" dur="1" fill="hold">
                                          <p:stCondLst>
                                            <p:cond delay="499"/>
                                          </p:stCondLst>
                                        </p:cTn>
                                        <p:tgtEl>
                                          <p:spTgt spid="8"/>
                                        </p:tgtEl>
                                        <p:attrNameLst>
                                          <p:attrName>style.visibility</p:attrName>
                                        </p:attrNameLst>
                                      </p:cBhvr>
                                      <p:to>
                                        <p:strVal val="hidden"/>
                                      </p:to>
                                    </p:set>
                                  </p:childTnLst>
                                </p:cTn>
                              </p:par>
                              <p:par>
                                <p:cTn id="64" presetID="10" presetClass="exit" presetSubtype="0" fill="hold" grpId="1" nodeType="withEffect">
                                  <p:stCondLst>
                                    <p:cond delay="500"/>
                                  </p:stCondLst>
                                  <p:childTnLst>
                                    <p:animEffect transition="out" filter="fade">
                                      <p:cBhvr>
                                        <p:cTn id="65" dur="500"/>
                                        <p:tgtEl>
                                          <p:spTgt spid="9"/>
                                        </p:tgtEl>
                                      </p:cBhvr>
                                    </p:animEffect>
                                    <p:set>
                                      <p:cBhvr>
                                        <p:cTn id="66" dur="1" fill="hold">
                                          <p:stCondLst>
                                            <p:cond delay="499"/>
                                          </p:stCondLst>
                                        </p:cTn>
                                        <p:tgtEl>
                                          <p:spTgt spid="9"/>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wipe(up)">
                                      <p:cBhvr>
                                        <p:cTn id="71" dur="500"/>
                                        <p:tgtEl>
                                          <p:spTgt spid="12"/>
                                        </p:tgtEl>
                                      </p:cBhvr>
                                    </p:animEffect>
                                  </p:childTnLst>
                                </p:cTn>
                              </p:par>
                              <p:par>
                                <p:cTn id="72" presetID="22" presetClass="entr" presetSubtype="1" fill="hold" grpId="0" nodeType="withEffect">
                                  <p:stCondLst>
                                    <p:cond delay="250"/>
                                  </p:stCondLst>
                                  <p:childTnLst>
                                    <p:set>
                                      <p:cBhvr>
                                        <p:cTn id="73" dur="1" fill="hold">
                                          <p:stCondLst>
                                            <p:cond delay="0"/>
                                          </p:stCondLst>
                                        </p:cTn>
                                        <p:tgtEl>
                                          <p:spTgt spid="13"/>
                                        </p:tgtEl>
                                        <p:attrNameLst>
                                          <p:attrName>style.visibility</p:attrName>
                                        </p:attrNameLst>
                                      </p:cBhvr>
                                      <p:to>
                                        <p:strVal val="visible"/>
                                      </p:to>
                                    </p:set>
                                    <p:animEffect transition="in" filter="wipe(up)">
                                      <p:cBhvr>
                                        <p:cTn id="74" dur="500"/>
                                        <p:tgtEl>
                                          <p:spTgt spid="13"/>
                                        </p:tgtEl>
                                      </p:cBhvr>
                                    </p:animEffect>
                                  </p:childTnLst>
                                </p:cTn>
                              </p:par>
                              <p:par>
                                <p:cTn id="75" presetID="22" presetClass="entr" presetSubtype="1" fill="hold" grpId="0" nodeType="withEffect">
                                  <p:stCondLst>
                                    <p:cond delay="500"/>
                                  </p:stCondLst>
                                  <p:childTnLst>
                                    <p:set>
                                      <p:cBhvr>
                                        <p:cTn id="76" dur="1" fill="hold">
                                          <p:stCondLst>
                                            <p:cond delay="0"/>
                                          </p:stCondLst>
                                        </p:cTn>
                                        <p:tgtEl>
                                          <p:spTgt spid="14"/>
                                        </p:tgtEl>
                                        <p:attrNameLst>
                                          <p:attrName>style.visibility</p:attrName>
                                        </p:attrNameLst>
                                      </p:cBhvr>
                                      <p:to>
                                        <p:strVal val="visible"/>
                                      </p:to>
                                    </p:set>
                                    <p:animEffect transition="in" filter="wipe(up)">
                                      <p:cBhvr>
                                        <p:cTn id="77" dur="500"/>
                                        <p:tgtEl>
                                          <p:spTgt spid="14"/>
                                        </p:tgtEl>
                                      </p:cBhvr>
                                    </p:animEffect>
                                  </p:childTnLst>
                                </p:cTn>
                              </p:par>
                              <p:par>
                                <p:cTn id="78" presetID="22" presetClass="entr" presetSubtype="1" fill="hold" grpId="0" nodeType="withEffect">
                                  <p:stCondLst>
                                    <p:cond delay="750"/>
                                  </p:stCondLst>
                                  <p:childTnLst>
                                    <p:set>
                                      <p:cBhvr>
                                        <p:cTn id="79" dur="1" fill="hold">
                                          <p:stCondLst>
                                            <p:cond delay="0"/>
                                          </p:stCondLst>
                                        </p:cTn>
                                        <p:tgtEl>
                                          <p:spTgt spid="15"/>
                                        </p:tgtEl>
                                        <p:attrNameLst>
                                          <p:attrName>style.visibility</p:attrName>
                                        </p:attrNameLst>
                                      </p:cBhvr>
                                      <p:to>
                                        <p:strVal val="visible"/>
                                      </p:to>
                                    </p:set>
                                    <p:animEffect transition="in" filter="wipe(up)">
                                      <p:cBhvr>
                                        <p:cTn id="80" dur="500"/>
                                        <p:tgtEl>
                                          <p:spTgt spid="15"/>
                                        </p:tgtEl>
                                      </p:cBhvr>
                                    </p:animEffect>
                                  </p:childTnLst>
                                </p:cTn>
                              </p:par>
                            </p:childTnLst>
                          </p:cTn>
                        </p:par>
                      </p:childTnLst>
                    </p:cTn>
                  </p:par>
                  <p:par>
                    <p:cTn id="81" fill="hold">
                      <p:stCondLst>
                        <p:cond delay="indefinite"/>
                      </p:stCondLst>
                      <p:childTnLst>
                        <p:par>
                          <p:cTn id="82" fill="hold">
                            <p:stCondLst>
                              <p:cond delay="0"/>
                            </p:stCondLst>
                            <p:childTnLst>
                              <p:par>
                                <p:cTn id="83" presetID="42" presetClass="path" presetSubtype="0" accel="50000" decel="50000" fill="hold" grpId="2" nodeType="clickEffect">
                                  <p:stCondLst>
                                    <p:cond delay="0"/>
                                  </p:stCondLst>
                                  <p:childTnLst>
                                    <p:animMotion origin="layout" path="M 3.88889E-6 -2.59259E-6 L 0.06198 -0.14305 " pathEditMode="relative" rAng="0" ptsTypes="AA">
                                      <p:cBhvr>
                                        <p:cTn id="84" dur="2000" fill="hold"/>
                                        <p:tgtEl>
                                          <p:spTgt spid="13"/>
                                        </p:tgtEl>
                                        <p:attrNameLst>
                                          <p:attrName>ppt_x</p:attrName>
                                          <p:attrName>ppt_y</p:attrName>
                                        </p:attrNameLst>
                                      </p:cBhvr>
                                      <p:rCtr x="3090" y="-7153"/>
                                    </p:animMotion>
                                  </p:childTnLst>
                                </p:cTn>
                              </p:par>
                              <p:par>
                                <p:cTn id="85" presetID="6" presetClass="emph" presetSubtype="0" fill="hold" grpId="3" nodeType="withEffect">
                                  <p:stCondLst>
                                    <p:cond delay="0"/>
                                  </p:stCondLst>
                                  <p:childTnLst>
                                    <p:animScale>
                                      <p:cBhvr>
                                        <p:cTn id="86" dur="2000" fill="hold"/>
                                        <p:tgtEl>
                                          <p:spTgt spid="13"/>
                                        </p:tgtEl>
                                      </p:cBhvr>
                                      <p:by x="87000" y="87000"/>
                                    </p:animScale>
                                  </p:childTnLst>
                                </p:cTn>
                              </p:par>
                              <p:par>
                                <p:cTn id="87" presetID="10" presetClass="exit" presetSubtype="0" fill="hold" grpId="1" nodeType="withEffect">
                                  <p:stCondLst>
                                    <p:cond delay="0"/>
                                  </p:stCondLst>
                                  <p:childTnLst>
                                    <p:animEffect transition="out" filter="fade">
                                      <p:cBhvr>
                                        <p:cTn id="88" dur="1250"/>
                                        <p:tgtEl>
                                          <p:spTgt spid="3074"/>
                                        </p:tgtEl>
                                      </p:cBhvr>
                                    </p:animEffect>
                                    <p:set>
                                      <p:cBhvr>
                                        <p:cTn id="89" dur="1" fill="hold">
                                          <p:stCondLst>
                                            <p:cond delay="1249"/>
                                          </p:stCondLst>
                                        </p:cTn>
                                        <p:tgtEl>
                                          <p:spTgt spid="3074"/>
                                        </p:tgtEl>
                                        <p:attrNameLst>
                                          <p:attrName>style.visibility</p:attrName>
                                        </p:attrNameLst>
                                      </p:cBhvr>
                                      <p:to>
                                        <p:strVal val="hidden"/>
                                      </p:to>
                                    </p:set>
                                  </p:childTnLst>
                                </p:cTn>
                              </p:par>
                              <p:par>
                                <p:cTn id="90" presetID="10" presetClass="exit" presetSubtype="0" fill="hold" grpId="2" nodeType="withEffect">
                                  <p:stCondLst>
                                    <p:cond delay="0"/>
                                  </p:stCondLst>
                                  <p:childTnLst>
                                    <p:animEffect transition="out" filter="fade">
                                      <p:cBhvr>
                                        <p:cTn id="91" dur="500"/>
                                        <p:tgtEl>
                                          <p:spTgt spid="10"/>
                                        </p:tgtEl>
                                      </p:cBhvr>
                                    </p:animEffect>
                                    <p:set>
                                      <p:cBhvr>
                                        <p:cTn id="92" dur="1" fill="hold">
                                          <p:stCondLst>
                                            <p:cond delay="499"/>
                                          </p:stCondLst>
                                        </p:cTn>
                                        <p:tgtEl>
                                          <p:spTgt spid="10"/>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11"/>
                                        </p:tgtEl>
                                      </p:cBhvr>
                                    </p:animEffect>
                                    <p:set>
                                      <p:cBhvr>
                                        <p:cTn id="95" dur="1" fill="hold">
                                          <p:stCondLst>
                                            <p:cond delay="499"/>
                                          </p:stCondLst>
                                        </p:cTn>
                                        <p:tgtEl>
                                          <p:spTgt spid="11"/>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12"/>
                                        </p:tgtEl>
                                      </p:cBhvr>
                                    </p:animEffect>
                                    <p:set>
                                      <p:cBhvr>
                                        <p:cTn id="98" dur="1" fill="hold">
                                          <p:stCondLst>
                                            <p:cond delay="499"/>
                                          </p:stCondLst>
                                        </p:cTn>
                                        <p:tgtEl>
                                          <p:spTgt spid="12"/>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14"/>
                                        </p:tgtEl>
                                      </p:cBhvr>
                                    </p:animEffect>
                                    <p:set>
                                      <p:cBhvr>
                                        <p:cTn id="101" dur="1" fill="hold">
                                          <p:stCondLst>
                                            <p:cond delay="499"/>
                                          </p:stCondLst>
                                        </p:cTn>
                                        <p:tgtEl>
                                          <p:spTgt spid="14"/>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5"/>
                                        </p:tgtEl>
                                      </p:cBhvr>
                                    </p:animEffect>
                                    <p:set>
                                      <p:cBhvr>
                                        <p:cTn id="104"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p:bldP spid="6" grpId="1"/>
      <p:bldP spid="6" grpId="2"/>
      <p:bldP spid="8" grpId="0"/>
      <p:bldP spid="8" grpId="1"/>
      <p:bldP spid="8" grpId="2"/>
      <p:bldP spid="10" grpId="0"/>
      <p:bldP spid="10" grpId="1"/>
      <p:bldP spid="10" grpId="2"/>
      <p:bldP spid="3074" grpId="0"/>
      <p:bldP spid="3074" grpId="1"/>
      <p:bldP spid="5" grpId="0"/>
      <p:bldP spid="5" grpId="1"/>
      <p:bldP spid="7" grpId="0"/>
      <p:bldP spid="7" grpId="1"/>
      <p:bldP spid="9" grpId="0"/>
      <p:bldP spid="9" grpId="1"/>
      <p:bldP spid="11" grpId="0"/>
      <p:bldP spid="11" grpId="1"/>
      <p:bldP spid="12" grpId="0"/>
      <p:bldP spid="12" grpId="1"/>
      <p:bldP spid="13" grpId="0"/>
      <p:bldP spid="13" grpId="2"/>
      <p:bldP spid="13" grpId="3"/>
      <p:bldP spid="14" grpId="0"/>
      <p:bldP spid="14" grpId="1"/>
      <p:bldP spid="15" grpId="0"/>
      <p:bldP spid="15" grpId="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3435</TotalTime>
  <Words>2635</Words>
  <Application>Microsoft Office PowerPoint</Application>
  <PresentationFormat>On-screen Show (4:3)</PresentationFormat>
  <Paragraphs>263</Paragraphs>
  <Slides>31</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Chiller</vt:lpstr>
      <vt:lpstr>Default Design</vt:lpstr>
      <vt:lpstr>PowerPoint Presentation</vt:lpstr>
      <vt:lpstr>PowerPoint Presentation</vt:lpstr>
      <vt:lpstr>I am weary with my groaning;     All night I make my bed swim;         I drench my couch with my tears. My eye wastes away because of grief; It grows old because of all my enemies. — Psalms 6:6-7 </vt:lpstr>
      <vt:lpstr>I am weary with my crying; My throat is dry; My eyes fail while I wait for my God. Those who hate me without a cause Are more than the hairs of my head; They are mighty who would destroy me, Being my enemies wrongfully; Though I have stolen nothing, I still must restore it. — Psalms 69:3-4 </vt:lpstr>
      <vt:lpstr>PowerPoint Presentation</vt:lpstr>
      <vt:lpstr>The labor of fools wearies them, For they do not even know how to go to the city! — Ecclesiastes 10:15 </vt:lpstr>
      <vt:lpstr>Do not overwork to be rich; Because of your own understanding, cease!          — Proverbs 23:4  </vt:lpstr>
      <vt:lpstr>My flesh and my heart fail; But God is the strength of my heart and my portion forever. — Psalms 73:26  </vt:lpstr>
      <vt:lpstr>"But now it comes upon you, and you are weary; It touches you, and you are troubled. Is not your reverence your confidence? And the integrity of your ways your hope? Remember now, who ever perished being innocent? Or where were the upright ever cut off?" — Job 4:5-7 </vt:lpstr>
      <vt:lpstr>And not only that, but we also                                                glory in tribulations, knowing that        tribulation produces perseverance; and perseverance, character; and character, hope. Now hope does not disappoint, because the love of God has been poured out in our hearts by the Holy Spirit who was given to us. For when we were still without strength, in due time Christ died for the ungodly. — Romans 5:3-6</vt:lpstr>
      <vt:lpstr>"I know your works, your labor, your patience, and that you cannot bear those who are evil. And you have tested those who say they are apostles and are not, and have found them liars; and you have persevered and have patience, and have labored for My name's sake and have not become weary."            — Revelation 2:2-3  </vt:lpstr>
      <vt:lpstr>PowerPoint Presentation</vt:lpstr>
      <vt:lpstr>Indeed we count them blessed who endure. You have heard            of the perseverance of Job and seen the end intended by the          Lord -- that the Lord is very compassionate and merciful.                                  — James 5:11   </vt:lpstr>
      <vt:lpstr>"And you will be hated by all        for My name's sake. But he who endures to the end will be saved." — Matthew 10:22  </vt:lpstr>
      <vt:lpstr>And let us not grow weary while doing good, for in due season we shall reap if we do not lose heart. Therefore, as we have opportunity, let us do good to all, especially to those who are of the household of faith. — Galatians 6:9-10 </vt:lpstr>
      <vt:lpstr>Therefore, since we have this ministry, as we have received mercy, we do not lose heart.      — 2nd  Corinthians 4:1  </vt:lpstr>
      <vt:lpstr>For all things are for your sakes, that grace, having spread through the many, may cause thanksgiving to abound to the glory of God. Therefore we do not lose heart. Even though our outward man is perishing, yet the inward man is being renewed day by day.              — 2nd  Corinthians 4:15-16 </vt:lpstr>
      <vt:lpstr>For our light affliction, which is but for a moment, is working for us a far more exceeding and eternal weight of glory, while we do not look at the things which are seen, but at the things which are not seen. For the things which are seen are temporary, but the things which are not seen   are eternal. — 2nd Corinthians 4:17-18 </vt:lpstr>
      <vt:lpstr>For consider Him who endured such hostility from sinners against Himself, lest you become weary and discouraged in your souls. You have not yet resisted to bloodshed, striving against sin.       — Hebrews 12:3-4  </vt:lpstr>
      <vt:lpstr>"Come to Me, all you who labor and are heavy laden, and I will give you rest. Take My yoke upon you and learn from Me, for I am gentle and lowly in heart, and you will find rest for your souls. For My yoke is easy and My burden is light." — Matthew 11:28-30 </vt:lpstr>
      <vt:lpstr>Then He spoke a parable to them, that men always ought to pray and not lose heart, … — Luke 18:1 </vt:lpstr>
      <vt:lpstr>But as for you, brethren,              do not grow weary in doing good. — 2nd Thessalonians 3:13  </vt:lpstr>
      <vt:lpstr>"Be strong and of good courage, do not fear nor be afraid of them; for the LORD your God, He is the One who goes with you. He will not leave you nor forsake you."     — Deuteronomy 31:6 </vt:lpstr>
      <vt:lpstr>Therefore be patient, brethren, until the coming of the LORD. See how the farmer waits for the precious fruit of the earth, waiting patiently for it until it receives the early and latter rain. You also be patient. Establish your hearts, for the coming of the LORD is at hand. — James 5:7-8  </vt:lpstr>
      <vt:lpstr>Blessed be the God and Father of our        Lord Jesus Christ, who according to His abundant mercy has begotten us again             to a living hope through the resurrection  of Jesus Christ from the dead, to an inheritance incorruptible and undefiled  and that does not fade away, reserved in heaven for you, who are kept by the power of God through faith for salvation ready to be revealed in the last time. — 1st Peter 1:3-5 </vt:lpstr>
      <vt:lpstr>In this you greatly rejoice, though now            for a little while, if need be, you have         been grieved by various trials, that the genuineness of your faith, being much more precious than gold that perishes, though it is tested by fire, may be found to praise, honor, and glory at the revelation of Jesus Christ, whom having not seen you love. Though now you do not see Him, yet believing, you rejoice with joy inexpressible and full of glory, receiving the end of your faith -- the salvation of your souls. — 1st Peter 1:6-9 </vt:lpstr>
      <vt:lpstr>"These things I have spoken to you, that in Me you may have peace. In the world you will have tribulation; but be of good cheer, I have overcome the world."         — John 16:33  </vt:lpstr>
      <vt:lpstr>PowerPoint Presentation</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321</cp:revision>
  <dcterms:created xsi:type="dcterms:W3CDTF">2014-04-12T23:55:49Z</dcterms:created>
  <dcterms:modified xsi:type="dcterms:W3CDTF">2020-03-09T02:51:47Z</dcterms:modified>
</cp:coreProperties>
</file>