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6"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8" r:id="rId25"/>
    <p:sldId id="389" r:id="rId26"/>
    <p:sldId id="350" r:id="rId27"/>
    <p:sldId id="283" r:id="rId28"/>
    <p:sldId id="38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8C"/>
    <a:srgbClr val="CC9900"/>
    <a:srgbClr val="66FF33"/>
    <a:srgbClr val="FB6182"/>
    <a:srgbClr val="00A7E2"/>
    <a:srgbClr val="06BB56"/>
    <a:srgbClr val="F3814D"/>
    <a:srgbClr val="FA5276"/>
    <a:srgbClr val="E26A80"/>
    <a:srgbClr val="938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8" autoAdjust="0"/>
    <p:restoredTop sz="87464" autoAdjust="0"/>
  </p:normalViewPr>
  <p:slideViewPr>
    <p:cSldViewPr snapToGrid="0">
      <p:cViewPr>
        <p:scale>
          <a:sx n="388" d="100"/>
          <a:sy n="388" d="100"/>
        </p:scale>
        <p:origin x="282" y="-98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surrenders to gloom.</a:t>
            </a:r>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224078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love there is no contempt. Sorrow too often evolves into anger where delusions ruin a pure heart from knowing the simplest of truths; His love for us. When love supports a heart,</a:t>
            </a:r>
            <a:r>
              <a:rPr lang="en-US" baseline="0" dirty="0"/>
              <a:t> its’ bottom is not left helpless to bear agony alone. Thank God His Spirit rest upon us all, believers and unbelievers alike. He bears the load as we arrive.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274214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innocence of childhood lost is where God wants us to return with wisdom intact. Gleaming in the rainbows of life's approach are the dreams of children. The innocence of childlike</a:t>
            </a:r>
            <a:r>
              <a:rPr lang="en-US" baseline="0" dirty="0"/>
              <a:t> love is a light floating far above the heights of the sky. Life is a choice to embrace it, life, over death, as Christ said, let the dead bury the dead. Life is for the living, and best had, enjoying real deepest love over impulsive selfish desires. When it becomes more about others the blossom of truth opens. We must open our hearts and love one another, for without this we know not God but only self delusions. True life is learning how to die to live.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117295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examples in His Word</a:t>
            </a:r>
            <a:r>
              <a:rPr lang="en-US" baseline="0" dirty="0"/>
              <a:t> lead us to know how to be for the best we can be.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333924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one seeks is what one learns. To practice evil is to not return, to the goodness He calls out for, in all of our</a:t>
            </a:r>
            <a:r>
              <a:rPr lang="en-US" baseline="0" dirty="0"/>
              <a:t> actions</a:t>
            </a:r>
            <a:r>
              <a:rPr lang="en-US" dirty="0"/>
              <a:t>. To know His heart of truth sets true eternal freedom upon a soul. A disciple has a life in pursuit of worship in Him, and not simply disregarding that which can be an inconvenient nuance. One regards the commands He demands. Blatant disregard for His truth is what crushes peoples and decays civilizations from prospering. Is division a blessing? It is not, but holds the seed of Satan’s desire for</a:t>
            </a:r>
            <a:r>
              <a:rPr lang="en-US" baseline="0" dirty="0"/>
              <a:t> the destruction of souls. Is God the master or something devised in an isolated deceived heart? Hate is something done all alone though in crowds we all gather.</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42922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really follow Jesus? Bags</a:t>
            </a:r>
            <a:r>
              <a:rPr lang="en-US" baseline="0" dirty="0"/>
              <a:t> of wind are a dime a dozen.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185285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dead can not go anywhere. We are called to live in His light announcing His kingdom of life, not death. “Woe is me” has destroyed an innumerable count. He calls us to be fearless in His delivered living truths. Many search for the living in the cemeteries of their mind.</a:t>
            </a:r>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635450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love as God would have us to live is to look forward releasing the past. Misery and agony live in the past, where a greater love always lives ahead. God wants us to be optimistic in our approach to heaven. Lack of resolve leads to excuses skirting</a:t>
            </a:r>
            <a:r>
              <a:rPr lang="en-US" baseline="0" dirty="0"/>
              <a:t> responsibility to worship the Creator.</a:t>
            </a:r>
            <a:endParaRPr lang="en-US" dirty="0"/>
          </a:p>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2491302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serve God one has to lose the desires for the world and embrace the Spirit. </a:t>
            </a:r>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283099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disciple is one who follows as a servant.</a:t>
            </a:r>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268034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commandment to keep His commandments.</a:t>
            </a:r>
          </a:p>
        </p:txBody>
      </p:sp>
      <p:sp>
        <p:nvSpPr>
          <p:cNvPr id="4" name="Slide Number Placeholder 3"/>
          <p:cNvSpPr>
            <a:spLocks noGrp="1"/>
          </p:cNvSpPr>
          <p:nvPr>
            <p:ph type="sldNum" sz="quarter" idx="10"/>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196355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calls us to be disciples, that is students, with increasing understanding, on</a:t>
            </a:r>
            <a:r>
              <a:rPr lang="en-US" baseline="0" dirty="0"/>
              <a:t> our climb in Him. Without His knowledge we are crippled in knowing God’s will for us. To be a disciple one must possess the desire to acquire His truths. Disciples care for one another in honor of Him.</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arrive in Him is where a sincere faith cleanses the conscience in the purity of thought.</a:t>
            </a:r>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399304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Himself calls out for all to become disciples, and upon our understanding of His message, of salvation, to actively surrender to Him immersed</a:t>
            </a:r>
            <a:r>
              <a:rPr lang="en-US" baseline="0" dirty="0"/>
              <a:t> in His truth. The promise of eternity should be a welcoming event.</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99954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loyal have come before, where an enormous amount of sacrifices</a:t>
            </a:r>
            <a:r>
              <a:rPr lang="en-US" baseline="0" dirty="0"/>
              <a:t> have made His word available, to all. These sacrifices are where man does not oppress man, and cruelty does not deny a quest for honest living. The message of God is life, not death.</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235538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in a life living for God.</a:t>
            </a:r>
          </a:p>
        </p:txBody>
      </p:sp>
      <p:sp>
        <p:nvSpPr>
          <p:cNvPr id="4" name="Slide Number Placeholder 3"/>
          <p:cNvSpPr>
            <a:spLocks noGrp="1"/>
          </p:cNvSpPr>
          <p:nvPr>
            <p:ph type="sldNum" sz="quarter" idx="10"/>
          </p:nvPr>
        </p:nvSpPr>
        <p:spPr/>
        <p:txBody>
          <a:bodyPr/>
          <a:lstStyle/>
          <a:p>
            <a:fld id="{9C51D9B6-958F-4022-8446-FFC7E7C9F731}" type="slidenum">
              <a:rPr lang="en-US" smtClean="0"/>
              <a:t>23</a:t>
            </a:fld>
            <a:endParaRPr lang="en-US"/>
          </a:p>
        </p:txBody>
      </p:sp>
    </p:spTree>
    <p:extLst>
      <p:ext uri="{BB962C8B-B14F-4D97-AF65-F5344CB8AC3E}">
        <p14:creationId xmlns:p14="http://schemas.microsoft.com/office/powerpoint/2010/main" val="2030287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 disciple one must remain steadfast in what His Word has taught with all one’s might.</a:t>
            </a:r>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4243951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Disciples follow the ways of God.</a:t>
            </a:r>
          </a:p>
        </p:txBody>
      </p:sp>
      <p:sp>
        <p:nvSpPr>
          <p:cNvPr id="4" name="Slide Number Placeholder 3"/>
          <p:cNvSpPr>
            <a:spLocks noGrp="1"/>
          </p:cNvSpPr>
          <p:nvPr>
            <p:ph type="sldNum" sz="quarter" idx="10"/>
          </p:nvPr>
        </p:nvSpPr>
        <p:spPr/>
        <p:txBody>
          <a:bodyPr/>
          <a:lstStyle/>
          <a:p>
            <a:fld id="{934C9568-E3D6-45BA-A626-EF0F78B9350D}" type="slidenum">
              <a:rPr lang="en-US" smtClean="0"/>
              <a:t>26</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anchor.</a:t>
            </a:r>
          </a:p>
        </p:txBody>
      </p:sp>
      <p:sp>
        <p:nvSpPr>
          <p:cNvPr id="4" name="Slide Number Placeholder 3"/>
          <p:cNvSpPr>
            <a:spLocks noGrp="1"/>
          </p:cNvSpPr>
          <p:nvPr>
            <p:ph type="sldNum" sz="quarter" idx="10"/>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3330011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322479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about putting God above all things including family and self, which in turn then improves all relationships. Many of us can recall weeping over the fears for our parents own death, as youths. With time, rebellion over control inevitably leads to resentment, and those frustrations are encountered by many as they grow toward adulthood. Disgust over one’s own behavior is a sign of repentance and increases the deepening matrimonial bonds all are challenged with. To</a:t>
            </a:r>
            <a:r>
              <a:rPr lang="en-US" baseline="0" dirty="0"/>
              <a:t> come to Christ is to humbly and honestly surrender your heart to Him past all of one’s past failings. His is the success of all living. God above all does not want us to deceive ourselves, but to live in honesty with self and others.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99244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life has delivered, to each of us, is unique, yet we all have this in common, suffering. It is natural to desire an escape from pain, but in how we do it defines the character of our spirit. We all have seen many famous financial wealthy individuals unable to bear the weight of their miseries; substance abuses mask passing out (escaping) from reality. In Christ He lifts us past those impossible heart aching weights, none can carry, as His eternal light puts the temporary in perspective. The love He renders is an easy yoke in its’ simple lifting truth. To seek Him is to pray to Him.</a:t>
            </a:r>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109304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question of desire. Are things and the lust for them more valuable than one single breath of life? Purpose is what tracks our paths in life. And this life, if it is only a shell to impulsively satisfy, is one missing the sense something eternally much more? Each step at times can be grueling, in view of the losses</a:t>
            </a:r>
            <a:r>
              <a:rPr lang="en-US" baseline="0" dirty="0"/>
              <a:t> life exposes, which brings about an almost universal, in common, pain that needles all of our hearts; deaths door.</a:t>
            </a:r>
            <a:r>
              <a:rPr lang="en-US" dirty="0"/>
              <a:t> </a:t>
            </a:r>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249744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Christ in the bottom of one’s heart allows Him to be that foundation, the rock that lifts the whole</a:t>
            </a:r>
            <a:r>
              <a:rPr lang="en-US" baseline="0" dirty="0"/>
              <a:t> world and more. Truly, without surrendering to Him there is no pleasure in carrying death all alone, whereas He turns the other side of the coin to life over death. To find Christ is to find that which is greater than the world.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356831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lusting desires remain</a:t>
            </a:r>
            <a:r>
              <a:rPr lang="en-US" baseline="0" dirty="0"/>
              <a:t> in the lower</a:t>
            </a:r>
            <a:r>
              <a:rPr lang="en-US" dirty="0"/>
              <a:t> carnal, without a maturing to spiritual contemplations, the shallow remains over the depth a true soul was created to know. The</a:t>
            </a:r>
            <a:r>
              <a:rPr lang="en-US" baseline="0" dirty="0"/>
              <a:t> heights of heaven are higher than the bowels of the earth where mortal life originates.</a:t>
            </a:r>
            <a:r>
              <a:rPr lang="en-US" dirty="0"/>
              <a:t> One cannot come to God unless all desires for earthly considerations are secondary.</a:t>
            </a:r>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329260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finding purpose in following Christ, it becomes an upward path, even though each of us bears that baggage that hinders us from plowing on. Purpose never loses sight of that destination and so it is daily in our lives as true Christians. An unceasing awareness.</a:t>
            </a:r>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429028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looking through the window of a disciple? Disciples peer though His word to achieve clarity of thought. Abiding in it is to accept and tolerate what has been commanded. Striving to be better is hard work with rewards of spirit. Let</a:t>
            </a:r>
            <a:r>
              <a:rPr lang="en-US" baseline="0" dirty="0"/>
              <a:t> us not blame God for what man devises in lies against Him or in diluting His significance.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230028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26" Type="http://schemas.openxmlformats.org/officeDocument/2006/relationships/image" Target="../media/image27.jpg"/><Relationship Id="rId3" Type="http://schemas.openxmlformats.org/officeDocument/2006/relationships/image" Target="../media/image1.png"/><Relationship Id="rId21" Type="http://schemas.openxmlformats.org/officeDocument/2006/relationships/image" Target="../media/image22.jpeg"/><Relationship Id="rId7" Type="http://schemas.openxmlformats.org/officeDocument/2006/relationships/image" Target="../media/image6.jpg"/><Relationship Id="rId12" Type="http://schemas.openxmlformats.org/officeDocument/2006/relationships/image" Target="../media/image13.jpg"/><Relationship Id="rId17" Type="http://schemas.openxmlformats.org/officeDocument/2006/relationships/image" Target="../media/image18.jpg"/><Relationship Id="rId25" Type="http://schemas.openxmlformats.org/officeDocument/2006/relationships/image" Target="../media/image26.jpg"/><Relationship Id="rId2" Type="http://schemas.openxmlformats.org/officeDocument/2006/relationships/notesSlide" Target="../notesSlides/notesSlide24.xml"/><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2.jpg"/><Relationship Id="rId24" Type="http://schemas.openxmlformats.org/officeDocument/2006/relationships/image" Target="../media/image25.jpg"/><Relationship Id="rId5" Type="http://schemas.openxmlformats.org/officeDocument/2006/relationships/image" Target="../media/image4.jpg"/><Relationship Id="rId15" Type="http://schemas.openxmlformats.org/officeDocument/2006/relationships/image" Target="../media/image16.jpeg"/><Relationship Id="rId23" Type="http://schemas.openxmlformats.org/officeDocument/2006/relationships/image" Target="../media/image24.jpg"/><Relationship Id="rId10" Type="http://schemas.openxmlformats.org/officeDocument/2006/relationships/image" Target="../media/image11.jpeg"/><Relationship Id="rId19" Type="http://schemas.openxmlformats.org/officeDocument/2006/relationships/image" Target="../media/image20.jpg"/><Relationship Id="rId4" Type="http://schemas.openxmlformats.org/officeDocument/2006/relationships/image" Target="../media/image3.jpg"/><Relationship Id="rId9" Type="http://schemas.openxmlformats.org/officeDocument/2006/relationships/image" Target="../media/image10.jpg"/><Relationship Id="rId14" Type="http://schemas.openxmlformats.org/officeDocument/2006/relationships/image" Target="../media/image15.jpg"/><Relationship Id="rId22" Type="http://schemas.openxmlformats.org/officeDocument/2006/relationships/image" Target="../media/image23.jpeg"/><Relationship Id="rId27" Type="http://schemas.openxmlformats.org/officeDocument/2006/relationships/image" Target="../media/image28.tmp"/></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3.jpeg"/><Relationship Id="rId3" Type="http://schemas.openxmlformats.org/officeDocument/2006/relationships/image" Target="../media/image30.jpeg"/><Relationship Id="rId21" Type="http://schemas.openxmlformats.org/officeDocument/2006/relationships/image" Target="../media/image46.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19.jpg"/><Relationship Id="rId25" Type="http://schemas.openxmlformats.org/officeDocument/2006/relationships/image" Target="../media/image49.jpeg"/><Relationship Id="rId2" Type="http://schemas.openxmlformats.org/officeDocument/2006/relationships/image" Target="../media/image29.jpeg"/><Relationship Id="rId16" Type="http://schemas.openxmlformats.org/officeDocument/2006/relationships/image" Target="../media/image42.jpeg"/><Relationship Id="rId20"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37.jpeg"/><Relationship Id="rId24" Type="http://schemas.openxmlformats.org/officeDocument/2006/relationships/image" Target="../media/image48.jpeg"/><Relationship Id="rId5" Type="http://schemas.openxmlformats.org/officeDocument/2006/relationships/image" Target="../media/image32.jpeg"/><Relationship Id="rId15" Type="http://schemas.openxmlformats.org/officeDocument/2006/relationships/image" Target="../media/image41.jpeg"/><Relationship Id="rId23" Type="http://schemas.openxmlformats.org/officeDocument/2006/relationships/image" Target="../media/image47.jpeg"/><Relationship Id="rId10" Type="http://schemas.openxmlformats.org/officeDocument/2006/relationships/image" Target="../media/image36.jpeg"/><Relationship Id="rId19" Type="http://schemas.openxmlformats.org/officeDocument/2006/relationships/image" Target="../media/image44.jpeg"/><Relationship Id="rId4" Type="http://schemas.openxmlformats.org/officeDocument/2006/relationships/image" Target="../media/image31.jpeg"/><Relationship Id="rId9" Type="http://schemas.openxmlformats.org/officeDocument/2006/relationships/image" Target="../media/image35.jpeg"/><Relationship Id="rId14" Type="http://schemas.openxmlformats.org/officeDocument/2006/relationships/image" Target="../media/image40.jpeg"/><Relationship Id="rId22"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3026162" y="3622519"/>
            <a:ext cx="5456663" cy="1013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 are My disciples</a:t>
            </a:r>
          </a:p>
        </p:txBody>
      </p:sp>
      <p:sp>
        <p:nvSpPr>
          <p:cNvPr id="5" name="Title 1"/>
          <p:cNvSpPr txBox="1">
            <a:spLocks/>
          </p:cNvSpPr>
          <p:nvPr/>
        </p:nvSpPr>
        <p:spPr>
          <a:xfrm>
            <a:off x="375424" y="4270916"/>
            <a:ext cx="4207727" cy="1067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if you have love</a:t>
            </a:r>
          </a:p>
        </p:txBody>
      </p:sp>
      <p:sp>
        <p:nvSpPr>
          <p:cNvPr id="3074" name="Rectangle 2"/>
          <p:cNvSpPr>
            <a:spLocks noGrp="1" noChangeArrowheads="1"/>
          </p:cNvSpPr>
          <p:nvPr>
            <p:ph type="title"/>
          </p:nvPr>
        </p:nvSpPr>
        <p:spPr>
          <a:xfrm>
            <a:off x="457200" y="990600"/>
            <a:ext cx="8229600" cy="4830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 new commandment I give to you, that you love one another; as I have loved you, that you also love one another. By this all will know that you are My disciples,   if you have love for one another."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13:34-35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2"/>
          <p:cNvSpPr txBox="1">
            <a:spLocks noChangeArrowheads="1"/>
          </p:cNvSpPr>
          <p:nvPr/>
        </p:nvSpPr>
        <p:spPr bwMode="auto">
          <a:xfrm>
            <a:off x="6004679" y="3684368"/>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disciples</a:t>
            </a:r>
          </a:p>
        </p:txBody>
      </p:sp>
      <p:sp>
        <p:nvSpPr>
          <p:cNvPr id="8" name="Rectangle 2"/>
          <p:cNvSpPr txBox="1">
            <a:spLocks noChangeArrowheads="1"/>
          </p:cNvSpPr>
          <p:nvPr/>
        </p:nvSpPr>
        <p:spPr bwMode="auto">
          <a:xfrm>
            <a:off x="3553452" y="1667578"/>
            <a:ext cx="149192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p>
        </p:txBody>
      </p:sp>
      <p:sp>
        <p:nvSpPr>
          <p:cNvPr id="9" name="Rectangle 2"/>
          <p:cNvSpPr txBox="1">
            <a:spLocks noChangeArrowheads="1"/>
          </p:cNvSpPr>
          <p:nvPr/>
        </p:nvSpPr>
        <p:spPr bwMode="auto">
          <a:xfrm>
            <a:off x="2293717" y="2342719"/>
            <a:ext cx="149192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p>
        </p:txBody>
      </p:sp>
      <p:sp>
        <p:nvSpPr>
          <p:cNvPr id="10" name="Rectangle 2"/>
          <p:cNvSpPr txBox="1">
            <a:spLocks noChangeArrowheads="1"/>
          </p:cNvSpPr>
          <p:nvPr/>
        </p:nvSpPr>
        <p:spPr bwMode="auto">
          <a:xfrm>
            <a:off x="599859" y="3012146"/>
            <a:ext cx="149192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p>
        </p:txBody>
      </p:sp>
      <p:sp>
        <p:nvSpPr>
          <p:cNvPr id="11" name="Rectangle 2"/>
          <p:cNvSpPr txBox="1">
            <a:spLocks noChangeArrowheads="1"/>
          </p:cNvSpPr>
          <p:nvPr/>
        </p:nvSpPr>
        <p:spPr bwMode="auto">
          <a:xfrm>
            <a:off x="3076841" y="4354955"/>
            <a:ext cx="149192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p>
        </p:txBody>
      </p:sp>
      <p:sp>
        <p:nvSpPr>
          <p:cNvPr id="12" name="Rectangle 2">
            <a:extLst>
              <a:ext uri="{FF2B5EF4-FFF2-40B4-BE49-F238E27FC236}">
                <a16:creationId xmlns:a16="http://schemas.microsoft.com/office/drawing/2014/main" id="{E1209589-A7A6-4DF5-98C2-C2EB16D92193}"/>
              </a:ext>
            </a:extLst>
          </p:cNvPr>
          <p:cNvSpPr txBox="1">
            <a:spLocks noChangeArrowheads="1"/>
          </p:cNvSpPr>
          <p:nvPr/>
        </p:nvSpPr>
        <p:spPr bwMode="auto">
          <a:xfrm>
            <a:off x="3065930" y="3718946"/>
            <a:ext cx="5373220" cy="76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you are My disciples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a:extLst>
              <a:ext uri="{FF2B5EF4-FFF2-40B4-BE49-F238E27FC236}">
                <a16:creationId xmlns:a16="http://schemas.microsoft.com/office/drawing/2014/main" id="{15DC882E-09B1-43BF-8120-BA21E8F0DEDA}"/>
              </a:ext>
            </a:extLst>
          </p:cNvPr>
          <p:cNvSpPr txBox="1">
            <a:spLocks noChangeArrowheads="1"/>
          </p:cNvSpPr>
          <p:nvPr/>
        </p:nvSpPr>
        <p:spPr bwMode="auto">
          <a:xfrm>
            <a:off x="389964" y="4404747"/>
            <a:ext cx="4182036" cy="74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if you have love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Rectangle 2" hidden="1"/>
          <p:cNvSpPr txBox="1">
            <a:spLocks noChangeArrowheads="1"/>
          </p:cNvSpPr>
          <p:nvPr/>
        </p:nvSpPr>
        <p:spPr bwMode="auto">
          <a:xfrm>
            <a:off x="3890999" y="2607153"/>
            <a:ext cx="149192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love</a:t>
            </a:r>
          </a:p>
        </p:txBody>
      </p:sp>
      <p:sp>
        <p:nvSpPr>
          <p:cNvPr id="14" name="Rectangle 6">
            <a:extLst>
              <a:ext uri="{FF2B5EF4-FFF2-40B4-BE49-F238E27FC236}">
                <a16:creationId xmlns:a16="http://schemas.microsoft.com/office/drawing/2014/main" id="{9359D89A-1537-436F-91B4-EAE3B3B80031}"/>
              </a:ext>
            </a:extLst>
          </p:cNvPr>
          <p:cNvSpPr>
            <a:spLocks noChangeArrowheads="1"/>
          </p:cNvSpPr>
          <p:nvPr/>
        </p:nvSpPr>
        <p:spPr bwMode="auto">
          <a:xfrm>
            <a:off x="402243" y="430507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if</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600" fill="hold"/>
                                        <p:tgtEl>
                                          <p:spTgt spid="3074"/>
                                        </p:tgtEl>
                                        <p:attrNameLst>
                                          <p:attrName>ppt_w</p:attrName>
                                        </p:attrNameLst>
                                      </p:cBhvr>
                                      <p:tavLst>
                                        <p:tav tm="0">
                                          <p:val>
                                            <p:fltVal val="0"/>
                                          </p:val>
                                        </p:tav>
                                        <p:tav tm="100000">
                                          <p:val>
                                            <p:strVal val="#ppt_w"/>
                                          </p:val>
                                        </p:tav>
                                      </p:tavLst>
                                    </p:anim>
                                    <p:anim calcmode="lin" valueType="num">
                                      <p:cBhvr>
                                        <p:cTn id="8" dur="600" fill="hold"/>
                                        <p:tgtEl>
                                          <p:spTgt spid="3074"/>
                                        </p:tgtEl>
                                        <p:attrNameLst>
                                          <p:attrName>ppt_h</p:attrName>
                                        </p:attrNameLst>
                                      </p:cBhvr>
                                      <p:tavLst>
                                        <p:tav tm="0">
                                          <p:val>
                                            <p:fltVal val="0"/>
                                          </p:val>
                                        </p:tav>
                                        <p:tav tm="100000">
                                          <p:val>
                                            <p:strVal val="#ppt_h"/>
                                          </p:val>
                                        </p:tav>
                                      </p:tavLst>
                                    </p:anim>
                                    <p:anim calcmode="lin" valueType="num">
                                      <p:cBhvr>
                                        <p:cTn id="9" dur="600" fill="hold"/>
                                        <p:tgtEl>
                                          <p:spTgt spid="3074"/>
                                        </p:tgtEl>
                                        <p:attrNameLst>
                                          <p:attrName>style.rotation</p:attrName>
                                        </p:attrNameLst>
                                      </p:cBhvr>
                                      <p:tavLst>
                                        <p:tav tm="0">
                                          <p:val>
                                            <p:fltVal val="360"/>
                                          </p:val>
                                        </p:tav>
                                        <p:tav tm="100000">
                                          <p:val>
                                            <p:fltVal val="0"/>
                                          </p:val>
                                        </p:tav>
                                      </p:tavLst>
                                    </p:anim>
                                    <p:animEffect transition="in" filter="fade">
                                      <p:cBhvr>
                                        <p:cTn id="10" dur="600"/>
                                        <p:tgtEl>
                                          <p:spTgt spid="3074"/>
                                        </p:tgtEl>
                                      </p:cBhvr>
                                    </p:animEffect>
                                  </p:childTnLst>
                                </p:cTn>
                              </p:par>
                            </p:childTnLst>
                          </p:cTn>
                        </p:par>
                        <p:par>
                          <p:cTn id="11" fill="hold">
                            <p:stCondLst>
                              <p:cond delay="600"/>
                            </p:stCondLst>
                            <p:childTnLst>
                              <p:par>
                                <p:cTn id="12" presetID="10" presetClass="exit" presetSubtype="0" fill="hold" grpId="0"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18" presetClass="emph" presetSubtype="0" fill="hold" grpId="1" nodeType="withEffect">
                                  <p:stCondLst>
                                    <p:cond delay="0"/>
                                  </p:stCondLst>
                                  <p:childTnLst>
                                    <p:set>
                                      <p:cBhvr override="childStyle">
                                        <p:cTn id="31" dur="500" fill="hold"/>
                                        <p:tgtEl>
                                          <p:spTgt spid="5"/>
                                        </p:tgtEl>
                                        <p:attrNameLst>
                                          <p:attrName>style.textDecorationUnderline</p:attrName>
                                        </p:attrNameLst>
                                      </p:cBhvr>
                                      <p:to>
                                        <p:strVal val="true"/>
                                      </p:to>
                                    </p:se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0" presetClass="entr" presetSubtype="0" fill="hold" grpId="0" nodeType="withEffect">
                                  <p:stCondLst>
                                    <p:cond delay="40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stCondLst>
                                            <p:cond delay="0"/>
                                          </p:stCondLst>
                                        </p:cTn>
                                        <p:tgtEl>
                                          <p:spTgt spid="14"/>
                                        </p:tgtEl>
                                      </p:cBhvr>
                                    </p:animEffect>
                                    <p:anim to="" calcmode="lin" valueType="num">
                                      <p:cBhvr>
                                        <p:cTn id="38"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5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par>
                                <p:cTn id="54" presetID="0" presetClass="path" presetSubtype="0" accel="50000" decel="50000" fill="hold" grpId="1" nodeType="withEffect">
                                  <p:stCondLst>
                                    <p:cond delay="0"/>
                                  </p:stCondLst>
                                  <p:childTnLst>
                                    <p:animMotion origin="layout" path="M -0.00035 -1.11111E-6 C 0.0184 -0.00417 0.0375 -0.00833 0.06528 -0.00856 C 0.09305 -0.0088 0.13524 -0.01805 0.16649 -0.00185 C 0.19774 0.01435 0.23212 0.03935 0.2526 0.08935 C 0.27309 0.13912 0.29184 0.24352 0.28924 0.29838 C 0.28663 0.35324 0.25972 0.38889 0.23698 0.41875 C 0.21424 0.44861 0.1816 0.46667 0.1526 0.47685 C 0.12361 0.48727 0.09045 0.48866 0.06267 0.48056 C 0.03489 0.47199 0.0033 0.45046 -0.01424 0.42639 C -0.03212 0.40232 -0.04184 0.36852 -0.0441 0.33634 C -0.04601 0.30417 -0.03993 0.26551 -0.02622 0.23333 C -0.01285 0.20116 0.02396 0.15579 0.03715 0.13681 " pathEditMode="relative" rAng="0" ptsTypes="AAAAAAAAAAAA">
                                      <p:cBhvr>
                                        <p:cTn id="55" dur="2000" fill="hold"/>
                                        <p:tgtEl>
                                          <p:spTgt spid="8"/>
                                        </p:tgtEl>
                                        <p:attrNameLst>
                                          <p:attrName>ppt_x</p:attrName>
                                          <p:attrName>ppt_y</p:attrName>
                                        </p:attrNameLst>
                                      </p:cBhvr>
                                      <p:rCtr x="12292" y="23727"/>
                                    </p:animMotion>
                                  </p:childTnLst>
                                </p:cTn>
                              </p:par>
                              <p:par>
                                <p:cTn id="56" presetID="0" presetClass="path" presetSubtype="0" accel="50000" decel="50000" fill="hold" grpId="1" nodeType="withEffect">
                                  <p:stCondLst>
                                    <p:cond delay="0"/>
                                  </p:stCondLst>
                                  <p:childTnLst>
                                    <p:animMotion origin="layout" path="M 4.72222E-6 -0.00046 C 0.00138 -0.00903 0.00243 -0.01736 0.01388 -0.03079 C 0.025 -0.04421 0.03958 -0.06736 0.06701 -0.08148 C 0.09444 -0.0956 0.14079 -0.11111 0.17829 -0.11528 C 0.21579 -0.11944 0.25989 -0.11944 0.29218 -0.10671 C 0.32447 -0.09398 0.35069 -0.07824 0.37204 -0.03935 C 0.3934 -0.00046 0.41336 0.07546 0.42013 0.12593 C 0.42691 0.17662 0.43194 0.22245 0.4125 0.26435 C 0.39305 0.30625 0.3427 0.35857 0.30364 0.37708 C 0.26458 0.39583 0.20937 0.38472 0.17829 0.37708 C 0.14722 0.36968 0.13281 0.3581 0.11753 0.33171 C 0.10208 0.30532 0.08715 0.25532 0.08593 0.21875 C 0.08472 0.18218 0.09583 0.14144 0.10972 0.1125 C 0.12395 0.08333 0.15104 0.05833 0.17447 0.03843 " pathEditMode="relative" rAng="0" ptsTypes="AAAAAAAAAAAAAA">
                                      <p:cBhvr>
                                        <p:cTn id="57" dur="2000" fill="hold"/>
                                        <p:tgtEl>
                                          <p:spTgt spid="9"/>
                                        </p:tgtEl>
                                        <p:attrNameLst>
                                          <p:attrName>ppt_x</p:attrName>
                                          <p:attrName>ppt_y</p:attrName>
                                        </p:attrNameLst>
                                      </p:cBhvr>
                                      <p:rCtr x="21302" y="13542"/>
                                    </p:animMotion>
                                  </p:childTnLst>
                                </p:cTn>
                              </p:par>
                              <p:par>
                                <p:cTn id="58" presetID="0" presetClass="path" presetSubtype="0" accel="50000" decel="50000" fill="hold" grpId="1" nodeType="withEffect">
                                  <p:stCondLst>
                                    <p:cond delay="0"/>
                                  </p:stCondLst>
                                  <p:childTnLst>
                                    <p:animMotion origin="layout" path="M -2.22222E-6 4.07407E-6 C 0.01823 -0.01945 0.03663 -0.03889 0.07865 -0.06922 C 0.12066 -0.09954 0.19688 -0.15741 0.25191 -0.18195 C 0.30677 -0.20649 0.36216 -0.21389 0.40764 -0.21574 C 0.45313 -0.2176 0.49393 -0.22223 0.52535 -0.19375 C 0.55677 -0.16528 0.5816 -0.09931 0.59636 -0.04561 C 0.61111 0.0081 0.62257 0.08078 0.61406 0.12801 C 0.60556 0.17546 0.57882 0.21342 0.54566 0.23935 C 0.5125 0.26551 0.45434 0.28402 0.41528 0.28333 C 0.37622 0.2824 0.33472 0.26458 0.31146 0.23449 C 0.2882 0.20416 0.27674 0.14004 0.27604 0.10138 C 0.27535 0.0625 0.29323 0.02824 0.30764 0.00185 C 0.32205 -0.02454 0.33976 -0.04283 0.3599 -0.05949 " pathEditMode="relative" rAng="0" ptsTypes="AAAAAAAAAAAAA">
                                      <p:cBhvr>
                                        <p:cTn id="59" dur="2000" fill="hold"/>
                                        <p:tgtEl>
                                          <p:spTgt spid="10"/>
                                        </p:tgtEl>
                                        <p:attrNameLst>
                                          <p:attrName>ppt_x</p:attrName>
                                          <p:attrName>ppt_y</p:attrName>
                                        </p:attrNameLst>
                                      </p:cBhvr>
                                      <p:rCtr x="30851" y="3310"/>
                                    </p:animMotion>
                                  </p:childTnLst>
                                </p:cTn>
                              </p:par>
                              <p:par>
                                <p:cTn id="60" presetID="0" presetClass="path" presetSubtype="0" accel="50000" decel="50000" fill="hold" grpId="1" nodeType="withEffect">
                                  <p:stCondLst>
                                    <p:cond delay="0"/>
                                  </p:stCondLst>
                                  <p:childTnLst>
                                    <p:animMotion origin="layout" path="M -0.00105 2.22222E-6 C -0.03785 -0.00185 -0.07466 -0.00347 -0.09983 -0.01505 C -0.125 -0.02662 -0.14011 -0.04213 -0.15174 -0.06922 C -0.16337 -0.0963 -0.16893 -0.13959 -0.16945 -0.17685 C -0.16997 -0.21412 -0.16684 -0.2625 -0.15539 -0.29329 C -0.14393 -0.32408 -0.13021 -0.34398 -0.10105 -0.3625 C -0.07188 -0.38079 -0.02205 -0.39537 0.01927 -0.4044 C 0.06059 -0.41343 0.10989 -0.41783 0.14704 -0.41644 C 0.1842 -0.41505 0.21354 -0.41736 0.24201 -0.39607 C 0.27048 -0.37477 0.30121 -0.3257 0.31788 -0.2882 C 0.33454 -0.2507 0.33888 -0.20834 0.34201 -0.17176 C 0.34513 -0.13519 0.34861 -0.10486 0.33697 -0.06922 C 0.32534 -0.03357 0.3 0.01574 0.27239 0.04236 C 0.24479 0.06898 0.20642 0.08727 0.17118 0.0912 C 0.13593 0.09514 0.08854 0.08912 0.06093 0.06597 C 0.03333 0.04282 0.01319 -0.00972 0.00538 -0.04722 C -0.00243 -0.08472 0.00416 -0.12709 0.01423 -0.15834 C 0.0243 -0.18959 0.05208 -0.21991 0.06614 -0.23426 C 0.07968 -0.24792 0.08316 -0.25185 0.08923 -0.25509 " pathEditMode="relative" rAng="0" ptsTypes="AAAAAAAAAAAAAAAAAAA">
                                      <p:cBhvr>
                                        <p:cTn id="61" dur="2000" fill="hold"/>
                                        <p:tgtEl>
                                          <p:spTgt spid="11"/>
                                        </p:tgtEl>
                                        <p:attrNameLst>
                                          <p:attrName>ppt_x</p:attrName>
                                          <p:attrName>ppt_y</p:attrName>
                                        </p:attrNameLst>
                                      </p:cBhvr>
                                      <p:rCtr x="8889" y="-16227"/>
                                    </p:animMotion>
                                  </p:childTnLst>
                                </p:cTn>
                              </p:par>
                              <p:par>
                                <p:cTn id="62" presetID="10" presetClass="exit" presetSubtype="0" fill="hold" grpId="1" nodeType="withEffect">
                                  <p:stCondLst>
                                    <p:cond delay="0"/>
                                  </p:stCondLst>
                                  <p:childTnLst>
                                    <p:animEffect transition="out" filter="fade">
                                      <p:cBhvr>
                                        <p:cTn id="63" dur="1000"/>
                                        <p:tgtEl>
                                          <p:spTgt spid="3074"/>
                                        </p:tgtEl>
                                      </p:cBhvr>
                                    </p:animEffect>
                                    <p:set>
                                      <p:cBhvr>
                                        <p:cTn id="64" dur="1" fill="hold">
                                          <p:stCondLst>
                                            <p:cond delay="999"/>
                                          </p:stCondLst>
                                        </p:cTn>
                                        <p:tgtEl>
                                          <p:spTgt spid="307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50"/>
                                        <p:tgtEl>
                                          <p:spTgt spid="4"/>
                                        </p:tgtEl>
                                      </p:cBhvr>
                                    </p:animEffect>
                                    <p:set>
                                      <p:cBhvr>
                                        <p:cTn id="76" dur="1" fill="hold">
                                          <p:stCondLst>
                                            <p:cond delay="249"/>
                                          </p:stCondLst>
                                        </p:cTn>
                                        <p:tgtEl>
                                          <p:spTgt spid="4"/>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250"/>
                                        <p:tgtEl>
                                          <p:spTgt spid="5"/>
                                        </p:tgtEl>
                                      </p:cBhvr>
                                    </p:animEffect>
                                    <p:set>
                                      <p:cBhvr>
                                        <p:cTn id="79" dur="1" fill="hold">
                                          <p:stCondLst>
                                            <p:cond delay="249"/>
                                          </p:stCondLst>
                                        </p:cTn>
                                        <p:tgtEl>
                                          <p:spTgt spid="5"/>
                                        </p:tgtEl>
                                        <p:attrNameLst>
                                          <p:attrName>style.visibility</p:attrName>
                                        </p:attrNameLst>
                                      </p:cBhvr>
                                      <p:to>
                                        <p:strVal val="hidden"/>
                                      </p:to>
                                    </p:set>
                                  </p:childTnLst>
                                </p:cTn>
                              </p:par>
                            </p:childTnLst>
                          </p:cTn>
                        </p:par>
                        <p:par>
                          <p:cTn id="80" fill="hold">
                            <p:stCondLst>
                              <p:cond delay="2000"/>
                            </p:stCondLst>
                            <p:childTnLst>
                              <p:par>
                                <p:cTn id="81" presetID="10" presetClass="exit" presetSubtype="0" fill="hold" grpId="2" nodeType="afterEffect">
                                  <p:stCondLst>
                                    <p:cond delay="0"/>
                                  </p:stCondLst>
                                  <p:childTnLst>
                                    <p:animEffect transition="out" filter="fade">
                                      <p:cBhvr>
                                        <p:cTn id="82" dur="100"/>
                                        <p:tgtEl>
                                          <p:spTgt spid="9"/>
                                        </p:tgtEl>
                                      </p:cBhvr>
                                    </p:animEffect>
                                    <p:set>
                                      <p:cBhvr>
                                        <p:cTn id="83" dur="1" fill="hold">
                                          <p:stCondLst>
                                            <p:cond delay="99"/>
                                          </p:stCondLst>
                                        </p:cTn>
                                        <p:tgtEl>
                                          <p:spTgt spid="9"/>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8" grpId="0"/>
      <p:bldP spid="8" grpId="1"/>
      <p:bldP spid="9" grpId="0"/>
      <p:bldP spid="9" grpId="1"/>
      <p:bldP spid="9" grpId="2"/>
      <p:bldP spid="10" grpId="0"/>
      <p:bldP spid="10" grpId="1"/>
      <p:bldP spid="10" grpId="2"/>
      <p:bldP spid="11" grpId="0"/>
      <p:bldP spid="11" grpId="1"/>
      <p:bldP spid="11" grpId="2"/>
      <p:bldP spid="12" grpId="0"/>
      <p:bldP spid="12" grpId="1"/>
      <p:bldP spid="13" grpId="0"/>
      <p:bldP spid="13" grpId="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3059337" y="1120790"/>
            <a:ext cx="4821044" cy="11914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 imitators of God</a:t>
            </a:r>
          </a:p>
        </p:txBody>
      </p:sp>
      <p:sp>
        <p:nvSpPr>
          <p:cNvPr id="10" name="Title 1"/>
          <p:cNvSpPr txBox="1">
            <a:spLocks/>
          </p:cNvSpPr>
          <p:nvPr/>
        </p:nvSpPr>
        <p:spPr>
          <a:xfrm>
            <a:off x="4687747" y="1967696"/>
            <a:ext cx="3414482" cy="8326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walk in love</a:t>
            </a:r>
          </a:p>
        </p:txBody>
      </p:sp>
      <p:sp>
        <p:nvSpPr>
          <p:cNvPr id="3074" name="Rectangle 2"/>
          <p:cNvSpPr>
            <a:spLocks noGrp="1" noChangeArrowheads="1"/>
          </p:cNvSpPr>
          <p:nvPr>
            <p:ph type="title"/>
          </p:nvPr>
        </p:nvSpPr>
        <p:spPr>
          <a:xfrm>
            <a:off x="457200" y="1143000"/>
            <a:ext cx="8229600" cy="4449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be imitators of God as dear children. And walk in love, as Christ also has loved us and given Himself for us, an offering and a sacrifice to God for a sweet - smelling aroma.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Ephesians 5:1-2 </a:t>
            </a:r>
          </a:p>
        </p:txBody>
      </p:sp>
      <p:sp>
        <p:nvSpPr>
          <p:cNvPr id="6" name="Rectangle 5"/>
          <p:cNvSpPr>
            <a:spLocks noChangeArrowheads="1"/>
          </p:cNvSpPr>
          <p:nvPr/>
        </p:nvSpPr>
        <p:spPr bwMode="auto">
          <a:xfrm>
            <a:off x="1438785" y="1892175"/>
            <a:ext cx="1778619" cy="93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child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bwMode="auto">
          <a:xfrm>
            <a:off x="3890999" y="2607153"/>
            <a:ext cx="149192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p>
        </p:txBody>
      </p:sp>
      <p:sp>
        <p:nvSpPr>
          <p:cNvPr id="8" name="Rectangle 2"/>
          <p:cNvSpPr txBox="1">
            <a:spLocks noChangeArrowheads="1"/>
          </p:cNvSpPr>
          <p:nvPr/>
        </p:nvSpPr>
        <p:spPr bwMode="auto">
          <a:xfrm>
            <a:off x="229934" y="2609055"/>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p>
        </p:txBody>
      </p:sp>
      <p:sp>
        <p:nvSpPr>
          <p:cNvPr id="11" name="Rectangle 2">
            <a:extLst>
              <a:ext uri="{FF2B5EF4-FFF2-40B4-BE49-F238E27FC236}">
                <a16:creationId xmlns:a16="http://schemas.microsoft.com/office/drawing/2014/main" id="{6645500C-7B43-4E26-8FEE-20E9A27A0982}"/>
              </a:ext>
            </a:extLst>
          </p:cNvPr>
          <p:cNvSpPr txBox="1">
            <a:spLocks noChangeArrowheads="1"/>
          </p:cNvSpPr>
          <p:nvPr/>
        </p:nvSpPr>
        <p:spPr bwMode="auto">
          <a:xfrm>
            <a:off x="2916404" y="1327493"/>
            <a:ext cx="5101390" cy="72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be imitators of God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0D8E4CA6-5438-4DE0-87D0-E5AED2CCA962}"/>
              </a:ext>
            </a:extLst>
          </p:cNvPr>
          <p:cNvSpPr txBox="1">
            <a:spLocks noChangeArrowheads="1"/>
          </p:cNvSpPr>
          <p:nvPr/>
        </p:nvSpPr>
        <p:spPr bwMode="auto">
          <a:xfrm>
            <a:off x="4716378" y="1989229"/>
            <a:ext cx="3351297" cy="74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walk in love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4"/>
          <p:cNvSpPr>
            <a:spLocks noChangeArrowheads="1"/>
          </p:cNvSpPr>
          <p:nvPr/>
        </p:nvSpPr>
        <p:spPr bwMode="auto">
          <a:xfrm>
            <a:off x="6053161" y="1843669"/>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9">
            <a:extLst>
              <a:ext uri="{FF2B5EF4-FFF2-40B4-BE49-F238E27FC236}">
                <a16:creationId xmlns:a16="http://schemas.microsoft.com/office/drawing/2014/main" id="{FD077C54-B006-499B-A0CB-DEC84E048254}"/>
              </a:ext>
            </a:extLst>
          </p:cNvPr>
          <p:cNvSpPr>
            <a:spLocks noChangeArrowheads="1"/>
          </p:cNvSpPr>
          <p:nvPr/>
        </p:nvSpPr>
        <p:spPr bwMode="auto">
          <a:xfrm>
            <a:off x="2523834" y="3427312"/>
            <a:ext cx="1902717"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Christ</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9" name="Rectangle 2" hidden="1"/>
          <p:cNvSpPr txBox="1">
            <a:spLocks noChangeArrowheads="1"/>
          </p:cNvSpPr>
          <p:nvPr/>
        </p:nvSpPr>
        <p:spPr bwMode="auto">
          <a:xfrm>
            <a:off x="2346799" y="3357022"/>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Christ</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50"/>
                                        <p:tgtEl>
                                          <p:spTgt spid="7"/>
                                        </p:tgtEl>
                                      </p:cBhvr>
                                    </p:animEffect>
                                    <p:set>
                                      <p:cBhvr>
                                        <p:cTn id="11" dur="1" fill="hold">
                                          <p:stCondLst>
                                            <p:cond delay="24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stCondLst>
                                            <p:cond delay="0"/>
                                          </p:stCondLst>
                                        </p:cTn>
                                        <p:tgtEl>
                                          <p:spTgt spid="5"/>
                                        </p:tgtEl>
                                      </p:cBhvr>
                                    </p:animEffect>
                                    <p:anim to="" calcmode="lin" valueType="num">
                                      <p:cBhvr>
                                        <p:cTn id="27"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9" presetID="10" presetClass="exit" presetSubtype="0" fill="hold" grpId="2" nodeType="withEffect">
                                  <p:stCondLst>
                                    <p:cond delay="75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1" nodeType="withEffect">
                                  <p:stCondLst>
                                    <p:cond delay="75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22" presetClass="entr" presetSubtype="8" fill="hold" grpId="0" nodeType="with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18" presetClass="emph" presetSubtype="0" fill="hold" grpId="1" nodeType="withEffect">
                                  <p:stCondLst>
                                    <p:cond delay="500"/>
                                  </p:stCondLst>
                                  <p:childTnLst>
                                    <p:set>
                                      <p:cBhvr override="childStyle">
                                        <p:cTn id="39" dur="500" fill="hold"/>
                                        <p:tgtEl>
                                          <p:spTgt spid="10"/>
                                        </p:tgtEl>
                                        <p:attrNameLst>
                                          <p:attrName>style.textDecorationUnderline</p:attrName>
                                        </p:attrNameLst>
                                      </p:cBhvr>
                                      <p:to>
                                        <p:strVal val="true"/>
                                      </p:to>
                                    </p:set>
                                  </p:childTnLst>
                                </p:cTn>
                              </p:par>
                              <p:par>
                                <p:cTn id="40" presetID="22" presetClass="entr" presetSubtype="8" fill="hold" grpId="0" nodeType="withEffect">
                                  <p:stCondLst>
                                    <p:cond delay="50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entr" presetSubtype="0" fill="hold" grpId="0" nodeType="clickEffect">
                                  <p:stCondLst>
                                    <p:cond delay="0"/>
                                  </p:stCondLst>
                                  <p:iterate type="lt">
                                    <p:tmPct val="10000"/>
                                  </p:iterate>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stCondLst>
                                            <p:cond delay="0"/>
                                          </p:stCondLst>
                                        </p:cTn>
                                        <p:tgtEl>
                                          <p:spTgt spid="6"/>
                                        </p:tgtEl>
                                      </p:cBhvr>
                                    </p:animEffect>
                                    <p:anim to="" calcmode="lin" valueType="num">
                                      <p:cBhvr>
                                        <p:cTn id="48"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49"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50" fill="hold">
                            <p:stCondLst>
                              <p:cond delay="70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6"/>
                                        </p:tgtEl>
                                      </p:cBhvr>
                                    </p:animEffect>
                                    <p:animScale>
                                      <p:cBhvr>
                                        <p:cTn id="53" dur="250" autoRev="1" fill="hold"/>
                                        <p:tgtEl>
                                          <p:spTgt spid="6"/>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250"/>
                                        <p:tgtEl>
                                          <p:spTgt spid="8"/>
                                        </p:tgtEl>
                                      </p:cBhvr>
                                    </p:animEffect>
                                  </p:childTnLst>
                                </p:cTn>
                              </p:par>
                              <p:par>
                                <p:cTn id="59" presetID="0" presetClass="path" presetSubtype="0" accel="50000" decel="50000" fill="hold" grpId="1" nodeType="withEffect">
                                  <p:stCondLst>
                                    <p:cond delay="0"/>
                                  </p:stCondLst>
                                  <p:childTnLst>
                                    <p:animMotion origin="layout" path="M 2.5E-6 3.7037E-7 L 0.23177 0.10926 " pathEditMode="relative" rAng="0" ptsTypes="AA">
                                      <p:cBhvr>
                                        <p:cTn id="60" dur="2000" fill="hold"/>
                                        <p:tgtEl>
                                          <p:spTgt spid="8"/>
                                        </p:tgtEl>
                                        <p:attrNameLst>
                                          <p:attrName>ppt_x</p:attrName>
                                          <p:attrName>ppt_y</p:attrName>
                                        </p:attrNameLst>
                                      </p:cBhvr>
                                      <p:rCtr x="11580" y="5463"/>
                                    </p:animMotion>
                                  </p:childTnLst>
                                </p:cTn>
                              </p:par>
                              <p:par>
                                <p:cTn id="61" presetID="10" presetClass="exit" presetSubtype="0" fill="hold" grpId="1" nodeType="withEffect">
                                  <p:stCondLst>
                                    <p:cond delay="0"/>
                                  </p:stCondLst>
                                  <p:childTnLst>
                                    <p:animEffect transition="out" filter="fade">
                                      <p:cBhvr>
                                        <p:cTn id="62" dur="1500"/>
                                        <p:tgtEl>
                                          <p:spTgt spid="3074"/>
                                        </p:tgtEl>
                                      </p:cBhvr>
                                    </p:animEffect>
                                    <p:set>
                                      <p:cBhvr>
                                        <p:cTn id="63" dur="1" fill="hold">
                                          <p:stCondLst>
                                            <p:cond delay="1499"/>
                                          </p:stCondLst>
                                        </p:cTn>
                                        <p:tgtEl>
                                          <p:spTgt spid="307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10" presetClass="exit" presetSubtype="0" fill="hold" grpId="2" nodeType="withEffect">
                                  <p:stCondLst>
                                    <p:cond delay="0"/>
                                  </p:stCondLst>
                                  <p:iterate type="lt">
                                    <p:tmPct val="0"/>
                                  </p:iterate>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250"/>
                                        <p:tgtEl>
                                          <p:spTgt spid="10"/>
                                        </p:tgtEl>
                                      </p:cBhvr>
                                    </p:animEffect>
                                    <p:set>
                                      <p:cBhvr>
                                        <p:cTn id="75" dur="1" fill="hold">
                                          <p:stCondLst>
                                            <p:cond delay="249"/>
                                          </p:stCondLst>
                                        </p:cTn>
                                        <p:tgtEl>
                                          <p:spTgt spid="10"/>
                                        </p:tgtEl>
                                        <p:attrNameLst>
                                          <p:attrName>style.visibility</p:attrName>
                                        </p:attrNameLst>
                                      </p:cBhvr>
                                      <p:to>
                                        <p:strVal val="hidden"/>
                                      </p:to>
                                    </p:set>
                                  </p:childTnLst>
                                </p:cTn>
                              </p:par>
                            </p:childTnLst>
                          </p:cTn>
                        </p:par>
                        <p:par>
                          <p:cTn id="76" fill="hold">
                            <p:stCondLst>
                              <p:cond delay="2000"/>
                            </p:stCondLst>
                            <p:childTnLst>
                              <p:par>
                                <p:cTn id="77" presetID="0" presetClass="entr" presetSubtype="0" fill="hold" grpId="0" nodeType="afterEffect">
                                  <p:stCondLst>
                                    <p:cond delay="0"/>
                                  </p:stCondLst>
                                  <p:iterate type="lt">
                                    <p:tmPct val="10000"/>
                                  </p:iterate>
                                  <p:childTnLst>
                                    <p:set>
                                      <p:cBhvr>
                                        <p:cTn id="78" dur="1" fill="hold">
                                          <p:stCondLst>
                                            <p:cond delay="0"/>
                                          </p:stCondLst>
                                        </p:cTn>
                                        <p:tgtEl>
                                          <p:spTgt spid="13"/>
                                        </p:tgtEl>
                                        <p:attrNameLst>
                                          <p:attrName>style.visibility</p:attrName>
                                        </p:attrNameLst>
                                      </p:cBhvr>
                                      <p:to>
                                        <p:strVal val="visible"/>
                                      </p:to>
                                    </p:set>
                                    <p:animEffect transition="in" filter="dissolve">
                                      <p:cBhvr>
                                        <p:cTn id="79" dur="500">
                                          <p:stCondLst>
                                            <p:cond delay="0"/>
                                          </p:stCondLst>
                                        </p:cTn>
                                        <p:tgtEl>
                                          <p:spTgt spid="13"/>
                                        </p:tgtEl>
                                      </p:cBhvr>
                                    </p:animEffect>
                                    <p:anim to="" calcmode="lin" valueType="num">
                                      <p:cBhvr>
                                        <p:cTn id="80"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81"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par>
                          <p:cTn id="82" fill="hold">
                            <p:stCondLst>
                              <p:cond delay="2750"/>
                            </p:stCondLst>
                            <p:childTnLst>
                              <p:par>
                                <p:cTn id="83" presetID="26" presetClass="emph" presetSubtype="0" fill="hold" grpId="1" nodeType="afterEffect">
                                  <p:stCondLst>
                                    <p:cond delay="0"/>
                                  </p:stCondLst>
                                  <p:iterate type="lt">
                                    <p:tmPct val="0"/>
                                  </p:iterate>
                                  <p:childTnLst>
                                    <p:animEffect transition="out" filter="fade">
                                      <p:cBhvr>
                                        <p:cTn id="84" dur="500" tmFilter="0, 0; .2, .5; .8, .5; 1, 0"/>
                                        <p:tgtEl>
                                          <p:spTgt spid="13"/>
                                        </p:tgtEl>
                                      </p:cBhvr>
                                    </p:animEffect>
                                    <p:animScale>
                                      <p:cBhvr>
                                        <p:cTn id="8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0" grpId="0"/>
      <p:bldP spid="10" grpId="1"/>
      <p:bldP spid="10" grpId="2"/>
      <p:bldP spid="3074" grpId="0"/>
      <p:bldP spid="3074" grpId="1"/>
      <p:bldP spid="6" grpId="0"/>
      <p:bldP spid="6" grpId="1"/>
      <p:bldP spid="6" grpId="2"/>
      <p:bldP spid="7" grpId="0"/>
      <p:bldP spid="8" grpId="0"/>
      <p:bldP spid="8" grpId="1"/>
      <p:bldP spid="11" grpId="0"/>
      <p:bldP spid="11" grpId="1"/>
      <p:bldP spid="12" grpId="0"/>
      <p:bldP spid="12" grpId="1"/>
      <p:bldP spid="5" grpId="0"/>
      <p:bldP spid="5"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514600"/>
            <a:ext cx="8229600" cy="1858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Imitate me, just as I also      imitate Christ.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11:1 </a:t>
            </a:r>
          </a:p>
        </p:txBody>
      </p:sp>
      <p:sp>
        <p:nvSpPr>
          <p:cNvPr id="4" name="Rectangle 2"/>
          <p:cNvSpPr txBox="1">
            <a:spLocks noChangeArrowheads="1"/>
          </p:cNvSpPr>
          <p:nvPr/>
        </p:nvSpPr>
        <p:spPr bwMode="auto">
          <a:xfrm>
            <a:off x="2346799" y="3357022"/>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contourW="12700">
              <a:bevelT w="38100" h="38100"/>
              <a:contourClr>
                <a:srgbClr val="FCE18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CC9900"/>
                </a:solidFill>
                <a:effectLst>
                  <a:glow rad="63500">
                    <a:schemeClr val="tx1"/>
                  </a:glow>
                  <a:outerShdw blurRad="50800" algn="tl" rotWithShape="0">
                    <a:srgbClr val="000000"/>
                  </a:outerShdw>
                </a:effectLst>
                <a:latin typeface="Calibri" panose="020F0502020204030204" pitchFamily="34" charset="0"/>
              </a:rPr>
              <a:t>Christ</a:t>
            </a:r>
          </a:p>
        </p:txBody>
      </p:sp>
      <p:sp>
        <p:nvSpPr>
          <p:cNvPr id="5" name="Heart 4"/>
          <p:cNvSpPr/>
          <p:nvPr/>
        </p:nvSpPr>
        <p:spPr bwMode="auto">
          <a:xfrm>
            <a:off x="5752614" y="3340536"/>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307109453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childTnLst>
                                </p:cTn>
                              </p:par>
                              <p:par>
                                <p:cTn id="20" presetID="6" presetClass="emph" presetSubtype="0" fill="hold" grpId="3" nodeType="withEffect">
                                  <p:stCondLst>
                                    <p:cond delay="0"/>
                                  </p:stCondLst>
                                  <p:childTnLst>
                                    <p:animScale>
                                      <p:cBhvr>
                                        <p:cTn id="21" dur="2000" fill="hold"/>
                                        <p:tgtEl>
                                          <p:spTgt spid="4"/>
                                        </p:tgtEl>
                                      </p:cBhvr>
                                      <p:by x="150000" y="150000"/>
                                    </p:animScale>
                                  </p:childTnLst>
                                </p:cTn>
                              </p:par>
                              <p:par>
                                <p:cTn id="22" presetID="0" presetClass="path" presetSubtype="0" accel="50000" decel="50000" fill="hold" grpId="2" nodeType="withEffect">
                                  <p:stCondLst>
                                    <p:cond delay="0"/>
                                  </p:stCondLst>
                                  <p:childTnLst>
                                    <p:animMotion origin="layout" path="M -1.11111E-6 2.45143E-6 L 0.28351 -0.01503 " pathEditMode="relative" rAng="0" ptsTypes="AA">
                                      <p:cBhvr>
                                        <p:cTn id="23" dur="2000" fill="hold"/>
                                        <p:tgtEl>
                                          <p:spTgt spid="4"/>
                                        </p:tgtEl>
                                        <p:attrNameLst>
                                          <p:attrName>ppt_x</p:attrName>
                                          <p:attrName>ppt_y</p:attrName>
                                        </p:attrNameLst>
                                      </p:cBhvr>
                                      <p:rCtr x="14167" y="-763"/>
                                    </p:animMotion>
                                  </p:childTnLst>
                                </p:cTn>
                              </p:par>
                              <p:par>
                                <p:cTn id="24" presetID="10" presetClass="exit" presetSubtype="0" fill="hold" grpId="1" nodeType="withEffect">
                                  <p:stCondLst>
                                    <p:cond delay="0"/>
                                  </p:stCondLst>
                                  <p:childTnLst>
                                    <p:animEffect transition="out" filter="fade">
                                      <p:cBhvr>
                                        <p:cTn id="25" dur="1250"/>
                                        <p:tgtEl>
                                          <p:spTgt spid="3074"/>
                                        </p:tgtEl>
                                      </p:cBhvr>
                                    </p:animEffect>
                                    <p:set>
                                      <p:cBhvr>
                                        <p:cTn id="26" dur="1" fill="hold">
                                          <p:stCondLst>
                                            <p:cond delay="1249"/>
                                          </p:stCondLst>
                                        </p:cTn>
                                        <p:tgtEl>
                                          <p:spTgt spid="3074"/>
                                        </p:tgtEl>
                                        <p:attrNameLst>
                                          <p:attrName>style.visibility</p:attrName>
                                        </p:attrNameLst>
                                      </p:cBhvr>
                                      <p:to>
                                        <p:strVal val="hidden"/>
                                      </p:to>
                                    </p:set>
                                  </p:childTnLst>
                                </p:cTn>
                              </p:par>
                              <p:par>
                                <p:cTn id="27" presetID="23" presetClass="entr" presetSubtype="16" fill="hold" grpId="0" nodeType="withEffect">
                                  <p:stCondLst>
                                    <p:cond delay="175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par>
                                <p:cTn id="31" presetID="23" presetClass="exit" presetSubtype="16" fill="hold" grpId="1" nodeType="withEffect">
                                  <p:stCondLst>
                                    <p:cond delay="2000"/>
                                  </p:stCondLst>
                                  <p:childTnLst>
                                    <p:anim calcmode="lin" valueType="num">
                                      <p:cBhvr>
                                        <p:cTn id="32" dur="500"/>
                                        <p:tgtEl>
                                          <p:spTgt spid="5"/>
                                        </p:tgtEl>
                                        <p:attrNameLst>
                                          <p:attrName>ppt_w</p:attrName>
                                        </p:attrNameLst>
                                      </p:cBhvr>
                                      <p:tavLst>
                                        <p:tav tm="0">
                                          <p:val>
                                            <p:strVal val="ppt_w"/>
                                          </p:val>
                                        </p:tav>
                                        <p:tav tm="100000">
                                          <p:val>
                                            <p:strVal val="4*ppt_w"/>
                                          </p:val>
                                        </p:tav>
                                      </p:tavLst>
                                    </p:anim>
                                    <p:anim calcmode="lin" valueType="num">
                                      <p:cBhvr>
                                        <p:cTn id="33" dur="500"/>
                                        <p:tgtEl>
                                          <p:spTgt spid="5"/>
                                        </p:tgtEl>
                                        <p:attrNameLst>
                                          <p:attrName>ppt_h</p:attrName>
                                        </p:attrNameLst>
                                      </p:cBhvr>
                                      <p:tavLst>
                                        <p:tav tm="0">
                                          <p:val>
                                            <p:strVal val="ppt_h"/>
                                          </p:val>
                                        </p:tav>
                                        <p:tav tm="100000">
                                          <p:val>
                                            <p:strVal val="4*ppt_h"/>
                                          </p:val>
                                        </p:tav>
                                      </p:tavLst>
                                    </p:anim>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2" nodeType="withEffect">
                                  <p:stCondLst>
                                    <p:cond delay="200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23" presetClass="exit" presetSubtype="32" fill="hold" grpId="4" nodeType="withEffect">
                                  <p:stCondLst>
                                    <p:cond delay="1750"/>
                                  </p:stCondLst>
                                  <p:childTnLst>
                                    <p:anim calcmode="lin" valueType="num">
                                      <p:cBhvr>
                                        <p:cTn id="39" dur="750"/>
                                        <p:tgtEl>
                                          <p:spTgt spid="4"/>
                                        </p:tgtEl>
                                        <p:attrNameLst>
                                          <p:attrName>ppt_w</p:attrName>
                                        </p:attrNameLst>
                                      </p:cBhvr>
                                      <p:tavLst>
                                        <p:tav tm="0">
                                          <p:val>
                                            <p:strVal val="ppt_w"/>
                                          </p:val>
                                        </p:tav>
                                        <p:tav tm="100000">
                                          <p:val>
                                            <p:fltVal val="0"/>
                                          </p:val>
                                        </p:tav>
                                      </p:tavLst>
                                    </p:anim>
                                    <p:anim calcmode="lin" valueType="num">
                                      <p:cBhvr>
                                        <p:cTn id="40" dur="750"/>
                                        <p:tgtEl>
                                          <p:spTgt spid="4"/>
                                        </p:tgtEl>
                                        <p:attrNameLst>
                                          <p:attrName>ppt_h</p:attrName>
                                        </p:attrNameLst>
                                      </p:cBhvr>
                                      <p:tavLst>
                                        <p:tav tm="0">
                                          <p:val>
                                            <p:strVal val="ppt_h"/>
                                          </p:val>
                                        </p:tav>
                                        <p:tav tm="100000">
                                          <p:val>
                                            <p:fltVal val="0"/>
                                          </p:val>
                                        </p:tav>
                                      </p:tavLst>
                                    </p:anim>
                                    <p:set>
                                      <p:cBhvr>
                                        <p:cTn id="41"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4" grpId="3"/>
      <p:bldP spid="4" grpId="4"/>
      <p:bldP spid="5" grpId="0" animBg="1"/>
      <p:bldP spid="5" grpId="1" animBg="1"/>
      <p:bldP spid="5"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46" t="2174" r="9819" b="1662"/>
          <a:stretch/>
        </p:blipFill>
        <p:spPr>
          <a:xfrm>
            <a:off x="0" y="-1"/>
            <a:ext cx="9144000" cy="6858001"/>
          </a:xfrm>
          <a:prstGeom prst="rect">
            <a:avLst/>
          </a:prstGeom>
        </p:spPr>
      </p:pic>
      <p:sp>
        <p:nvSpPr>
          <p:cNvPr id="4" name="Title 1"/>
          <p:cNvSpPr txBox="1">
            <a:spLocks/>
          </p:cNvSpPr>
          <p:nvPr/>
        </p:nvSpPr>
        <p:spPr>
          <a:xfrm>
            <a:off x="5841055" y="1598433"/>
            <a:ext cx="2999678" cy="10161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 disciple</a:t>
            </a:r>
          </a:p>
        </p:txBody>
      </p:sp>
      <p:sp>
        <p:nvSpPr>
          <p:cNvPr id="5" name="Title 1"/>
          <p:cNvSpPr txBox="1">
            <a:spLocks/>
          </p:cNvSpPr>
          <p:nvPr/>
        </p:nvSpPr>
        <p:spPr>
          <a:xfrm>
            <a:off x="2308582" y="2228618"/>
            <a:ext cx="4772722" cy="107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 like his teacher</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 disciple is not above his teacher, nor a servant above his master. It is enough for a disciple that he be like his teacher, and a servant like his master. If they have called the master of the house Beelzebub, how much  more will they call those of his household!"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Matthew 10:24-25 </a:t>
            </a:r>
          </a:p>
        </p:txBody>
      </p:sp>
      <p:sp>
        <p:nvSpPr>
          <p:cNvPr id="6" name="Rectangle 2"/>
          <p:cNvSpPr txBox="1">
            <a:spLocks noChangeArrowheads="1"/>
          </p:cNvSpPr>
          <p:nvPr/>
        </p:nvSpPr>
        <p:spPr bwMode="auto">
          <a:xfrm>
            <a:off x="4512712" y="3660242"/>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tx1"/>
                </a:solidFill>
                <a:effectLst>
                  <a:outerShdw blurRad="50800" algn="tl" rotWithShape="0">
                    <a:srgbClr val="000000"/>
                  </a:outerShdw>
                </a:effectLst>
                <a:latin typeface="Calibri" panose="020F0502020204030204" pitchFamily="34" charset="0"/>
              </a:rPr>
              <a:t>master</a:t>
            </a:r>
          </a:p>
        </p:txBody>
      </p:sp>
      <p:sp>
        <p:nvSpPr>
          <p:cNvPr id="7" name="Rectangle 2"/>
          <p:cNvSpPr txBox="1">
            <a:spLocks noChangeArrowheads="1"/>
          </p:cNvSpPr>
          <p:nvPr/>
        </p:nvSpPr>
        <p:spPr bwMode="auto">
          <a:xfrm>
            <a:off x="407376" y="1648986"/>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outerShdw blurRad="50800" algn="tl" rotWithShape="0">
                    <a:srgbClr val="000000"/>
                  </a:outerShdw>
                </a:effectLst>
                <a:latin typeface="Calibri" panose="020F0502020204030204" pitchFamily="34" charset="0"/>
              </a:rPr>
              <a:t>master</a:t>
            </a:r>
          </a:p>
        </p:txBody>
      </p:sp>
      <p:sp>
        <p:nvSpPr>
          <p:cNvPr id="9" name="Rectangle 2">
            <a:extLst>
              <a:ext uri="{FF2B5EF4-FFF2-40B4-BE49-F238E27FC236}">
                <a16:creationId xmlns:a16="http://schemas.microsoft.com/office/drawing/2014/main" id="{2CB87771-2A58-4B8D-B951-827C46E692C3}"/>
              </a:ext>
            </a:extLst>
          </p:cNvPr>
          <p:cNvSpPr txBox="1">
            <a:spLocks noChangeArrowheads="1"/>
          </p:cNvSpPr>
          <p:nvPr/>
        </p:nvSpPr>
        <p:spPr bwMode="auto">
          <a:xfrm>
            <a:off x="5947380" y="1702593"/>
            <a:ext cx="2779901" cy="73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 disciple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55F2CE3D-61AF-4575-9133-2DC27A32FCF3}"/>
              </a:ext>
            </a:extLst>
          </p:cNvPr>
          <p:cNvSpPr txBox="1">
            <a:spLocks noChangeArrowheads="1"/>
          </p:cNvSpPr>
          <p:nvPr/>
        </p:nvSpPr>
        <p:spPr bwMode="auto">
          <a:xfrm>
            <a:off x="2289081" y="2362200"/>
            <a:ext cx="4814049" cy="75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be like</a:t>
            </a:r>
            <a:r>
              <a:rPr kumimoji="0" lang="en-US" altLang="en-US" sz="4400" b="1" i="0" u="none" strike="noStrike" kern="0" cap="none" spc="0" normalizeH="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 his teacher</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8" presetClass="emph" presetSubtype="0" fill="hold" grpId="1" nodeType="withEffect">
                                  <p:stCondLst>
                                    <p:cond delay="0"/>
                                  </p:stCondLst>
                                  <p:childTnLst>
                                    <p:set>
                                      <p:cBhvr override="childStyle">
                                        <p:cTn id="25" dur="500" fill="hold"/>
                                        <p:tgtEl>
                                          <p:spTgt spid="5"/>
                                        </p:tgtEl>
                                        <p:attrNameLst>
                                          <p:attrName>style.textDecorationUnderline</p:attrName>
                                        </p:attrNameLst>
                                      </p:cBhvr>
                                      <p:to>
                                        <p:strVal val="true"/>
                                      </p:to>
                                    </p:se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90" r="9356"/>
          <a:stretch/>
        </p:blipFill>
        <p:spPr>
          <a:xfrm>
            <a:off x="0" y="0"/>
            <a:ext cx="9144000" cy="6858000"/>
          </a:xfrm>
          <a:prstGeom prst="rect">
            <a:avLst/>
          </a:prstGeom>
        </p:spPr>
      </p:pic>
      <p:sp>
        <p:nvSpPr>
          <p:cNvPr id="4" name="Title 1"/>
          <p:cNvSpPr txBox="1">
            <a:spLocks/>
          </p:cNvSpPr>
          <p:nvPr/>
        </p:nvSpPr>
        <p:spPr>
          <a:xfrm>
            <a:off x="829336" y="2363520"/>
            <a:ext cx="4116334" cy="9293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rgbClr val="FFFFFF"/>
                  </a:solidFill>
                  <a:prstDash val="solid"/>
                  <a:miter lim="800000"/>
                </a:ln>
                <a:solidFill>
                  <a:srgbClr val="FF0000"/>
                </a:solidFill>
                <a:effectLst/>
                <a:latin typeface="Calibri" panose="020F0502020204030204" pitchFamily="34" charset="0"/>
              </a:rPr>
              <a:t>I will follow Y</a:t>
            </a:r>
            <a:r>
              <a:rPr lang="en-US" sz="4460" b="1" dirty="0">
                <a:ln w="3175" cmpd="sng">
                  <a:solidFill>
                    <a:srgbClr val="FFFFFF"/>
                  </a:solidFill>
                  <a:prstDash val="solid"/>
                  <a:miter lim="800000"/>
                </a:ln>
                <a:solidFill>
                  <a:srgbClr val="FF0000"/>
                </a:solidFill>
                <a:effectLst/>
                <a:latin typeface="Calibri" panose="020F0502020204030204" pitchFamily="34" charset="0"/>
              </a:rPr>
              <a:t>o</a:t>
            </a:r>
            <a:r>
              <a:rPr lang="en-US" sz="4450" b="1" dirty="0">
                <a:ln w="3175" cmpd="sng">
                  <a:solidFill>
                    <a:srgbClr val="FFFFFF"/>
                  </a:solidFill>
                  <a:prstDash val="solid"/>
                  <a:miter lim="800000"/>
                </a:ln>
                <a:solidFill>
                  <a:srgbClr val="FF0000"/>
                </a:solidFill>
                <a:effectLst/>
                <a:latin typeface="Calibri" panose="020F0502020204030204" pitchFamily="34" charset="0"/>
              </a:rPr>
              <a:t>u</a:t>
            </a:r>
          </a:p>
        </p:txBody>
      </p:sp>
      <p:sp>
        <p:nvSpPr>
          <p:cNvPr id="3074" name="Rectangle 2"/>
          <p:cNvSpPr>
            <a:spLocks noGrp="1" noChangeArrowheads="1"/>
          </p:cNvSpPr>
          <p:nvPr>
            <p:ph type="title"/>
          </p:nvPr>
        </p:nvSpPr>
        <p:spPr>
          <a:xfrm>
            <a:off x="457200" y="427038"/>
            <a:ext cx="8229600" cy="6049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Now it happened as they journeyed on the road, that someone said to Him, "Lord,            I will follow You wherever You go." And Jesus said to him, "Foxes have holes and birds of the air have nests, but the Son of Man has nowhere to lay His head."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9:57-58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2447975" y="3057629"/>
            <a:ext cx="185867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p>
        </p:txBody>
      </p:sp>
      <p:sp>
        <p:nvSpPr>
          <p:cNvPr id="7" name="Rectangle 2"/>
          <p:cNvSpPr txBox="1">
            <a:spLocks noChangeArrowheads="1"/>
          </p:cNvSpPr>
          <p:nvPr/>
        </p:nvSpPr>
        <p:spPr bwMode="auto">
          <a:xfrm>
            <a:off x="3483690" y="4402077"/>
            <a:ext cx="122971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a:t>
            </a:r>
          </a:p>
        </p:txBody>
      </p:sp>
      <p:sp>
        <p:nvSpPr>
          <p:cNvPr id="8" name="Rectangle 2"/>
          <p:cNvSpPr txBox="1">
            <a:spLocks noChangeArrowheads="1"/>
          </p:cNvSpPr>
          <p:nvPr/>
        </p:nvSpPr>
        <p:spPr bwMode="auto">
          <a:xfrm>
            <a:off x="3483690" y="4402077"/>
            <a:ext cx="122971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a:t>
            </a:r>
          </a:p>
        </p:txBody>
      </p:sp>
      <p:sp>
        <p:nvSpPr>
          <p:cNvPr id="9" name="Rectangle 2">
            <a:extLst>
              <a:ext uri="{FF2B5EF4-FFF2-40B4-BE49-F238E27FC236}">
                <a16:creationId xmlns:a16="http://schemas.microsoft.com/office/drawing/2014/main" id="{7B8F7221-83F7-4D2F-98BC-70FA6F870AEA}"/>
              </a:ext>
            </a:extLst>
          </p:cNvPr>
          <p:cNvSpPr txBox="1">
            <a:spLocks noChangeArrowheads="1"/>
          </p:cNvSpPr>
          <p:nvPr/>
        </p:nvSpPr>
        <p:spPr bwMode="auto">
          <a:xfrm>
            <a:off x="633076" y="2436367"/>
            <a:ext cx="4510217" cy="75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 will follow You</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hidden="1"/>
          <p:cNvSpPr txBox="1">
            <a:spLocks noChangeArrowheads="1"/>
          </p:cNvSpPr>
          <p:nvPr/>
        </p:nvSpPr>
        <p:spPr bwMode="auto">
          <a:xfrm>
            <a:off x="583438" y="3055355"/>
            <a:ext cx="185867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5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par>
                                <p:cTn id="29" presetID="0" presetClass="path" presetSubtype="0" accel="50000" decel="50000" fill="hold" grpId="1" nodeType="withEffect">
                                  <p:stCondLst>
                                    <p:cond delay="0"/>
                                  </p:stCondLst>
                                  <p:childTnLst>
                                    <p:animMotion origin="layout" path="M -8.33333E-7 2.59259E-6 L -0.20364 -0.00023 " pathEditMode="relative" rAng="0" ptsTypes="AA">
                                      <p:cBhvr>
                                        <p:cTn id="30" dur="2000" fill="hold"/>
                                        <p:tgtEl>
                                          <p:spTgt spid="5"/>
                                        </p:tgtEl>
                                        <p:attrNameLst>
                                          <p:attrName>ppt_x</p:attrName>
                                          <p:attrName>ppt_y</p:attrName>
                                        </p:attrNameLst>
                                      </p:cBhvr>
                                      <p:rCtr x="-10191" y="-23"/>
                                    </p:animMotion>
                                  </p:childTnLst>
                                </p:cTn>
                              </p:par>
                              <p:par>
                                <p:cTn id="31" presetID="10" presetClass="exit" presetSubtype="0" fill="hold" grpId="1" nodeType="withEffect">
                                  <p:stCondLst>
                                    <p:cond delay="0"/>
                                  </p:stCondLst>
                                  <p:childTnLst>
                                    <p:animEffect transition="out" filter="fade">
                                      <p:cBhvr>
                                        <p:cTn id="32" dur="1500"/>
                                        <p:tgtEl>
                                          <p:spTgt spid="3074"/>
                                        </p:tgtEl>
                                      </p:cBhvr>
                                    </p:animEffect>
                                    <p:set>
                                      <p:cBhvr>
                                        <p:cTn id="33" dur="1" fill="hold">
                                          <p:stCondLst>
                                            <p:cond delay="1499"/>
                                          </p:stCondLst>
                                        </p:cTn>
                                        <p:tgtEl>
                                          <p:spTgt spid="307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250"/>
                                        <p:tgtEl>
                                          <p:spTgt spid="4"/>
                                        </p:tgtEl>
                                      </p:cBhvr>
                                    </p:animEffect>
                                    <p:set>
                                      <p:cBhvr>
                                        <p:cTn id="39" dur="1" fill="hold">
                                          <p:stCondLst>
                                            <p:cond delay="249"/>
                                          </p:stCondLst>
                                        </p:cTn>
                                        <p:tgtEl>
                                          <p:spTgt spid="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23" presetClass="exit" presetSubtype="16" fill="hold" grpId="2" nodeType="withEffect">
                                  <p:stCondLst>
                                    <p:cond delay="0"/>
                                  </p:stCondLst>
                                  <p:childTnLst>
                                    <p:anim calcmode="lin" valueType="num">
                                      <p:cBhvr>
                                        <p:cTn id="44" dur="1250"/>
                                        <p:tgtEl>
                                          <p:spTgt spid="8"/>
                                        </p:tgtEl>
                                        <p:attrNameLst>
                                          <p:attrName>ppt_w</p:attrName>
                                        </p:attrNameLst>
                                      </p:cBhvr>
                                      <p:tavLst>
                                        <p:tav tm="0">
                                          <p:val>
                                            <p:strVal val="ppt_w"/>
                                          </p:val>
                                        </p:tav>
                                        <p:tav tm="100000">
                                          <p:val>
                                            <p:strVal val="4*ppt_w"/>
                                          </p:val>
                                        </p:tav>
                                      </p:tavLst>
                                    </p:anim>
                                    <p:anim calcmode="lin" valueType="num">
                                      <p:cBhvr>
                                        <p:cTn id="45" dur="1250"/>
                                        <p:tgtEl>
                                          <p:spTgt spid="8"/>
                                        </p:tgtEl>
                                        <p:attrNameLst>
                                          <p:attrName>ppt_h</p:attrName>
                                        </p:attrNameLst>
                                      </p:cBhvr>
                                      <p:tavLst>
                                        <p:tav tm="0">
                                          <p:val>
                                            <p:strVal val="ppt_h"/>
                                          </p:val>
                                        </p:tav>
                                        <p:tav tm="100000">
                                          <p:val>
                                            <p:strVal val="4*ppt_h"/>
                                          </p:val>
                                        </p:tav>
                                      </p:tavLst>
                                    </p:anim>
                                    <p:set>
                                      <p:cBhvr>
                                        <p:cTn id="46" dur="1" fill="hold">
                                          <p:stCondLst>
                                            <p:cond delay="1249"/>
                                          </p:stCondLst>
                                        </p:cTn>
                                        <p:tgtEl>
                                          <p:spTgt spid="8"/>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1250"/>
                                        <p:tgtEl>
                                          <p:spTgt spid="8"/>
                                        </p:tgtEl>
                                      </p:cBhvr>
                                    </p:animEffect>
                                    <p:set>
                                      <p:cBhvr>
                                        <p:cTn id="49" dur="1" fill="hold">
                                          <p:stCondLst>
                                            <p:cond delay="124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1" nodeType="clickEffect">
                                  <p:stCondLst>
                                    <p:cond delay="0"/>
                                  </p:stCondLst>
                                  <p:childTnLst>
                                    <p:animMotion origin="layout" path="M -2.77778E-7 -2.22222E-6 L 0.10174 -0.14907 " pathEditMode="relative" rAng="0" ptsTypes="AA">
                                      <p:cBhvr>
                                        <p:cTn id="53" dur="2000" fill="hold"/>
                                        <p:tgtEl>
                                          <p:spTgt spid="7"/>
                                        </p:tgtEl>
                                        <p:attrNameLst>
                                          <p:attrName>ppt_x</p:attrName>
                                          <p:attrName>ppt_y</p:attrName>
                                        </p:attrNameLst>
                                      </p:cBhvr>
                                      <p:rCtr x="5087" y="-7454"/>
                                    </p:animMotion>
                                  </p:childTnLst>
                                </p:cTn>
                              </p:par>
                              <p:par>
                                <p:cTn id="54" presetID="23" presetClass="exit" presetSubtype="32" fill="hold" grpId="2" nodeType="withEffect">
                                  <p:stCondLst>
                                    <p:cond delay="0"/>
                                  </p:stCondLst>
                                  <p:childTnLst>
                                    <p:anim calcmode="lin" valueType="num">
                                      <p:cBhvr>
                                        <p:cTn id="55" dur="2000"/>
                                        <p:tgtEl>
                                          <p:spTgt spid="7"/>
                                        </p:tgtEl>
                                        <p:attrNameLst>
                                          <p:attrName>ppt_w</p:attrName>
                                        </p:attrNameLst>
                                      </p:cBhvr>
                                      <p:tavLst>
                                        <p:tav tm="0">
                                          <p:val>
                                            <p:strVal val="ppt_w"/>
                                          </p:val>
                                        </p:tav>
                                        <p:tav tm="100000">
                                          <p:val>
                                            <p:fltVal val="0"/>
                                          </p:val>
                                        </p:tav>
                                      </p:tavLst>
                                    </p:anim>
                                    <p:anim calcmode="lin" valueType="num">
                                      <p:cBhvr>
                                        <p:cTn id="56" dur="2000"/>
                                        <p:tgtEl>
                                          <p:spTgt spid="7"/>
                                        </p:tgtEl>
                                        <p:attrNameLst>
                                          <p:attrName>ppt_h</p:attrName>
                                        </p:attrNameLst>
                                      </p:cBhvr>
                                      <p:tavLst>
                                        <p:tav tm="0">
                                          <p:val>
                                            <p:strVal val="ppt_h"/>
                                          </p:val>
                                        </p:tav>
                                        <p:tav tm="100000">
                                          <p:val>
                                            <p:fltVal val="0"/>
                                          </p:val>
                                        </p:tav>
                                      </p:tavLst>
                                    </p:anim>
                                    <p:set>
                                      <p:cBhvr>
                                        <p:cTn id="5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7" grpId="0"/>
      <p:bldP spid="7" grpId="1"/>
      <p:bldP spid="7" grpId="2"/>
      <p:bldP spid="8" grpId="0"/>
      <p:bldP spid="8" grpId="2"/>
      <p:bldP spid="8" grpId="3"/>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1518044" y="4342410"/>
            <a:ext cx="1967696" cy="9987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preach</a:t>
            </a:r>
          </a:p>
        </p:txBody>
      </p:sp>
      <p:sp>
        <p:nvSpPr>
          <p:cNvPr id="9" name="Title 1"/>
          <p:cNvSpPr txBox="1">
            <a:spLocks/>
          </p:cNvSpPr>
          <p:nvPr/>
        </p:nvSpPr>
        <p:spPr>
          <a:xfrm>
            <a:off x="642256" y="1698171"/>
            <a:ext cx="3298371" cy="9212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Follow Me</a:t>
            </a:r>
          </a:p>
        </p:txBody>
      </p:sp>
      <p:sp>
        <p:nvSpPr>
          <p:cNvPr id="7" name="Rectangle 2"/>
          <p:cNvSpPr txBox="1">
            <a:spLocks noChangeArrowheads="1"/>
          </p:cNvSpPr>
          <p:nvPr/>
        </p:nvSpPr>
        <p:spPr bwMode="auto">
          <a:xfrm>
            <a:off x="583438" y="3053450"/>
            <a:ext cx="185867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p>
        </p:txBody>
      </p:sp>
      <p:sp>
        <p:nvSpPr>
          <p:cNvPr id="3074" name="Rectangle 2"/>
          <p:cNvSpPr>
            <a:spLocks noGrp="1" noChangeArrowheads="1"/>
          </p:cNvSpPr>
          <p:nvPr>
            <p:ph type="title"/>
          </p:nvPr>
        </p:nvSpPr>
        <p:spPr>
          <a:xfrm>
            <a:off x="263712" y="1143000"/>
            <a:ext cx="8599988" cy="4602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He said to another,        "Follow Me." But he said, "Lord,   let me first go and bury my father."  Jesus said to him, "Let the dead bury their own dead, but you go and preach the kingdom of God."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9:59-60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Title 1"/>
          <p:cNvSpPr txBox="1">
            <a:spLocks/>
          </p:cNvSpPr>
          <p:nvPr/>
        </p:nvSpPr>
        <p:spPr>
          <a:xfrm>
            <a:off x="7500394" y="3646025"/>
            <a:ext cx="1061117" cy="10147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go</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11" name="Title 1"/>
          <p:cNvSpPr txBox="1">
            <a:spLocks/>
          </p:cNvSpPr>
          <p:nvPr/>
        </p:nvSpPr>
        <p:spPr>
          <a:xfrm>
            <a:off x="3819646" y="1701478"/>
            <a:ext cx="1223162" cy="8603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rPr>
              <a:t>But</a:t>
            </a:r>
            <a:endParaRPr lang="en-US" b="1" dirty="0">
              <a:ln w="17780" cmpd="sng">
                <a:no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endParaRPr>
          </a:p>
        </p:txBody>
      </p:sp>
      <p:sp>
        <p:nvSpPr>
          <p:cNvPr id="12" name="Title 1"/>
          <p:cNvSpPr txBox="1">
            <a:spLocks/>
          </p:cNvSpPr>
          <p:nvPr/>
        </p:nvSpPr>
        <p:spPr>
          <a:xfrm>
            <a:off x="5054805" y="3874168"/>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seek</a:t>
            </a:r>
          </a:p>
        </p:txBody>
      </p:sp>
      <p:sp>
        <p:nvSpPr>
          <p:cNvPr id="13" name="Rectangle 2">
            <a:extLst>
              <a:ext uri="{FF2B5EF4-FFF2-40B4-BE49-F238E27FC236}">
                <a16:creationId xmlns:a16="http://schemas.microsoft.com/office/drawing/2014/main" id="{511834C2-47B4-4039-929B-52C643793869}"/>
              </a:ext>
            </a:extLst>
          </p:cNvPr>
          <p:cNvSpPr txBox="1">
            <a:spLocks noChangeArrowheads="1"/>
          </p:cNvSpPr>
          <p:nvPr/>
        </p:nvSpPr>
        <p:spPr bwMode="auto">
          <a:xfrm>
            <a:off x="687704" y="1751305"/>
            <a:ext cx="320325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Follow 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812357FE-091E-4A8C-8362-16751957FB4B}"/>
              </a:ext>
            </a:extLst>
          </p:cNvPr>
          <p:cNvSpPr txBox="1">
            <a:spLocks noChangeArrowheads="1"/>
          </p:cNvSpPr>
          <p:nvPr/>
        </p:nvSpPr>
        <p:spPr bwMode="auto">
          <a:xfrm>
            <a:off x="1509236" y="4438785"/>
            <a:ext cx="1979296" cy="75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preach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Title 1"/>
          <p:cNvSpPr txBox="1">
            <a:spLocks/>
          </p:cNvSpPr>
          <p:nvPr/>
        </p:nvSpPr>
        <p:spPr>
          <a:xfrm>
            <a:off x="1495064" y="1666754"/>
            <a:ext cx="1653251" cy="100410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X</a:t>
            </a:r>
          </a:p>
        </p:txBody>
      </p:sp>
      <p:sp>
        <p:nvSpPr>
          <p:cNvPr id="8" name="Rectangle 2" hidden="1"/>
          <p:cNvSpPr txBox="1">
            <a:spLocks noChangeArrowheads="1"/>
          </p:cNvSpPr>
          <p:nvPr/>
        </p:nvSpPr>
        <p:spPr bwMode="auto">
          <a:xfrm>
            <a:off x="3126151" y="2980875"/>
            <a:ext cx="185867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a:t>
            </a:r>
          </a:p>
        </p:txBody>
      </p:sp>
      <p:sp>
        <p:nvSpPr>
          <p:cNvPr id="15" name="Title 1">
            <a:extLst>
              <a:ext uri="{FF2B5EF4-FFF2-40B4-BE49-F238E27FC236}">
                <a16:creationId xmlns:a16="http://schemas.microsoft.com/office/drawing/2014/main" id="{0B005A4F-E92C-433B-B964-1046E62ECFE7}"/>
              </a:ext>
            </a:extLst>
          </p:cNvPr>
          <p:cNvSpPr txBox="1">
            <a:spLocks/>
          </p:cNvSpPr>
          <p:nvPr/>
        </p:nvSpPr>
        <p:spPr>
          <a:xfrm>
            <a:off x="5095994" y="3915357"/>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live</a:t>
            </a:r>
          </a:p>
        </p:txBody>
      </p:sp>
    </p:spTree>
    <p:extLst>
      <p:ext uri="{BB962C8B-B14F-4D97-AF65-F5344CB8AC3E}">
        <p14:creationId xmlns:p14="http://schemas.microsoft.com/office/powerpoint/2010/main" val="307109453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1000"/>
                                        <p:tgtEl>
                                          <p:spTgt spid="3074"/>
                                        </p:tgtEl>
                                      </p:cBhvr>
                                    </p:animEffect>
                                  </p:childTnLst>
                                </p:cTn>
                              </p:par>
                            </p:childTnLst>
                          </p:cTn>
                        </p:par>
                        <p:par>
                          <p:cTn id="8" fill="hold">
                            <p:stCondLst>
                              <p:cond delay="1000"/>
                            </p:stCondLst>
                            <p:childTnLst>
                              <p:par>
                                <p:cTn id="9" presetID="10" presetClass="exit" presetSubtype="0" fill="hold" grpId="2" nodeType="afterEffect">
                                  <p:stCondLst>
                                    <p:cond delay="0"/>
                                  </p:stCondLst>
                                  <p:childTnLst>
                                    <p:animEffect transition="out" filter="fade">
                                      <p:cBhvr>
                                        <p:cTn id="10" dur="250"/>
                                        <p:tgtEl>
                                          <p:spTgt spid="7"/>
                                        </p:tgtEl>
                                      </p:cBhvr>
                                    </p:animEffect>
                                    <p:set>
                                      <p:cBhvr>
                                        <p:cTn id="11" dur="1" fill="hold">
                                          <p:stCondLst>
                                            <p:cond delay="24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8" presetClass="emph" presetSubtype="0" fill="hold" grpId="1" nodeType="withEffect">
                                  <p:stCondLst>
                                    <p:cond delay="0"/>
                                  </p:stCondLst>
                                  <p:childTnLst>
                                    <p:set>
                                      <p:cBhvr override="childStyle">
                                        <p:cTn id="18" dur="500" fill="hold"/>
                                        <p:tgtEl>
                                          <p:spTgt spid="9"/>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stCondLst>
                                            <p:cond delay="0"/>
                                          </p:stCondLst>
                                        </p:cTn>
                                        <p:tgtEl>
                                          <p:spTgt spid="10"/>
                                        </p:tgtEl>
                                      </p:cBhvr>
                                    </p:animEffect>
                                    <p:anim to="" calcmode="lin" valueType="num">
                                      <p:cBhvr>
                                        <p:cTn id="32"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34" presetID="10" presetClass="exit" presetSubtype="0" fill="hold" grpId="2"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40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18" presetClass="emph" presetSubtype="0" fill="hold" grpId="1" nodeType="withEffect">
                                  <p:stCondLst>
                                    <p:cond delay="0"/>
                                  </p:stCondLst>
                                  <p:childTnLst>
                                    <p:set>
                                      <p:cBhvr override="childStyle">
                                        <p:cTn id="54" dur="500" fill="hold"/>
                                        <p:tgtEl>
                                          <p:spTgt spid="5"/>
                                        </p:tgtEl>
                                        <p:attrNameLst>
                                          <p:attrName>style.textDecorationUnderline</p:attrName>
                                        </p:attrNameLst>
                                      </p:cBhvr>
                                      <p:to>
                                        <p:strVal val="true"/>
                                      </p:to>
                                    </p:set>
                                  </p:childTnLst>
                                </p:cTn>
                              </p:par>
                              <p:par>
                                <p:cTn id="55" presetID="2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stCondLst>
                                            <p:cond delay="0"/>
                                          </p:stCondLst>
                                        </p:cTn>
                                        <p:tgtEl>
                                          <p:spTgt spid="12"/>
                                        </p:tgtEl>
                                      </p:cBhvr>
                                    </p:animEffect>
                                    <p:anim to="" calcmode="lin" valueType="num">
                                      <p:cBhvr>
                                        <p:cTn id="63"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64"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50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500"/>
                                        <p:tgtEl>
                                          <p:spTgt spid="15"/>
                                        </p:tgtEl>
                                      </p:cBhvr>
                                    </p:animEffect>
                                    <p:anim calcmode="lin" valueType="num">
                                      <p:cBhvr>
                                        <p:cTn id="70" dur="1500" fill="hold"/>
                                        <p:tgtEl>
                                          <p:spTgt spid="15"/>
                                        </p:tgtEl>
                                        <p:attrNameLst>
                                          <p:attrName>ppt_w</p:attrName>
                                        </p:attrNameLst>
                                      </p:cBhvr>
                                      <p:tavLst>
                                        <p:tav tm="0" fmla="#ppt_w*sin(2.5*pi*$)">
                                          <p:val>
                                            <p:fltVal val="0"/>
                                          </p:val>
                                        </p:tav>
                                        <p:tav tm="100000">
                                          <p:val>
                                            <p:fltVal val="1"/>
                                          </p:val>
                                        </p:tav>
                                      </p:tavLst>
                                    </p:anim>
                                    <p:anim calcmode="lin" valueType="num">
                                      <p:cBhvr>
                                        <p:cTn id="71" dur="1500" fill="hold"/>
                                        <p:tgtEl>
                                          <p:spTgt spid="15"/>
                                        </p:tgtEl>
                                        <p:attrNameLst>
                                          <p:attrName>ppt_h</p:attrName>
                                        </p:attrNameLst>
                                      </p:cBhvr>
                                      <p:tavLst>
                                        <p:tav tm="0">
                                          <p:val>
                                            <p:strVal val="#ppt_h"/>
                                          </p:val>
                                        </p:tav>
                                        <p:tav tm="100000">
                                          <p:val>
                                            <p:strVal val="#ppt_h"/>
                                          </p:val>
                                        </p:tav>
                                      </p:tavLst>
                                    </p:anim>
                                  </p:childTnLst>
                                </p:cTn>
                              </p:par>
                              <p:par>
                                <p:cTn id="72" presetID="19" presetClass="exit" presetSubtype="10" fill="hold" grpId="1" nodeType="withEffect">
                                  <p:stCondLst>
                                    <p:cond delay="0"/>
                                  </p:stCondLst>
                                  <p:childTnLst>
                                    <p:anim calcmode="lin" valueType="num">
                                      <p:cBhvr>
                                        <p:cTn id="73" dur="1500"/>
                                        <p:tgtEl>
                                          <p:spTgt spid="12"/>
                                        </p:tgtEl>
                                        <p:attrNameLst>
                                          <p:attrName>ppt_h</p:attrName>
                                        </p:attrNameLst>
                                      </p:cBhvr>
                                      <p:tavLst>
                                        <p:tav tm="0">
                                          <p:val>
                                            <p:strVal val="ppt_h"/>
                                          </p:val>
                                        </p:tav>
                                        <p:tav tm="100000">
                                          <p:val>
                                            <p:strVal val="ppt_h"/>
                                          </p:val>
                                        </p:tav>
                                      </p:tavLst>
                                    </p:anim>
                                    <p:anim calcmode="lin" valueType="num">
                                      <p:cBhvr>
                                        <p:cTn id="74" dur="15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5" dur="1" fill="hold">
                                          <p:stCondLst>
                                            <p:cond delay="1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250"/>
                                        <p:tgtEl>
                                          <p:spTgt spid="7"/>
                                        </p:tgtEl>
                                      </p:cBhvr>
                                    </p:animEffect>
                                  </p:childTnLst>
                                </p:cTn>
                              </p:par>
                              <p:par>
                                <p:cTn id="81" presetID="0" presetClass="path" presetSubtype="0" accel="50000" decel="50000" fill="hold" grpId="1" nodeType="withEffect">
                                  <p:stCondLst>
                                    <p:cond delay="0"/>
                                  </p:stCondLst>
                                  <p:childTnLst>
                                    <p:animMotion origin="layout" path="M -1.38889E-6 -4.44444E-6 L 0.2783 -0.01064 " pathEditMode="relative" rAng="0" ptsTypes="AA">
                                      <p:cBhvr>
                                        <p:cTn id="82" dur="2000" fill="hold"/>
                                        <p:tgtEl>
                                          <p:spTgt spid="7"/>
                                        </p:tgtEl>
                                        <p:attrNameLst>
                                          <p:attrName>ppt_x</p:attrName>
                                          <p:attrName>ppt_y</p:attrName>
                                        </p:attrNameLst>
                                      </p:cBhvr>
                                      <p:rCtr x="13906" y="-532"/>
                                    </p:animMotion>
                                  </p:childTnLst>
                                </p:cTn>
                              </p:par>
                              <p:par>
                                <p:cTn id="83" presetID="10" presetClass="exit" presetSubtype="0" fill="hold" grpId="1" nodeType="withEffect">
                                  <p:stCondLst>
                                    <p:cond delay="0"/>
                                  </p:stCondLst>
                                  <p:childTnLst>
                                    <p:animEffect transition="out" filter="fade">
                                      <p:cBhvr>
                                        <p:cTn id="84" dur="1500"/>
                                        <p:tgtEl>
                                          <p:spTgt spid="3074"/>
                                        </p:tgtEl>
                                      </p:cBhvr>
                                    </p:animEffect>
                                    <p:set>
                                      <p:cBhvr>
                                        <p:cTn id="85" dur="1" fill="hold">
                                          <p:stCondLst>
                                            <p:cond delay="1499"/>
                                          </p:stCondLst>
                                        </p:cTn>
                                        <p:tgtEl>
                                          <p:spTgt spid="307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
                                        </p:tgtEl>
                                      </p:cBhvr>
                                    </p:animEffect>
                                    <p:set>
                                      <p:cBhvr>
                                        <p:cTn id="88" dur="1" fill="hold">
                                          <p:stCondLst>
                                            <p:cond delay="499"/>
                                          </p:stCondLst>
                                        </p:cTn>
                                        <p:tgtEl>
                                          <p:spTgt spid="6"/>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23" presetClass="exit" presetSubtype="32" fill="hold" grpId="1" nodeType="withEffect">
                                  <p:stCondLst>
                                    <p:cond delay="0"/>
                                  </p:stCondLst>
                                  <p:childTnLst>
                                    <p:anim calcmode="lin" valueType="num">
                                      <p:cBhvr>
                                        <p:cTn id="93" dur="500"/>
                                        <p:tgtEl>
                                          <p:spTgt spid="10"/>
                                        </p:tgtEl>
                                        <p:attrNameLst>
                                          <p:attrName>ppt_w</p:attrName>
                                        </p:attrNameLst>
                                      </p:cBhvr>
                                      <p:tavLst>
                                        <p:tav tm="0">
                                          <p:val>
                                            <p:strVal val="ppt_w"/>
                                          </p:val>
                                        </p:tav>
                                        <p:tav tm="100000">
                                          <p:val>
                                            <p:fltVal val="0"/>
                                          </p:val>
                                        </p:tav>
                                      </p:tavLst>
                                    </p:anim>
                                    <p:anim calcmode="lin" valueType="num">
                                      <p:cBhvr>
                                        <p:cTn id="94" dur="500"/>
                                        <p:tgtEl>
                                          <p:spTgt spid="10"/>
                                        </p:tgtEl>
                                        <p:attrNameLst>
                                          <p:attrName>ppt_h</p:attrName>
                                        </p:attrNameLst>
                                      </p:cBhvr>
                                      <p:tavLst>
                                        <p:tav tm="0">
                                          <p:val>
                                            <p:strVal val="ppt_h"/>
                                          </p:val>
                                        </p:tav>
                                        <p:tav tm="100000">
                                          <p:val>
                                            <p:fltVal val="0"/>
                                          </p:val>
                                        </p:tav>
                                      </p:tavLst>
                                    </p:anim>
                                    <p:set>
                                      <p:cBhvr>
                                        <p:cTn id="95" dur="1" fill="hold">
                                          <p:stCondLst>
                                            <p:cond delay="499"/>
                                          </p:stCondLst>
                                        </p:cTn>
                                        <p:tgtEl>
                                          <p:spTgt spid="1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par>
                                <p:cTn id="99" presetID="0" presetClass="exit" presetSubtype="0" fill="hold" grpId="1" nodeType="withEffect">
                                  <p:stCondLst>
                                    <p:cond delay="0"/>
                                  </p:stCondLst>
                                  <p:childTnLst>
                                    <p:set>
                                      <p:cBhvr>
                                        <p:cTn id="100" dur="1" fill="hold">
                                          <p:stCondLst>
                                            <p:cond delay="1249"/>
                                          </p:stCondLst>
                                        </p:cTn>
                                        <p:tgtEl>
                                          <p:spTgt spid="15"/>
                                        </p:tgtEl>
                                        <p:attrNameLst>
                                          <p:attrName>style.visibility</p:attrName>
                                        </p:attrNameLst>
                                      </p:cBhvr>
                                      <p:to>
                                        <p:strVal val="hidden"/>
                                      </p:to>
                                    </p:set>
                                    <p:animEffect transition="out" filter="dissolve">
                                      <p:cBhvr>
                                        <p:cTn id="101" dur="1250">
                                          <p:stCondLst>
                                            <p:cond delay="0"/>
                                          </p:stCondLst>
                                        </p:cTn>
                                        <p:tgtEl>
                                          <p:spTgt spid="15"/>
                                        </p:tgtEl>
                                      </p:cBhvr>
                                    </p:animEffect>
                                    <p:anim to="" calcmode="lin" valueType="num">
                                      <p:cBhvr>
                                        <p:cTn id="102" dur="125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103" dur="1250" fill="hold">
                                          <p:stCondLst>
                                            <p:cond delay="0"/>
                                          </p:stCondLst>
                                        </p:cTn>
                                        <p:tgtEl>
                                          <p:spTgt spid="15"/>
                                        </p:tgtEl>
                                        <p:attrNameLst>
                                          <p:attrName>ppt_h</p:attrName>
                                        </p:attrNameLst>
                                      </p:cBhvr>
                                      <p:tavLst>
                                        <p:tav tm="0">
                                          <p:val>
                                            <p:strVal val="#ppt_h"/>
                                          </p:val>
                                        </p:tav>
                                        <p:tav tm="100000">
                                          <p:val>
                                            <p:strVal val="#ppt_h*4"/>
                                          </p:val>
                                        </p:tav>
                                      </p:tavLst>
                                    </p:anim>
                                  </p:childTnLst>
                                </p:cTn>
                              </p:par>
                              <p:par>
                                <p:cTn id="104" presetID="0" presetClass="path" presetSubtype="0" accel="50000" decel="50000" fill="hold" grpId="2" nodeType="withEffect">
                                  <p:stCondLst>
                                    <p:cond delay="0"/>
                                  </p:stCondLst>
                                  <p:childTnLst>
                                    <p:animMotion origin="layout" path="M -2.77778E-7 -2.96296E-6 L -0.22309 -0.25578 " pathEditMode="relative" rAng="0" ptsTypes="AA">
                                      <p:cBhvr>
                                        <p:cTn id="105" dur="1250" fill="hold"/>
                                        <p:tgtEl>
                                          <p:spTgt spid="15"/>
                                        </p:tgtEl>
                                        <p:attrNameLst>
                                          <p:attrName>ppt_x</p:attrName>
                                          <p:attrName>ppt_y</p:attrName>
                                        </p:attrNameLst>
                                      </p:cBhvr>
                                      <p:rCtr x="-11163" y="-1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9" grpId="0"/>
      <p:bldP spid="9" grpId="1"/>
      <p:bldP spid="9" grpId="2"/>
      <p:bldP spid="7" grpId="0"/>
      <p:bldP spid="7" grpId="1"/>
      <p:bldP spid="7" grpId="2"/>
      <p:bldP spid="3074" grpId="0"/>
      <p:bldP spid="3074" grpId="1"/>
      <p:bldP spid="6" grpId="0"/>
      <p:bldP spid="6" grpId="1"/>
      <p:bldP spid="11" grpId="0"/>
      <p:bldP spid="11" grpId="1"/>
      <p:bldP spid="12" grpId="0"/>
      <p:bldP spid="12" grpId="1"/>
      <p:bldP spid="13" grpId="0"/>
      <p:bldP spid="13" grpId="1"/>
      <p:bldP spid="14" grpId="0"/>
      <p:bldP spid="14" grpId="1"/>
      <p:bldP spid="10" grpId="0"/>
      <p:bldP spid="10" grpId="1"/>
      <p:bldP spid="15" grpId="0"/>
      <p:bldP spid="15" grpId="1"/>
      <p:bldP spid="15"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6969512" y="935354"/>
            <a:ext cx="2062976" cy="9405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 will</a:t>
            </a:r>
          </a:p>
        </p:txBody>
      </p:sp>
      <p:sp>
        <p:nvSpPr>
          <p:cNvPr id="13" name="Title 1"/>
          <p:cNvSpPr txBox="1">
            <a:spLocks/>
          </p:cNvSpPr>
          <p:nvPr/>
        </p:nvSpPr>
        <p:spPr>
          <a:xfrm>
            <a:off x="362223" y="1698171"/>
            <a:ext cx="3004457" cy="751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32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4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6" name="Title 1"/>
          <p:cNvSpPr txBox="1">
            <a:spLocks/>
          </p:cNvSpPr>
          <p:nvPr/>
        </p:nvSpPr>
        <p:spPr>
          <a:xfrm>
            <a:off x="532811" y="3136481"/>
            <a:ext cx="8199863" cy="1150540"/>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No one looking back is fit for God</a:t>
            </a:r>
          </a:p>
        </p:txBody>
      </p:sp>
      <p:sp>
        <p:nvSpPr>
          <p:cNvPr id="3074" name="Rectangle 2"/>
          <p:cNvSpPr>
            <a:spLocks noGrp="1" noChangeArrowheads="1"/>
          </p:cNvSpPr>
          <p:nvPr>
            <p:ph type="title"/>
          </p:nvPr>
        </p:nvSpPr>
        <p:spPr>
          <a:xfrm>
            <a:off x="457200" y="838200"/>
            <a:ext cx="8229600" cy="5135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another also said, "Lord, I will follow You, but let me first go and bid them farewell who are at my house." But Jesus said to him, "No one, having put his hand to the plow, and looking back, is fit for the kingdom of God."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9:61-62 </a:t>
            </a:r>
          </a:p>
        </p:txBody>
      </p:sp>
      <p:sp>
        <p:nvSpPr>
          <p:cNvPr id="7" name="Rectangle 2"/>
          <p:cNvSpPr txBox="1">
            <a:spLocks noChangeArrowheads="1"/>
          </p:cNvSpPr>
          <p:nvPr/>
        </p:nvSpPr>
        <p:spPr bwMode="auto">
          <a:xfrm>
            <a:off x="7592075" y="2982197"/>
            <a:ext cx="124893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a:t>
            </a:r>
          </a:p>
        </p:txBody>
      </p:sp>
      <p:sp>
        <p:nvSpPr>
          <p:cNvPr id="8" name="Rectangle 2"/>
          <p:cNvSpPr txBox="1">
            <a:spLocks noChangeArrowheads="1"/>
          </p:cNvSpPr>
          <p:nvPr/>
        </p:nvSpPr>
        <p:spPr bwMode="auto">
          <a:xfrm>
            <a:off x="665928" y="3653462"/>
            <a:ext cx="1461909"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p>
        </p:txBody>
      </p:sp>
      <p:sp>
        <p:nvSpPr>
          <p:cNvPr id="9" name="Rectangle 2"/>
          <p:cNvSpPr txBox="1">
            <a:spLocks noChangeArrowheads="1"/>
          </p:cNvSpPr>
          <p:nvPr/>
        </p:nvSpPr>
        <p:spPr bwMode="auto">
          <a:xfrm>
            <a:off x="2982768" y="4324794"/>
            <a:ext cx="3545353"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looking back</a:t>
            </a:r>
          </a:p>
        </p:txBody>
      </p:sp>
      <p:sp>
        <p:nvSpPr>
          <p:cNvPr id="10" name="Rectangle 2"/>
          <p:cNvSpPr txBox="1">
            <a:spLocks noChangeArrowheads="1"/>
          </p:cNvSpPr>
          <p:nvPr/>
        </p:nvSpPr>
        <p:spPr bwMode="auto">
          <a:xfrm>
            <a:off x="6159926" y="4324649"/>
            <a:ext cx="2430684"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 fit for</a:t>
            </a:r>
          </a:p>
        </p:txBody>
      </p:sp>
      <p:sp>
        <p:nvSpPr>
          <p:cNvPr id="11" name="Rectangle 2"/>
          <p:cNvSpPr txBox="1">
            <a:spLocks noChangeArrowheads="1"/>
          </p:cNvSpPr>
          <p:nvPr/>
        </p:nvSpPr>
        <p:spPr bwMode="auto">
          <a:xfrm>
            <a:off x="4145786" y="4998030"/>
            <a:ext cx="13821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12" name="Rectangle 2"/>
          <p:cNvSpPr txBox="1">
            <a:spLocks noChangeArrowheads="1"/>
          </p:cNvSpPr>
          <p:nvPr/>
        </p:nvSpPr>
        <p:spPr bwMode="auto">
          <a:xfrm>
            <a:off x="3126151" y="2980875"/>
            <a:ext cx="185867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p>
        </p:txBody>
      </p:sp>
      <p:sp>
        <p:nvSpPr>
          <p:cNvPr id="22" name="Rectangle 2">
            <a:extLst>
              <a:ext uri="{FF2B5EF4-FFF2-40B4-BE49-F238E27FC236}">
                <a16:creationId xmlns:a16="http://schemas.microsoft.com/office/drawing/2014/main" id="{512CFE36-4929-451C-AECD-854500E5387C}"/>
              </a:ext>
            </a:extLst>
          </p:cNvPr>
          <p:cNvSpPr txBox="1">
            <a:spLocks noChangeArrowheads="1"/>
          </p:cNvSpPr>
          <p:nvPr/>
        </p:nvSpPr>
        <p:spPr bwMode="auto">
          <a:xfrm>
            <a:off x="257109" y="1671853"/>
            <a:ext cx="3221666" cy="78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follow You</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Rectangle 2">
            <a:extLst>
              <a:ext uri="{FF2B5EF4-FFF2-40B4-BE49-F238E27FC236}">
                <a16:creationId xmlns:a16="http://schemas.microsoft.com/office/drawing/2014/main" id="{7A3BE792-83C3-4BD7-BA55-1752A90F15F6}"/>
              </a:ext>
            </a:extLst>
          </p:cNvPr>
          <p:cNvSpPr txBox="1">
            <a:spLocks noChangeArrowheads="1"/>
          </p:cNvSpPr>
          <p:nvPr/>
        </p:nvSpPr>
        <p:spPr bwMode="auto">
          <a:xfrm>
            <a:off x="7131843" y="1026319"/>
            <a:ext cx="1749215" cy="73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 will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Title 1"/>
          <p:cNvSpPr txBox="1">
            <a:spLocks/>
          </p:cNvSpPr>
          <p:nvPr/>
        </p:nvSpPr>
        <p:spPr>
          <a:xfrm>
            <a:off x="1182547" y="1597306"/>
            <a:ext cx="1653251" cy="100410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X</a:t>
            </a:r>
          </a:p>
        </p:txBody>
      </p:sp>
      <p:sp>
        <p:nvSpPr>
          <p:cNvPr id="15" name="Title 1"/>
          <p:cNvSpPr txBox="1">
            <a:spLocks/>
          </p:cNvSpPr>
          <p:nvPr/>
        </p:nvSpPr>
        <p:spPr>
          <a:xfrm>
            <a:off x="3171463" y="1632030"/>
            <a:ext cx="1223162" cy="8603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rPr>
              <a:t>but</a:t>
            </a:r>
            <a:endParaRPr lang="en-US" b="1" dirty="0">
              <a:ln w="17780" cmpd="sng">
                <a:no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endParaRPr>
          </a:p>
        </p:txBody>
      </p:sp>
      <p:sp>
        <p:nvSpPr>
          <p:cNvPr id="17" name="Title 1"/>
          <p:cNvSpPr txBox="1">
            <a:spLocks/>
          </p:cNvSpPr>
          <p:nvPr/>
        </p:nvSpPr>
        <p:spPr>
          <a:xfrm>
            <a:off x="2122169" y="901065"/>
            <a:ext cx="2219325" cy="769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excuses</a:t>
            </a:r>
          </a:p>
        </p:txBody>
      </p:sp>
      <p:sp>
        <p:nvSpPr>
          <p:cNvPr id="16" name="Title 1"/>
          <p:cNvSpPr txBox="1">
            <a:spLocks/>
          </p:cNvSpPr>
          <p:nvPr/>
        </p:nvSpPr>
        <p:spPr bwMode="auto">
          <a:xfrm>
            <a:off x="482600" y="304800"/>
            <a:ext cx="8229600" cy="622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12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they all with one accord began to make excuses. The first said to him, 'I have bought a piece of ground, and I must go and see it. I ask you to have me excused.' And another said,              'I have bought five yoke of oxen, and    I am going to test them. I ask you to have me excused.' Still another said,  'I have married a wife, and therefore  I cannot come.' </a:t>
            </a:r>
            <a:r>
              <a:rPr 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t>
            </a:r>
            <a:r>
              <a:rPr lang="en-US" sz="4000" b="1" kern="12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sz="3200" b="1" i="1" kern="12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14:18-20 </a:t>
            </a:r>
          </a:p>
        </p:txBody>
      </p:sp>
      <p:sp>
        <p:nvSpPr>
          <p:cNvPr id="18" name="Rectangle 2"/>
          <p:cNvSpPr txBox="1">
            <a:spLocks noChangeArrowheads="1"/>
          </p:cNvSpPr>
          <p:nvPr/>
        </p:nvSpPr>
        <p:spPr bwMode="auto">
          <a:xfrm>
            <a:off x="1180617" y="1805650"/>
            <a:ext cx="3553427" cy="81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PROPERTY</a:t>
            </a:r>
          </a:p>
        </p:txBody>
      </p:sp>
      <p:sp>
        <p:nvSpPr>
          <p:cNvPr id="19" name="Rectangle 2"/>
          <p:cNvSpPr txBox="1">
            <a:spLocks noChangeArrowheads="1"/>
          </p:cNvSpPr>
          <p:nvPr/>
        </p:nvSpPr>
        <p:spPr bwMode="auto">
          <a:xfrm>
            <a:off x="1159395" y="3624805"/>
            <a:ext cx="3553427" cy="81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BUSINESS</a:t>
            </a:r>
          </a:p>
        </p:txBody>
      </p:sp>
      <p:sp>
        <p:nvSpPr>
          <p:cNvPr id="20" name="Rectangle 2"/>
          <p:cNvSpPr txBox="1">
            <a:spLocks noChangeArrowheads="1"/>
          </p:cNvSpPr>
          <p:nvPr/>
        </p:nvSpPr>
        <p:spPr bwMode="auto">
          <a:xfrm>
            <a:off x="1516283" y="5453604"/>
            <a:ext cx="2768277" cy="81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FAMILY</a:t>
            </a:r>
          </a:p>
        </p:txBody>
      </p:sp>
      <p:sp>
        <p:nvSpPr>
          <p:cNvPr id="23" name="Rectangle 2">
            <a:extLst>
              <a:ext uri="{FF2B5EF4-FFF2-40B4-BE49-F238E27FC236}">
                <a16:creationId xmlns:a16="http://schemas.microsoft.com/office/drawing/2014/main" id="{2A037FC4-CC4C-4ADB-9E43-522DE277BAB3}"/>
              </a:ext>
            </a:extLst>
          </p:cNvPr>
          <p:cNvSpPr txBox="1">
            <a:spLocks noChangeArrowheads="1"/>
          </p:cNvSpPr>
          <p:nvPr/>
        </p:nvSpPr>
        <p:spPr bwMode="auto">
          <a:xfrm>
            <a:off x="2176462" y="891429"/>
            <a:ext cx="2107883" cy="77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excuses</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50"/>
                                        <p:tgtEl>
                                          <p:spTgt spid="12"/>
                                        </p:tgtEl>
                                      </p:cBhvr>
                                    </p:animEffect>
                                    <p:set>
                                      <p:cBhvr>
                                        <p:cTn id="11" dur="1" fill="hold">
                                          <p:stCondLst>
                                            <p:cond delay="24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8" presetClass="emph" presetSubtype="0" fill="hold" grpId="1" nodeType="withEffect">
                                  <p:stCondLst>
                                    <p:cond delay="0"/>
                                  </p:stCondLst>
                                  <p:childTnLst>
                                    <p:set>
                                      <p:cBhvr override="childStyle">
                                        <p:cTn id="27" dur="500" fill="hold"/>
                                        <p:tgtEl>
                                          <p:spTgt spid="13"/>
                                        </p:tgtEl>
                                        <p:attrNameLst>
                                          <p:attrName>style.textDecorationUnderline</p:attrName>
                                        </p:attrNameLst>
                                      </p:cBhvr>
                                      <p:to>
                                        <p:strVal val="true"/>
                                      </p:to>
                                    </p:se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stCondLst>
                                            <p:cond delay="0"/>
                                          </p:stCondLst>
                                        </p:cTn>
                                        <p:tgtEl>
                                          <p:spTgt spid="14"/>
                                        </p:tgtEl>
                                      </p:cBhvr>
                                    </p:animEffect>
                                    <p:anim to="" calcmode="lin" valueType="num">
                                      <p:cBhvr>
                                        <p:cTn id="41"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14"/>
                                        </p:tgtEl>
                                        <p:attrNameLst>
                                          <p:attrName>ppt_h</p:attrName>
                                        </p:attrNameLst>
                                      </p:cBhvr>
                                      <p:tavLst>
                                        <p:tav tm="0">
                                          <p:val>
                                            <p:strVal val="#ppt_h*4"/>
                                          </p:val>
                                        </p:tav>
                                        <p:tav tm="100000">
                                          <p:val>
                                            <p:strVal val="#ppt_h"/>
                                          </p:val>
                                        </p:tav>
                                      </p:tavLst>
                                    </p:anim>
                                  </p:childTnLst>
                                </p:cTn>
                              </p:par>
                              <p:par>
                                <p:cTn id="43" presetID="10" presetClass="exit" presetSubtype="0" fill="hold" grpId="2"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grpId="1" nodeType="withEffect">
                                  <p:stCondLst>
                                    <p:cond delay="40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5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25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250"/>
                                        <p:tgtEl>
                                          <p:spTgt spid="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250"/>
                                        <p:tgtEl>
                                          <p:spTgt spid="1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50"/>
                                        <p:tgtEl>
                                          <p:spTgt spid="11"/>
                                        </p:tgtEl>
                                      </p:cBhvr>
                                    </p:animEffect>
                                  </p:childTnLst>
                                </p:cTn>
                              </p:par>
                              <p:par>
                                <p:cTn id="75" presetID="0" presetClass="path" presetSubtype="0" accel="50000" decel="50000" fill="hold" grpId="1" nodeType="withEffect">
                                  <p:stCondLst>
                                    <p:cond delay="0"/>
                                  </p:stCondLst>
                                  <p:childTnLst>
                                    <p:animMotion origin="layout" path="M -4.16667E-6 0.00024 L 0.06754 -0.05324 " pathEditMode="relative" rAng="0" ptsTypes="AA">
                                      <p:cBhvr>
                                        <p:cTn id="76" dur="2000" fill="hold"/>
                                        <p:tgtEl>
                                          <p:spTgt spid="8"/>
                                        </p:tgtEl>
                                        <p:attrNameLst>
                                          <p:attrName>ppt_x</p:attrName>
                                          <p:attrName>ppt_y</p:attrName>
                                        </p:attrNameLst>
                                      </p:cBhvr>
                                      <p:rCtr x="3368" y="-2685"/>
                                    </p:animMotion>
                                  </p:childTnLst>
                                </p:cTn>
                              </p:par>
                              <p:par>
                                <p:cTn id="77" presetID="0" presetClass="path" presetSubtype="0" accel="50000" decel="50000" fill="hold" grpId="1" nodeType="withEffect">
                                  <p:stCondLst>
                                    <p:cond delay="0"/>
                                  </p:stCondLst>
                                  <p:childTnLst>
                                    <p:animMotion origin="layout" path="M 4.72222E-6 0.00023 L -0.07865 -0.15069 " pathEditMode="relative" rAng="0" ptsTypes="AA">
                                      <p:cBhvr>
                                        <p:cTn id="78" dur="2000" fill="hold"/>
                                        <p:tgtEl>
                                          <p:spTgt spid="9"/>
                                        </p:tgtEl>
                                        <p:attrNameLst>
                                          <p:attrName>ppt_x</p:attrName>
                                          <p:attrName>ppt_y</p:attrName>
                                        </p:attrNameLst>
                                      </p:cBhvr>
                                      <p:rCtr x="-3941" y="-7546"/>
                                    </p:animMotion>
                                  </p:childTnLst>
                                </p:cTn>
                              </p:par>
                              <p:par>
                                <p:cTn id="79" presetID="0" presetClass="path" presetSubtype="0" accel="50000" decel="50000" fill="hold" grpId="1" nodeType="withEffect">
                                  <p:stCondLst>
                                    <p:cond delay="0"/>
                                  </p:stCondLst>
                                  <p:childTnLst>
                                    <p:animMotion origin="layout" path="M -3.61111E-6 0.00023 L -0.09409 -0.15093 " pathEditMode="relative" rAng="0" ptsTypes="AA">
                                      <p:cBhvr>
                                        <p:cTn id="80" dur="2000" fill="hold"/>
                                        <p:tgtEl>
                                          <p:spTgt spid="10"/>
                                        </p:tgtEl>
                                        <p:attrNameLst>
                                          <p:attrName>ppt_x</p:attrName>
                                          <p:attrName>ppt_y</p:attrName>
                                        </p:attrNameLst>
                                      </p:cBhvr>
                                      <p:rCtr x="-4705" y="-7569"/>
                                    </p:animMotion>
                                  </p:childTnLst>
                                </p:cTn>
                              </p:par>
                              <p:par>
                                <p:cTn id="81" presetID="0" presetClass="path" presetSubtype="0" accel="50000" decel="50000" fill="hold" grpId="1" nodeType="withEffect">
                                  <p:stCondLst>
                                    <p:cond delay="0"/>
                                  </p:stCondLst>
                                  <p:childTnLst>
                                    <p:animMotion origin="layout" path="M 2.5E-6 -0.0007 C -0.03959 -0.00787 -0.079 -0.01505 -0.13872 -0.01968 C -0.19879 -0.02454 -0.28212 -0.02778 -0.35903 -0.02963 C -0.43559 -0.03148 -0.53993 -0.03218 -0.59913 -0.03125 C -0.65851 -0.03009 -0.68802 -0.02871 -0.71493 -0.02315 C -0.74202 -0.01759 -0.75 -0.0088 -0.76042 0.00231 C -0.77066 0.01366 -0.77344 0.03565 -0.77674 0.04467 " pathEditMode="relative" rAng="0" ptsTypes="AAAAAAA">
                                      <p:cBhvr>
                                        <p:cTn id="82" dur="2000" fill="hold"/>
                                        <p:tgtEl>
                                          <p:spTgt spid="7"/>
                                        </p:tgtEl>
                                        <p:attrNameLst>
                                          <p:attrName>ppt_x</p:attrName>
                                          <p:attrName>ppt_y</p:attrName>
                                        </p:attrNameLst>
                                      </p:cBhvr>
                                      <p:rCtr x="-38837" y="718"/>
                                    </p:animMotion>
                                  </p:childTnLst>
                                </p:cTn>
                              </p:par>
                              <p:par>
                                <p:cTn id="83" presetID="0" presetClass="path" presetSubtype="0" accel="50000" decel="50000" fill="hold" grpId="1" nodeType="withEffect">
                                  <p:stCondLst>
                                    <p:cond delay="0"/>
                                  </p:stCondLst>
                                  <p:childTnLst>
                                    <p:animMotion origin="layout" path="M -3.05556E-6 7.40741E-7 C 0.01528 -0.00139 0.06077 -0.0044 0.09341 -0.00764 C 0.12622 -0.01088 0.16511 -0.01111 0.19618 -0.01945 C 0.22726 -0.02778 0.25782 -0.03773 0.27969 -0.05833 C 0.30174 -0.07894 0.31684 -0.11111 0.32795 -0.14259 C 0.33907 -0.17454 0.34289 -0.22708 0.34705 -0.24931 " pathEditMode="relative" rAng="0" ptsTypes="AAAAAA">
                                      <p:cBhvr>
                                        <p:cTn id="84" dur="2000" fill="hold"/>
                                        <p:tgtEl>
                                          <p:spTgt spid="11"/>
                                        </p:tgtEl>
                                        <p:attrNameLst>
                                          <p:attrName>ppt_x</p:attrName>
                                          <p:attrName>ppt_y</p:attrName>
                                        </p:attrNameLst>
                                      </p:cBhvr>
                                      <p:rCtr x="17344" y="-12477"/>
                                    </p:animMotion>
                                  </p:childTnLst>
                                </p:cTn>
                              </p:par>
                              <p:par>
                                <p:cTn id="85" presetID="10" presetClass="exit" presetSubtype="0" fill="hold" grpId="1" nodeType="withEffect">
                                  <p:stCondLst>
                                    <p:cond delay="0"/>
                                  </p:stCondLst>
                                  <p:childTnLst>
                                    <p:animEffect transition="out" filter="fade">
                                      <p:cBhvr>
                                        <p:cTn id="86" dur="1500"/>
                                        <p:tgtEl>
                                          <p:spTgt spid="3074"/>
                                        </p:tgtEl>
                                      </p:cBhvr>
                                    </p:animEffect>
                                    <p:set>
                                      <p:cBhvr>
                                        <p:cTn id="87" dur="1" fill="hold">
                                          <p:stCondLst>
                                            <p:cond delay="1499"/>
                                          </p:stCondLst>
                                        </p:cTn>
                                        <p:tgtEl>
                                          <p:spTgt spid="3074"/>
                                        </p:tgtEl>
                                        <p:attrNameLst>
                                          <p:attrName>style.visibility</p:attrName>
                                        </p:attrNameLst>
                                      </p:cBhvr>
                                      <p:to>
                                        <p:strVal val="hidden"/>
                                      </p:to>
                                    </p:set>
                                  </p:childTnLst>
                                </p:cTn>
                              </p:par>
                              <p:par>
                                <p:cTn id="88" presetID="0" presetClass="exit" presetSubtype="0" fill="hold" grpId="1" nodeType="withEffect">
                                  <p:stCondLst>
                                    <p:cond delay="0"/>
                                  </p:stCondLst>
                                  <p:childTnLst>
                                    <p:set>
                                      <p:cBhvr>
                                        <p:cTn id="89" dur="1" fill="hold">
                                          <p:stCondLst>
                                            <p:cond delay="999"/>
                                          </p:stCondLst>
                                        </p:cTn>
                                        <p:tgtEl>
                                          <p:spTgt spid="14"/>
                                        </p:tgtEl>
                                        <p:attrNameLst>
                                          <p:attrName>style.visibility</p:attrName>
                                        </p:attrNameLst>
                                      </p:cBhvr>
                                      <p:to>
                                        <p:strVal val="hidden"/>
                                      </p:to>
                                    </p:set>
                                    <p:animEffect transition="out" filter="dissolve">
                                      <p:cBhvr>
                                        <p:cTn id="90" dur="1000">
                                          <p:stCondLst>
                                            <p:cond delay="0"/>
                                          </p:stCondLst>
                                        </p:cTn>
                                        <p:tgtEl>
                                          <p:spTgt spid="14"/>
                                        </p:tgtEl>
                                      </p:cBhvr>
                                    </p:animEffect>
                                    <p:anim to="" calcmode="lin" valueType="num">
                                      <p:cBhvr>
                                        <p:cTn id="91" dur="100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92" dur="1000" fill="hold">
                                          <p:stCondLst>
                                            <p:cond delay="0"/>
                                          </p:stCondLst>
                                        </p:cTn>
                                        <p:tgtEl>
                                          <p:spTgt spid="14"/>
                                        </p:tgtEl>
                                        <p:attrNameLst>
                                          <p:attrName>ppt_h</p:attrName>
                                        </p:attrNameLst>
                                      </p:cBhvr>
                                      <p:tavLst>
                                        <p:tav tm="0">
                                          <p:val>
                                            <p:strVal val="#ppt_h"/>
                                          </p:val>
                                        </p:tav>
                                        <p:tav tm="100000">
                                          <p:val>
                                            <p:strVal val="#ppt_h*4"/>
                                          </p:val>
                                        </p:tav>
                                      </p:tavLst>
                                    </p:anim>
                                  </p:childTnLst>
                                </p:cTn>
                              </p:par>
                              <p:par>
                                <p:cTn id="93" presetID="42" presetClass="path" presetSubtype="0" accel="50000" decel="50000" fill="hold" grpId="2" nodeType="withEffect">
                                  <p:stCondLst>
                                    <p:cond delay="0"/>
                                  </p:stCondLst>
                                  <p:childTnLst>
                                    <p:animMotion origin="layout" path="M 1.94444E-6 1.48148E-6 L 0.18177 0.14491 " pathEditMode="relative" rAng="0" ptsTypes="AA">
                                      <p:cBhvr>
                                        <p:cTn id="94" dur="1000" fill="hold"/>
                                        <p:tgtEl>
                                          <p:spTgt spid="14"/>
                                        </p:tgtEl>
                                        <p:attrNameLst>
                                          <p:attrName>ppt_x</p:attrName>
                                          <p:attrName>ppt_y</p:attrName>
                                        </p:attrNameLst>
                                      </p:cBhvr>
                                      <p:rCtr x="9080" y="7245"/>
                                    </p:animMotion>
                                  </p:childTnLst>
                                </p:cTn>
                              </p:par>
                            </p:childTnLst>
                          </p:cTn>
                        </p:par>
                        <p:par>
                          <p:cTn id="95" fill="hold">
                            <p:stCondLst>
                              <p:cond delay="2000"/>
                            </p:stCondLst>
                            <p:childTnLst>
                              <p:par>
                                <p:cTn id="96" presetID="10" presetClass="entr" presetSubtype="0" fill="hold" grpId="3"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250"/>
                                        <p:tgtEl>
                                          <p:spTgt spid="6"/>
                                        </p:tgtEl>
                                      </p:cBhvr>
                                    </p:animEffect>
                                  </p:childTnLst>
                                </p:cTn>
                              </p:par>
                              <p:par>
                                <p:cTn id="99" presetID="10" presetClass="exit" presetSubtype="0" fill="hold" grpId="2" nodeType="withEffect">
                                  <p:stCondLst>
                                    <p:cond delay="0"/>
                                  </p:stCondLst>
                                  <p:childTnLst>
                                    <p:animEffect transition="out" filter="fade">
                                      <p:cBhvr>
                                        <p:cTn id="100" dur="500"/>
                                        <p:tgtEl>
                                          <p:spTgt spid="7"/>
                                        </p:tgtEl>
                                      </p:cBhvr>
                                    </p:animEffect>
                                    <p:set>
                                      <p:cBhvr>
                                        <p:cTn id="101" dur="1" fill="hold">
                                          <p:stCondLst>
                                            <p:cond delay="499"/>
                                          </p:stCondLst>
                                        </p:cTn>
                                        <p:tgtEl>
                                          <p:spTgt spid="7"/>
                                        </p:tgtEl>
                                        <p:attrNameLst>
                                          <p:attrName>style.visibility</p:attrName>
                                        </p:attrNameLst>
                                      </p:cBhvr>
                                      <p:to>
                                        <p:strVal val="hidden"/>
                                      </p:to>
                                    </p:set>
                                  </p:childTnLst>
                                </p:cTn>
                              </p:par>
                              <p:par>
                                <p:cTn id="102" presetID="10" presetClass="exit" presetSubtype="0" fill="hold" grpId="2" nodeType="withEffect">
                                  <p:stCondLst>
                                    <p:cond delay="0"/>
                                  </p:stCondLst>
                                  <p:childTnLst>
                                    <p:animEffect transition="out" filter="fade">
                                      <p:cBhvr>
                                        <p:cTn id="103" dur="500"/>
                                        <p:tgtEl>
                                          <p:spTgt spid="8"/>
                                        </p:tgtEl>
                                      </p:cBhvr>
                                    </p:animEffect>
                                    <p:set>
                                      <p:cBhvr>
                                        <p:cTn id="104" dur="1" fill="hold">
                                          <p:stCondLst>
                                            <p:cond delay="499"/>
                                          </p:stCondLst>
                                        </p:cTn>
                                        <p:tgtEl>
                                          <p:spTgt spid="8"/>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500"/>
                                        <p:tgtEl>
                                          <p:spTgt spid="9"/>
                                        </p:tgtEl>
                                      </p:cBhvr>
                                    </p:animEffect>
                                    <p:set>
                                      <p:cBhvr>
                                        <p:cTn id="107" dur="1" fill="hold">
                                          <p:stCondLst>
                                            <p:cond delay="499"/>
                                          </p:stCondLst>
                                        </p:cTn>
                                        <p:tgtEl>
                                          <p:spTgt spid="9"/>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500"/>
                                        <p:tgtEl>
                                          <p:spTgt spid="11"/>
                                        </p:tgtEl>
                                      </p:cBhvr>
                                    </p:animEffect>
                                    <p:set>
                                      <p:cBhvr>
                                        <p:cTn id="113" dur="1" fill="hold">
                                          <p:stCondLst>
                                            <p:cond delay="4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0" presetClass="exit" presetSubtype="0" accel="100000" fill="hold" grpId="2" nodeType="clickEffect">
                                  <p:stCondLst>
                                    <p:cond delay="0"/>
                                  </p:stCondLst>
                                  <p:childTnLst>
                                    <p:anim calcmode="lin" valueType="num">
                                      <p:cBhvr>
                                        <p:cTn id="117" dur="1000"/>
                                        <p:tgtEl>
                                          <p:spTgt spid="6"/>
                                        </p:tgtEl>
                                        <p:attrNameLst>
                                          <p:attrName>ppt_w</p:attrName>
                                        </p:attrNameLst>
                                      </p:cBhvr>
                                      <p:tavLst>
                                        <p:tav tm="0">
                                          <p:val>
                                            <p:strVal val="ppt_w"/>
                                          </p:val>
                                        </p:tav>
                                        <p:tav tm="100000">
                                          <p:val>
                                            <p:strVal val="ppt_w+.3"/>
                                          </p:val>
                                        </p:tav>
                                      </p:tavLst>
                                    </p:anim>
                                    <p:anim calcmode="lin" valueType="num">
                                      <p:cBhvr>
                                        <p:cTn id="118" dur="1000"/>
                                        <p:tgtEl>
                                          <p:spTgt spid="6"/>
                                        </p:tgtEl>
                                        <p:attrNameLst>
                                          <p:attrName>ppt_h</p:attrName>
                                        </p:attrNameLst>
                                      </p:cBhvr>
                                      <p:tavLst>
                                        <p:tav tm="0">
                                          <p:val>
                                            <p:strVal val="ppt_h"/>
                                          </p:val>
                                        </p:tav>
                                        <p:tav tm="100000">
                                          <p:val>
                                            <p:strVal val="ppt_h"/>
                                          </p:val>
                                        </p:tav>
                                      </p:tavLst>
                                    </p:anim>
                                    <p:animEffect transition="out" filter="fade">
                                      <p:cBhvr>
                                        <p:cTn id="119" dur="1000"/>
                                        <p:tgtEl>
                                          <p:spTgt spid="6"/>
                                        </p:tgtEl>
                                      </p:cBhvr>
                                    </p:animEffect>
                                    <p:set>
                                      <p:cBhvr>
                                        <p:cTn id="120" dur="1" fill="hold">
                                          <p:stCondLst>
                                            <p:cond delay="999"/>
                                          </p:stCondLst>
                                        </p:cTn>
                                        <p:tgtEl>
                                          <p:spTgt spid="6"/>
                                        </p:tgtEl>
                                        <p:attrNameLst>
                                          <p:attrName>style.visibility</p:attrName>
                                        </p:attrNameLst>
                                      </p:cBhvr>
                                      <p:to>
                                        <p:strVal val="hidden"/>
                                      </p:to>
                                    </p:set>
                                  </p:childTnLst>
                                </p:cTn>
                              </p:par>
                              <p:par>
                                <p:cTn id="121" presetID="50" presetClass="entr" presetSubtype="0" decel="100000" fill="hold" grpId="0" nodeType="withEffect">
                                  <p:stCondLst>
                                    <p:cond delay="50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strVal val="#ppt_w+.3"/>
                                          </p:val>
                                        </p:tav>
                                        <p:tav tm="100000">
                                          <p:val>
                                            <p:strVal val="#ppt_w"/>
                                          </p:val>
                                        </p:tav>
                                      </p:tavLst>
                                    </p:anim>
                                    <p:anim calcmode="lin" valueType="num">
                                      <p:cBhvr>
                                        <p:cTn id="124" dur="1000" fill="hold"/>
                                        <p:tgtEl>
                                          <p:spTgt spid="16"/>
                                        </p:tgtEl>
                                        <p:attrNameLst>
                                          <p:attrName>ppt_h</p:attrName>
                                        </p:attrNameLst>
                                      </p:cBhvr>
                                      <p:tavLst>
                                        <p:tav tm="0">
                                          <p:val>
                                            <p:strVal val="#ppt_h"/>
                                          </p:val>
                                        </p:tav>
                                        <p:tav tm="100000">
                                          <p:val>
                                            <p:strVal val="#ppt_h"/>
                                          </p:val>
                                        </p:tav>
                                      </p:tavLst>
                                    </p:anim>
                                    <p:animEffect transition="in" filter="fade">
                                      <p:cBhvr>
                                        <p:cTn id="125" dur="1000"/>
                                        <p:tgtEl>
                                          <p:spTgt spid="1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18" presetClass="emph" presetSubtype="0" fill="hold" grpId="1" nodeType="withEffect">
                                  <p:stCondLst>
                                    <p:cond delay="0"/>
                                  </p:stCondLst>
                                  <p:childTnLst>
                                    <p:set>
                                      <p:cBhvr override="childStyle">
                                        <p:cTn id="132" dur="500" fill="hold"/>
                                        <p:tgtEl>
                                          <p:spTgt spid="17"/>
                                        </p:tgtEl>
                                        <p:attrNameLst>
                                          <p:attrName>style.textDecorationUnderline</p:attrName>
                                        </p:attrNameLst>
                                      </p:cBhvr>
                                      <p:to>
                                        <p:strVal val="true"/>
                                      </p:to>
                                    </p:set>
                                  </p:childTnLst>
                                </p:cTn>
                              </p:par>
                              <p:par>
                                <p:cTn id="133" presetID="22" presetClass="entr" presetSubtype="8"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left)">
                                      <p:cBhvr>
                                        <p:cTn id="135" dur="500"/>
                                        <p:tgtEl>
                                          <p:spTgt spid="23"/>
                                        </p:tgtEl>
                                      </p:cBhvr>
                                    </p:animEffect>
                                  </p:childTnLst>
                                </p:cTn>
                              </p:par>
                            </p:childTnLst>
                          </p:cTn>
                        </p:par>
                      </p:childTnLst>
                    </p:cTn>
                  </p:par>
                  <p:par>
                    <p:cTn id="136" fill="hold">
                      <p:stCondLst>
                        <p:cond delay="indefinite"/>
                      </p:stCondLst>
                      <p:childTnLst>
                        <p:par>
                          <p:cTn id="137" fill="hold">
                            <p:stCondLst>
                              <p:cond delay="0"/>
                            </p:stCondLst>
                            <p:childTnLst>
                              <p:par>
                                <p:cTn id="138" presetID="23" presetClass="entr" presetSubtype="16"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 calcmode="lin" valueType="num">
                                      <p:cBhvr>
                                        <p:cTn id="140" dur="500" fill="hold"/>
                                        <p:tgtEl>
                                          <p:spTgt spid="18"/>
                                        </p:tgtEl>
                                        <p:attrNameLst>
                                          <p:attrName>ppt_w</p:attrName>
                                        </p:attrNameLst>
                                      </p:cBhvr>
                                      <p:tavLst>
                                        <p:tav tm="0">
                                          <p:val>
                                            <p:fltVal val="0"/>
                                          </p:val>
                                        </p:tav>
                                        <p:tav tm="100000">
                                          <p:val>
                                            <p:strVal val="#ppt_w"/>
                                          </p:val>
                                        </p:tav>
                                      </p:tavLst>
                                    </p:anim>
                                    <p:anim calcmode="lin" valueType="num">
                                      <p:cBhvr>
                                        <p:cTn id="141"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23" presetClass="entr" presetSubtype="16" fill="hold" grpId="0" nodeType="clickEffect">
                                  <p:stCondLst>
                                    <p:cond delay="0"/>
                                  </p:stCondLst>
                                  <p:childTnLst>
                                    <p:set>
                                      <p:cBhvr>
                                        <p:cTn id="145" dur="1" fill="hold">
                                          <p:stCondLst>
                                            <p:cond delay="0"/>
                                          </p:stCondLst>
                                        </p:cTn>
                                        <p:tgtEl>
                                          <p:spTgt spid="19"/>
                                        </p:tgtEl>
                                        <p:attrNameLst>
                                          <p:attrName>style.visibility</p:attrName>
                                        </p:attrNameLst>
                                      </p:cBhvr>
                                      <p:to>
                                        <p:strVal val="visible"/>
                                      </p:to>
                                    </p:set>
                                    <p:anim calcmode="lin" valueType="num">
                                      <p:cBhvr>
                                        <p:cTn id="146" dur="500" fill="hold"/>
                                        <p:tgtEl>
                                          <p:spTgt spid="19"/>
                                        </p:tgtEl>
                                        <p:attrNameLst>
                                          <p:attrName>ppt_w</p:attrName>
                                        </p:attrNameLst>
                                      </p:cBhvr>
                                      <p:tavLst>
                                        <p:tav tm="0">
                                          <p:val>
                                            <p:fltVal val="0"/>
                                          </p:val>
                                        </p:tav>
                                        <p:tav tm="100000">
                                          <p:val>
                                            <p:strVal val="#ppt_w"/>
                                          </p:val>
                                        </p:tav>
                                      </p:tavLst>
                                    </p:anim>
                                    <p:anim calcmode="lin" valueType="num">
                                      <p:cBhvr>
                                        <p:cTn id="14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3" presetClass="entr" presetSubtype="16" fill="hold" grpId="0" nodeType="clickEffect">
                                  <p:stCondLst>
                                    <p:cond delay="0"/>
                                  </p:stCondLst>
                                  <p:childTnLst>
                                    <p:set>
                                      <p:cBhvr>
                                        <p:cTn id="151" dur="1" fill="hold">
                                          <p:stCondLst>
                                            <p:cond delay="0"/>
                                          </p:stCondLst>
                                        </p:cTn>
                                        <p:tgtEl>
                                          <p:spTgt spid="20"/>
                                        </p:tgtEl>
                                        <p:attrNameLst>
                                          <p:attrName>style.visibility</p:attrName>
                                        </p:attrNameLst>
                                      </p:cBhvr>
                                      <p:to>
                                        <p:strVal val="visible"/>
                                      </p:to>
                                    </p:set>
                                    <p:anim calcmode="lin" valueType="num">
                                      <p:cBhvr>
                                        <p:cTn id="152" dur="500" fill="hold"/>
                                        <p:tgtEl>
                                          <p:spTgt spid="20"/>
                                        </p:tgtEl>
                                        <p:attrNameLst>
                                          <p:attrName>ppt_w</p:attrName>
                                        </p:attrNameLst>
                                      </p:cBhvr>
                                      <p:tavLst>
                                        <p:tav tm="0">
                                          <p:val>
                                            <p:fltVal val="0"/>
                                          </p:val>
                                        </p:tav>
                                        <p:tav tm="100000">
                                          <p:val>
                                            <p:strVal val="#ppt_w"/>
                                          </p:val>
                                        </p:tav>
                                      </p:tavLst>
                                    </p:anim>
                                    <p:anim calcmode="lin" valueType="num">
                                      <p:cBhvr>
                                        <p:cTn id="15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3" grpId="0"/>
      <p:bldP spid="13" grpId="1"/>
      <p:bldP spid="13" grpId="2"/>
      <p:bldP spid="6" grpId="2"/>
      <p:bldP spid="6" grpId="3"/>
      <p:bldP spid="3074" grpId="0"/>
      <p:bldP spid="3074" grpId="1"/>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22" grpId="0"/>
      <p:bldP spid="22" grpId="1"/>
      <p:bldP spid="21" grpId="0"/>
      <p:bldP spid="21" grpId="1"/>
      <p:bldP spid="14" grpId="0"/>
      <p:bldP spid="14" grpId="1"/>
      <p:bldP spid="14" grpId="2"/>
      <p:bldP spid="15" grpId="0"/>
      <p:bldP spid="15" grpId="1"/>
      <p:bldP spid="17" grpId="0"/>
      <p:bldP spid="17" grpId="1"/>
      <p:bldP spid="16" grpId="0"/>
      <p:bldP spid="18" grpId="0"/>
      <p:bldP spid="19" grpId="0"/>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4629660" y="3866221"/>
            <a:ext cx="3178098" cy="962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serve God</a:t>
            </a:r>
          </a:p>
        </p:txBody>
      </p:sp>
      <p:sp>
        <p:nvSpPr>
          <p:cNvPr id="10" name="Rectangle 2">
            <a:extLst>
              <a:ext uri="{FF2B5EF4-FFF2-40B4-BE49-F238E27FC236}">
                <a16:creationId xmlns:a16="http://schemas.microsoft.com/office/drawing/2014/main" id="{CA1A0D5B-EE95-4704-BBA6-1F3EB0929752}"/>
              </a:ext>
            </a:extLst>
          </p:cNvPr>
          <p:cNvSpPr txBox="1">
            <a:spLocks noChangeArrowheads="1"/>
          </p:cNvSpPr>
          <p:nvPr/>
        </p:nvSpPr>
        <p:spPr bwMode="auto">
          <a:xfrm>
            <a:off x="5245099" y="570840"/>
            <a:ext cx="927101" cy="109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0" cap="none" spc="0" normalizeH="0" baseline="0" noProof="0" dirty="0">
                <a:ln w="3175" cmpd="sng">
                  <a:solidFill>
                    <a:srgbClr val="FFFFFF"/>
                  </a:solidFill>
                  <a:prstDash val="solid"/>
                  <a:miter lim="800000"/>
                </a:ln>
                <a:solidFill>
                  <a:srgbClr val="FF0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7200" b="1" i="1" u="none" strike="noStrike" kern="0" cap="none" spc="0" normalizeH="0" baseline="0" noProof="0" dirty="0">
              <a:ln w="3175" cmpd="sng">
                <a:solidFill>
                  <a:srgbClr val="FFFFFF"/>
                </a:solidFill>
                <a:prstDash val="solid"/>
                <a:miter lim="800000"/>
              </a:ln>
              <a:solidFill>
                <a:srgbClr val="FF0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74" name="Rectangle 2"/>
          <p:cNvSpPr>
            <a:spLocks noGrp="1" noChangeArrowheads="1"/>
          </p:cNvSpPr>
          <p:nvPr>
            <p:ph type="title"/>
          </p:nvPr>
        </p:nvSpPr>
        <p:spPr>
          <a:xfrm>
            <a:off x="457200" y="1143000"/>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 one can serve two masters; for either he will hate the one and love the other, or else he will be loyal to the one and despise the other. You cannot serve God and mammon."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Matthew 6:24 </a:t>
            </a:r>
          </a:p>
        </p:txBody>
      </p:sp>
      <p:sp>
        <p:nvSpPr>
          <p:cNvPr id="5" name="Rectangle 2"/>
          <p:cNvSpPr txBox="1">
            <a:spLocks noChangeArrowheads="1"/>
          </p:cNvSpPr>
          <p:nvPr/>
        </p:nvSpPr>
        <p:spPr bwMode="auto">
          <a:xfrm>
            <a:off x="3586878" y="1223482"/>
            <a:ext cx="1788288"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serve</a:t>
            </a:r>
          </a:p>
        </p:txBody>
      </p:sp>
      <p:sp>
        <p:nvSpPr>
          <p:cNvPr id="6" name="Rectangle 2" hidden="1"/>
          <p:cNvSpPr txBox="1">
            <a:spLocks noChangeArrowheads="1"/>
          </p:cNvSpPr>
          <p:nvPr/>
        </p:nvSpPr>
        <p:spPr bwMode="auto">
          <a:xfrm>
            <a:off x="3440007" y="1710884"/>
            <a:ext cx="1788288"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serve</a:t>
            </a:r>
          </a:p>
        </p:txBody>
      </p:sp>
      <p:sp>
        <p:nvSpPr>
          <p:cNvPr id="9" name="Rectangle 2">
            <a:extLst>
              <a:ext uri="{FF2B5EF4-FFF2-40B4-BE49-F238E27FC236}">
                <a16:creationId xmlns:a16="http://schemas.microsoft.com/office/drawing/2014/main" id="{BCD1F11B-10EF-4385-B356-EE556A9673EE}"/>
              </a:ext>
            </a:extLst>
          </p:cNvPr>
          <p:cNvSpPr txBox="1">
            <a:spLocks noChangeArrowheads="1"/>
          </p:cNvSpPr>
          <p:nvPr/>
        </p:nvSpPr>
        <p:spPr bwMode="auto">
          <a:xfrm>
            <a:off x="4600135" y="3967548"/>
            <a:ext cx="3238940" cy="73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serve God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0"/>
                                  </p:stCondLst>
                                  <p:childTnLst>
                                    <p:set>
                                      <p:cBhvr override="childStyle">
                                        <p:cTn id="20" dur="500" fill="hold"/>
                                        <p:tgtEl>
                                          <p:spTgt spid="4"/>
                                        </p:tgtEl>
                                        <p:attrNameLst>
                                          <p:attrName>style.textDecorationUnderline</p:attrName>
                                        </p:attrNameLst>
                                      </p:cBhvr>
                                      <p:to>
                                        <p:strVal val="true"/>
                                      </p:to>
                                    </p:se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
                                        <p:tgtEl>
                                          <p:spTgt spid="5"/>
                                        </p:tgtEl>
                                      </p:cBhvr>
                                    </p:animEffect>
                                  </p:childTnLst>
                                </p:cTn>
                              </p:par>
                              <p:par>
                                <p:cTn id="29" presetID="0" presetClass="path" presetSubtype="0" accel="50000" decel="50000" fill="hold" grpId="1" nodeType="withEffect">
                                  <p:stCondLst>
                                    <p:cond delay="0"/>
                                  </p:stCondLst>
                                  <p:childTnLst>
                                    <p:animMotion origin="layout" path="M -5.55556E-7 3.7037E-6 L -0.0158 0.07106 " pathEditMode="relative" rAng="0" ptsTypes="AA">
                                      <p:cBhvr>
                                        <p:cTn id="30" dur="1500" fill="hold"/>
                                        <p:tgtEl>
                                          <p:spTgt spid="5"/>
                                        </p:tgtEl>
                                        <p:attrNameLst>
                                          <p:attrName>ppt_x</p:attrName>
                                          <p:attrName>ppt_y</p:attrName>
                                        </p:attrNameLst>
                                      </p:cBhvr>
                                      <p:rCtr x="-799" y="3542"/>
                                    </p:animMotion>
                                  </p:childTnLst>
                                </p:cTn>
                              </p:par>
                              <p:par>
                                <p:cTn id="31" presetID="10" presetClass="exit" presetSubtype="0" fill="hold" grpId="1" nodeType="withEffect">
                                  <p:stCondLst>
                                    <p:cond delay="0"/>
                                  </p:stCondLst>
                                  <p:childTnLst>
                                    <p:animEffect transition="out" filter="fade">
                                      <p:cBhvr>
                                        <p:cTn id="32" dur="1000"/>
                                        <p:tgtEl>
                                          <p:spTgt spid="3074"/>
                                        </p:tgtEl>
                                      </p:cBhvr>
                                    </p:animEffect>
                                    <p:set>
                                      <p:cBhvr>
                                        <p:cTn id="33" dur="1" fill="hold">
                                          <p:stCondLst>
                                            <p:cond delay="999"/>
                                          </p:stCondLst>
                                        </p:cTn>
                                        <p:tgtEl>
                                          <p:spTgt spid="3074"/>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0" grpId="0"/>
      <p:bldP spid="10" grpId="1"/>
      <p:bldP spid="3074" grpId="0"/>
      <p:bldP spid="3074" grpId="1"/>
      <p:bldP spid="5" grpId="0"/>
      <p:bldP spid="5"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bwMode="auto">
          <a:xfrm>
            <a:off x="3440007" y="1714694"/>
            <a:ext cx="1788288"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serve</a:t>
            </a:r>
          </a:p>
        </p:txBody>
      </p:sp>
      <p:sp>
        <p:nvSpPr>
          <p:cNvPr id="5" name="Title 1"/>
          <p:cNvSpPr txBox="1">
            <a:spLocks/>
          </p:cNvSpPr>
          <p:nvPr/>
        </p:nvSpPr>
        <p:spPr>
          <a:xfrm>
            <a:off x="271438" y="2408941"/>
            <a:ext cx="2274849" cy="8509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follow</a:t>
            </a:r>
          </a:p>
        </p:txBody>
      </p:sp>
      <p:sp>
        <p:nvSpPr>
          <p:cNvPr id="6" name="Title 1"/>
          <p:cNvSpPr txBox="1">
            <a:spLocks/>
          </p:cNvSpPr>
          <p:nvPr/>
        </p:nvSpPr>
        <p:spPr>
          <a:xfrm>
            <a:off x="721019" y="3724787"/>
            <a:ext cx="3066585" cy="9091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serves Me</a:t>
            </a:r>
          </a:p>
        </p:txBody>
      </p:sp>
      <p:sp>
        <p:nvSpPr>
          <p:cNvPr id="3074" name="Rectangle 2"/>
          <p:cNvSpPr>
            <a:spLocks noGrp="1" noChangeArrowheads="1"/>
          </p:cNvSpPr>
          <p:nvPr>
            <p:ph type="title"/>
          </p:nvPr>
        </p:nvSpPr>
        <p:spPr>
          <a:xfrm>
            <a:off x="457200" y="1828800"/>
            <a:ext cx="8229600" cy="3306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"If anyone serves Me, let him follow Me; and where I am, there My servant will be also. If anyone serves Me, him My Father will honor."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12:26 </a:t>
            </a:r>
          </a:p>
        </p:txBody>
      </p:sp>
      <p:sp>
        <p:nvSpPr>
          <p:cNvPr id="7" name="Rectangle 2"/>
          <p:cNvSpPr txBox="1">
            <a:spLocks noChangeArrowheads="1"/>
          </p:cNvSpPr>
          <p:nvPr/>
        </p:nvSpPr>
        <p:spPr bwMode="auto">
          <a:xfrm>
            <a:off x="1375219" y="3057811"/>
            <a:ext cx="2104239"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servant</a:t>
            </a:r>
          </a:p>
        </p:txBody>
      </p:sp>
      <p:sp>
        <p:nvSpPr>
          <p:cNvPr id="8" name="Rectangle 2"/>
          <p:cNvSpPr txBox="1">
            <a:spLocks noChangeArrowheads="1"/>
          </p:cNvSpPr>
          <p:nvPr/>
        </p:nvSpPr>
        <p:spPr bwMode="auto">
          <a:xfrm>
            <a:off x="2996235" y="1647321"/>
            <a:ext cx="2104239"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disciple</a:t>
            </a:r>
          </a:p>
        </p:txBody>
      </p:sp>
      <p:sp>
        <p:nvSpPr>
          <p:cNvPr id="9" name="Rectangle 2">
            <a:extLst>
              <a:ext uri="{FF2B5EF4-FFF2-40B4-BE49-F238E27FC236}">
                <a16:creationId xmlns:a16="http://schemas.microsoft.com/office/drawing/2014/main" id="{4BDBBE2C-783A-4C8F-94EA-72E3D58E45C8}"/>
              </a:ext>
            </a:extLst>
          </p:cNvPr>
          <p:cNvSpPr txBox="1">
            <a:spLocks noChangeArrowheads="1"/>
          </p:cNvSpPr>
          <p:nvPr/>
        </p:nvSpPr>
        <p:spPr bwMode="auto">
          <a:xfrm>
            <a:off x="419893" y="2426494"/>
            <a:ext cx="1989765" cy="76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follow</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C907A31D-01F8-4F55-81E3-B48DC92FD50E}"/>
              </a:ext>
            </a:extLst>
          </p:cNvPr>
          <p:cNvSpPr txBox="1">
            <a:spLocks noChangeArrowheads="1"/>
          </p:cNvSpPr>
          <p:nvPr/>
        </p:nvSpPr>
        <p:spPr bwMode="auto">
          <a:xfrm>
            <a:off x="650081" y="3766478"/>
            <a:ext cx="3213728" cy="76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serves 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3"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18" presetClass="emph" presetSubtype="0" fill="hold" grpId="1" nodeType="withEffect">
                                  <p:stCondLst>
                                    <p:cond delay="0"/>
                                  </p:stCondLst>
                                  <p:childTnLst>
                                    <p:set>
                                      <p:cBhvr override="childStyle">
                                        <p:cTn id="31" dur="500" fill="hold"/>
                                        <p:tgtEl>
                                          <p:spTgt spid="6"/>
                                        </p:tgtEl>
                                        <p:attrNameLst>
                                          <p:attrName>style.textDecorationUnderline</p:attrName>
                                        </p:attrNameLst>
                                      </p:cBhvr>
                                      <p:to>
                                        <p:strVal val="true"/>
                                      </p:to>
                                    </p:se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par>
                                <p:cTn id="40" presetID="0" presetClass="path" presetSubtype="0" accel="50000" decel="50000" fill="hold" grpId="1" nodeType="withEffect">
                                  <p:stCondLst>
                                    <p:cond delay="0"/>
                                  </p:stCondLst>
                                  <p:childTnLst>
                                    <p:animMotion origin="layout" path="M -1.38889E-6 2.59259E-6 L 0.17726 -0.20764 " pathEditMode="relative" rAng="0" ptsTypes="AA">
                                      <p:cBhvr>
                                        <p:cTn id="41" dur="2000" fill="hold"/>
                                        <p:tgtEl>
                                          <p:spTgt spid="7"/>
                                        </p:tgtEl>
                                        <p:attrNameLst>
                                          <p:attrName>ppt_x</p:attrName>
                                          <p:attrName>ppt_y</p:attrName>
                                        </p:attrNameLst>
                                      </p:cBhvr>
                                      <p:rCtr x="8854" y="-10394"/>
                                    </p:animMotion>
                                  </p:childTnLst>
                                </p:cTn>
                              </p:par>
                              <p:par>
                                <p:cTn id="42" presetID="10" presetClass="exit" presetSubtype="0" fill="hold" grpId="1" nodeType="withEffect">
                                  <p:stCondLst>
                                    <p:cond delay="0"/>
                                  </p:stCondLst>
                                  <p:childTnLst>
                                    <p:animEffect transition="out" filter="fade">
                                      <p:cBhvr>
                                        <p:cTn id="43" dur="1500"/>
                                        <p:tgtEl>
                                          <p:spTgt spid="3074"/>
                                        </p:tgtEl>
                                      </p:cBhvr>
                                    </p:animEffect>
                                    <p:set>
                                      <p:cBhvr>
                                        <p:cTn id="44" dur="1" fill="hold">
                                          <p:stCondLst>
                                            <p:cond delay="1499"/>
                                          </p:stCondLst>
                                        </p:cTn>
                                        <p:tgtEl>
                                          <p:spTgt spid="307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250"/>
                                        <p:tgtEl>
                                          <p:spTgt spid="5"/>
                                        </p:tgtEl>
                                      </p:cBhvr>
                                    </p:animEffect>
                                    <p:set>
                                      <p:cBhvr>
                                        <p:cTn id="53" dur="1" fill="hold">
                                          <p:stCondLst>
                                            <p:cond delay="249"/>
                                          </p:stCondLst>
                                        </p:cTn>
                                        <p:tgtEl>
                                          <p:spTgt spid="5"/>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250"/>
                                        <p:tgtEl>
                                          <p:spTgt spid="6"/>
                                        </p:tgtEl>
                                      </p:cBhvr>
                                    </p:animEffect>
                                    <p:set>
                                      <p:cBhvr>
                                        <p:cTn id="56" dur="1" fill="hold">
                                          <p:stCondLst>
                                            <p:cond delay="249"/>
                                          </p:stCondLst>
                                        </p:cTn>
                                        <p:tgtEl>
                                          <p:spTgt spid="6"/>
                                        </p:tgtEl>
                                        <p:attrNameLst>
                                          <p:attrName>style.visibility</p:attrName>
                                        </p:attrNameLst>
                                      </p:cBhvr>
                                      <p:to>
                                        <p:strVal val="hidden"/>
                                      </p:to>
                                    </p:set>
                                  </p:childTnLst>
                                </p:cTn>
                              </p:par>
                            </p:childTnLst>
                          </p:cTn>
                        </p:par>
                        <p:par>
                          <p:cTn id="57" fill="hold">
                            <p:stCondLst>
                              <p:cond delay="2000"/>
                            </p:stCondLst>
                            <p:childTnLst>
                              <p:par>
                                <p:cTn id="58" presetID="55"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strVal val="#ppt_w*0.70"/>
                                          </p:val>
                                        </p:tav>
                                        <p:tav tm="100000">
                                          <p:val>
                                            <p:strVal val="#ppt_w"/>
                                          </p:val>
                                        </p:tav>
                                      </p:tavLst>
                                    </p:anim>
                                    <p:anim calcmode="lin" valueType="num">
                                      <p:cBhvr>
                                        <p:cTn id="61" dur="1000" fill="hold"/>
                                        <p:tgtEl>
                                          <p:spTgt spid="8"/>
                                        </p:tgtEl>
                                        <p:attrNameLst>
                                          <p:attrName>ppt_h</p:attrName>
                                        </p:attrNameLst>
                                      </p:cBhvr>
                                      <p:tavLst>
                                        <p:tav tm="0">
                                          <p:val>
                                            <p:strVal val="#ppt_h"/>
                                          </p:val>
                                        </p:tav>
                                        <p:tav tm="100000">
                                          <p:val>
                                            <p:strVal val="#ppt_h"/>
                                          </p:val>
                                        </p:tav>
                                      </p:tavLst>
                                    </p:anim>
                                    <p:animEffect transition="in" filter="fade">
                                      <p:cBhvr>
                                        <p:cTn id="62" dur="1000"/>
                                        <p:tgtEl>
                                          <p:spTgt spid="8"/>
                                        </p:tgtEl>
                                      </p:cBhvr>
                                    </p:animEffect>
                                  </p:childTnLst>
                                </p:cTn>
                              </p:par>
                              <p:par>
                                <p:cTn id="63" presetID="50" presetClass="exit" presetSubtype="0" accel="100000" fill="hold" grpId="2" nodeType="withEffect">
                                  <p:stCondLst>
                                    <p:cond delay="0"/>
                                  </p:stCondLst>
                                  <p:childTnLst>
                                    <p:anim calcmode="lin" valueType="num">
                                      <p:cBhvr>
                                        <p:cTn id="64" dur="1000"/>
                                        <p:tgtEl>
                                          <p:spTgt spid="7"/>
                                        </p:tgtEl>
                                        <p:attrNameLst>
                                          <p:attrName>ppt_w</p:attrName>
                                        </p:attrNameLst>
                                      </p:cBhvr>
                                      <p:tavLst>
                                        <p:tav tm="0">
                                          <p:val>
                                            <p:strVal val="ppt_w"/>
                                          </p:val>
                                        </p:tav>
                                        <p:tav tm="100000">
                                          <p:val>
                                            <p:strVal val="ppt_w+.3"/>
                                          </p:val>
                                        </p:tav>
                                      </p:tavLst>
                                    </p:anim>
                                    <p:anim calcmode="lin" valueType="num">
                                      <p:cBhvr>
                                        <p:cTn id="65" dur="1000"/>
                                        <p:tgtEl>
                                          <p:spTgt spid="7"/>
                                        </p:tgtEl>
                                        <p:attrNameLst>
                                          <p:attrName>ppt_h</p:attrName>
                                        </p:attrNameLst>
                                      </p:cBhvr>
                                      <p:tavLst>
                                        <p:tav tm="0">
                                          <p:val>
                                            <p:strVal val="ppt_h"/>
                                          </p:val>
                                        </p:tav>
                                        <p:tav tm="100000">
                                          <p:val>
                                            <p:strVal val="ppt_h"/>
                                          </p:val>
                                        </p:tav>
                                      </p:tavLst>
                                    </p:anim>
                                    <p:animEffect transition="out" filter="fade">
                                      <p:cBhvr>
                                        <p:cTn id="66" dur="1000"/>
                                        <p:tgtEl>
                                          <p:spTgt spid="7"/>
                                        </p:tgtEl>
                                      </p:cBhvr>
                                    </p:animEffect>
                                    <p:set>
                                      <p:cBhvr>
                                        <p:cTn id="6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5" grpId="2"/>
      <p:bldP spid="5" grpId="3"/>
      <p:bldP spid="6" grpId="0"/>
      <p:bldP spid="6" grpId="1"/>
      <p:bldP spid="6" grpId="2"/>
      <p:bldP spid="3074" grpId="0"/>
      <p:bldP spid="3074" grpId="1"/>
      <p:bldP spid="7" grpId="0"/>
      <p:bldP spid="7" grpId="1"/>
      <p:bldP spid="7" grpId="2"/>
      <p:bldP spid="8" grpId="0"/>
      <p:bldP spid="9" grpId="0"/>
      <p:bldP spid="9" grpId="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28479" y="2927286"/>
            <a:ext cx="4352081" cy="1023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abide in My love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"By this My Father is glorified, that you bear much fruit; so you will be My disciples. As the Father loved Me, I also have loved you; abide in My love. If you keep My commandments, you will abide in My love, just as I have kept My Father's commandments and abide in His love."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15:8-10 </a:t>
            </a:r>
          </a:p>
        </p:txBody>
      </p:sp>
      <p:sp>
        <p:nvSpPr>
          <p:cNvPr id="4" name="Rectangle 2"/>
          <p:cNvSpPr txBox="1">
            <a:spLocks noChangeArrowheads="1"/>
          </p:cNvSpPr>
          <p:nvPr/>
        </p:nvSpPr>
        <p:spPr bwMode="auto">
          <a:xfrm>
            <a:off x="2996235" y="1647321"/>
            <a:ext cx="2104239"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disciple</a:t>
            </a:r>
          </a:p>
        </p:txBody>
      </p:sp>
      <p:sp>
        <p:nvSpPr>
          <p:cNvPr id="7" name="Rectangle 6"/>
          <p:cNvSpPr>
            <a:spLocks noChangeArrowheads="1"/>
          </p:cNvSpPr>
          <p:nvPr/>
        </p:nvSpPr>
        <p:spPr bwMode="auto">
          <a:xfrm>
            <a:off x="4744752" y="2924537"/>
            <a:ext cx="2895600" cy="97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If you keep</a:t>
            </a:r>
            <a:endParaRPr lang="en-US" sz="4410" b="1" i="1" dirty="0">
              <a:solidFill>
                <a:srgbClr val="CC9900"/>
              </a:solidFill>
              <a:latin typeface="Calibri" panose="020F0502020204030204" pitchFamily="34" charset="0"/>
              <a:cs typeface="Calibri" panose="020F0502020204030204" pitchFamily="34" charset="0"/>
            </a:endParaRPr>
          </a:p>
        </p:txBody>
      </p:sp>
      <p:sp>
        <p:nvSpPr>
          <p:cNvPr id="8" name="Rectangle 2"/>
          <p:cNvSpPr txBox="1">
            <a:spLocks noChangeArrowheads="1"/>
          </p:cNvSpPr>
          <p:nvPr/>
        </p:nvSpPr>
        <p:spPr bwMode="auto">
          <a:xfrm>
            <a:off x="436658" y="3659953"/>
            <a:ext cx="397124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commandment</a:t>
            </a:r>
          </a:p>
        </p:txBody>
      </p:sp>
      <p:sp>
        <p:nvSpPr>
          <p:cNvPr id="9" name="Rectangle 2"/>
          <p:cNvSpPr txBox="1">
            <a:spLocks noChangeArrowheads="1"/>
          </p:cNvSpPr>
          <p:nvPr/>
        </p:nvSpPr>
        <p:spPr bwMode="auto">
          <a:xfrm>
            <a:off x="2969754" y="5000711"/>
            <a:ext cx="397124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commandment</a:t>
            </a:r>
          </a:p>
        </p:txBody>
      </p:sp>
      <p:sp>
        <p:nvSpPr>
          <p:cNvPr id="11" name="Rectangle 10"/>
          <p:cNvSpPr>
            <a:spLocks noChangeArrowheads="1"/>
          </p:cNvSpPr>
          <p:nvPr/>
        </p:nvSpPr>
        <p:spPr bwMode="auto">
          <a:xfrm>
            <a:off x="7877826" y="3568741"/>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2" name="Rectangle 11"/>
          <p:cNvSpPr>
            <a:spLocks noChangeArrowheads="1"/>
          </p:cNvSpPr>
          <p:nvPr/>
        </p:nvSpPr>
        <p:spPr bwMode="auto">
          <a:xfrm>
            <a:off x="2350988" y="5581120"/>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a:extLst>
              <a:ext uri="{FF2B5EF4-FFF2-40B4-BE49-F238E27FC236}">
                <a16:creationId xmlns:a16="http://schemas.microsoft.com/office/drawing/2014/main" id="{D9145FB9-892D-455F-864F-D0FE6B0658B4}"/>
              </a:ext>
            </a:extLst>
          </p:cNvPr>
          <p:cNvSpPr txBox="1">
            <a:spLocks noChangeArrowheads="1"/>
          </p:cNvSpPr>
          <p:nvPr/>
        </p:nvSpPr>
        <p:spPr bwMode="auto">
          <a:xfrm>
            <a:off x="537244" y="3030693"/>
            <a:ext cx="4341511" cy="7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abide in My love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5"/>
          <p:cNvSpPr>
            <a:spLocks noChangeArrowheads="1"/>
          </p:cNvSpPr>
          <p:nvPr/>
        </p:nvSpPr>
        <p:spPr bwMode="auto">
          <a:xfrm>
            <a:off x="2020868" y="2897530"/>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4" name="Heart 10">
            <a:extLst>
              <a:ext uri="{FF2B5EF4-FFF2-40B4-BE49-F238E27FC236}">
                <a16:creationId xmlns:a16="http://schemas.microsoft.com/office/drawing/2014/main" id="{3A598441-4004-4F25-B603-484587DF1E9A}"/>
              </a:ext>
            </a:extLst>
          </p:cNvPr>
          <p:cNvSpPr/>
          <p:nvPr/>
        </p:nvSpPr>
        <p:spPr bwMode="auto">
          <a:xfrm>
            <a:off x="2024810" y="4678884"/>
            <a:ext cx="230876" cy="286527"/>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5" name="Heart 10">
            <a:extLst>
              <a:ext uri="{FF2B5EF4-FFF2-40B4-BE49-F238E27FC236}">
                <a16:creationId xmlns:a16="http://schemas.microsoft.com/office/drawing/2014/main" id="{731ACCCC-CFDD-47BF-841B-740761A3D74C}"/>
              </a:ext>
            </a:extLst>
          </p:cNvPr>
          <p:cNvSpPr/>
          <p:nvPr/>
        </p:nvSpPr>
        <p:spPr bwMode="auto">
          <a:xfrm>
            <a:off x="4105751" y="6016398"/>
            <a:ext cx="230876" cy="286527"/>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0" name="Rectangle 2" hidden="1"/>
          <p:cNvSpPr txBox="1">
            <a:spLocks noChangeArrowheads="1"/>
          </p:cNvSpPr>
          <p:nvPr/>
        </p:nvSpPr>
        <p:spPr bwMode="auto">
          <a:xfrm>
            <a:off x="357540" y="2685775"/>
            <a:ext cx="397124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commandment</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1000"/>
                                        <p:tgtEl>
                                          <p:spTgt spid="3074"/>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8" presetClass="emph" presetSubtype="0" fill="hold" grpId="1" nodeType="withEffect">
                                  <p:stCondLst>
                                    <p:cond delay="0"/>
                                  </p:stCondLst>
                                  <p:childTnLst>
                                    <p:set>
                                      <p:cBhvr override="childStyle">
                                        <p:cTn id="18" dur="500" fill="hold"/>
                                        <p:tgtEl>
                                          <p:spTgt spid="5"/>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0" presetClass="entr" presetSubtype="0" fill="hold" grpId="0" nodeType="withEffect">
                                  <p:stCondLst>
                                    <p:cond delay="40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stCondLst>
                                            <p:cond delay="0"/>
                                          </p:stCondLst>
                                        </p:cTn>
                                        <p:tgtEl>
                                          <p:spTgt spid="6"/>
                                        </p:tgtEl>
                                      </p:cBhvr>
                                    </p:animEffect>
                                    <p:anim to="" calcmode="lin" valueType="num">
                                      <p:cBhvr>
                                        <p:cTn id="25"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stCondLst>
                                            <p:cond delay="0"/>
                                          </p:stCondLst>
                                        </p:cTn>
                                        <p:tgtEl>
                                          <p:spTgt spid="7"/>
                                        </p:tgtEl>
                                      </p:cBhvr>
                                    </p:animEffect>
                                    <p:anim to="" calcmode="lin" valueType="num">
                                      <p:cBhvr>
                                        <p:cTn id="32"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34" fill="hold">
                            <p:stCondLst>
                              <p:cond delay="9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stCondLst>
                                            <p:cond delay="0"/>
                                          </p:stCondLst>
                                        </p:cTn>
                                        <p:tgtEl>
                                          <p:spTgt spid="11"/>
                                        </p:tgtEl>
                                      </p:cBhvr>
                                    </p:animEffect>
                                    <p:anim to="" calcmode="lin" valueType="num">
                                      <p:cBhvr>
                                        <p:cTn id="43"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44"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45" presetID="0" presetClass="entr" presetSubtype="0" fill="hold" grpId="0" nodeType="withEffect">
                                  <p:stCondLst>
                                    <p:cond delay="40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stCondLst>
                                            <p:cond delay="0"/>
                                          </p:stCondLst>
                                        </p:cTn>
                                        <p:tgtEl>
                                          <p:spTgt spid="12"/>
                                        </p:tgtEl>
                                      </p:cBhvr>
                                    </p:animEffect>
                                    <p:anim to="" calcmode="lin" valueType="num">
                                      <p:cBhvr>
                                        <p:cTn id="48"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49" dur="500" fill="hold">
                                          <p:stCondLst>
                                            <p:cond delay="0"/>
                                          </p:stCondLst>
                                        </p:cTn>
                                        <p:tgtEl>
                                          <p:spTgt spid="12"/>
                                        </p:tgtEl>
                                        <p:attrNameLst>
                                          <p:attrName>ppt_h</p:attrName>
                                        </p:attrNameLst>
                                      </p:cBhvr>
                                      <p:tavLst>
                                        <p:tav tm="0">
                                          <p:val>
                                            <p:strVal val="#ppt_h*4"/>
                                          </p:val>
                                        </p:tav>
                                        <p:tav tm="100000">
                                          <p:val>
                                            <p:strVal val="#ppt_h"/>
                                          </p:val>
                                        </p:tav>
                                      </p:tavLst>
                                    </p:anim>
                                  </p:childTnLst>
                                </p:cTn>
                              </p:par>
                              <p:par>
                                <p:cTn id="50" presetID="23" presetClass="entr" presetSubtype="16" fill="hold" grpId="0" nodeType="withEffect">
                                  <p:stCondLst>
                                    <p:cond delay="7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75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250"/>
                                        <p:tgtEl>
                                          <p:spTgt spid="8"/>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250"/>
                                        <p:tgtEl>
                                          <p:spTgt spid="9"/>
                                        </p:tgtEl>
                                      </p:cBhvr>
                                    </p:animEffect>
                                  </p:childTnLst>
                                </p:cTn>
                              </p:par>
                              <p:par>
                                <p:cTn id="66" presetID="0" presetClass="path" presetSubtype="0" accel="50000" decel="50000" fill="hold" grpId="1" nodeType="withEffect">
                                  <p:stCondLst>
                                    <p:cond delay="0"/>
                                  </p:stCondLst>
                                  <p:childTnLst>
                                    <p:animMotion origin="layout" path="M -5.55556E-7 -3.7037E-7 L -0.00851 -0.14213 " pathEditMode="relative" rAng="0" ptsTypes="AA">
                                      <p:cBhvr>
                                        <p:cTn id="67" dur="2000" fill="hold"/>
                                        <p:tgtEl>
                                          <p:spTgt spid="8"/>
                                        </p:tgtEl>
                                        <p:attrNameLst>
                                          <p:attrName>ppt_x</p:attrName>
                                          <p:attrName>ppt_y</p:attrName>
                                        </p:attrNameLst>
                                      </p:cBhvr>
                                      <p:rCtr x="-434" y="-7106"/>
                                    </p:animMotion>
                                  </p:childTnLst>
                                </p:cTn>
                              </p:par>
                              <p:par>
                                <p:cTn id="68" presetID="0" presetClass="path" presetSubtype="0" accel="50000" decel="50000" fill="hold" grpId="0" nodeType="withEffect">
                                  <p:stCondLst>
                                    <p:cond delay="0"/>
                                  </p:stCondLst>
                                  <p:childTnLst>
                                    <p:animMotion origin="layout" path="M -0.00017 -7.40741E-7 C 0.0125 -0.01111 0.02517 -0.0213 0.04306 -0.03819 C 0.06059 -0.05671 0.08872 -0.08287 0.10608 -0.11227 C 0.12361 -0.1419 0.13941 -0.17685 0.14792 -0.21528 C 0.1566 -0.25417 0.1592 -0.29861 0.15799 -0.34375 C 0.15694 -0.38866 0.14271 -0.44028 0.12153 -0.47546 C 0.09983 -0.51065 0.06719 -0.53843 0.02899 -0.55463 C -0.00885 -0.5706 -0.06875 -0.5743 -0.10642 -0.57176 C -0.1441 -0.56921 -0.17292 -0.55301 -0.19722 -0.53958 C -0.22153 -0.52616 -0.23889 -0.50833 -0.25278 -0.49051 C -0.26649 -0.47268 -0.27118 -0.4581 -0.27934 -0.4331 C -0.2875 -0.4081 -0.28628 -0.36134 -0.28559 -0.33773 " pathEditMode="relative" rAng="0" ptsTypes="AAAAAAAAAAAA">
                                      <p:cBhvr>
                                        <p:cTn id="69" dur="2000" fill="hold"/>
                                        <p:tgtEl>
                                          <p:spTgt spid="9"/>
                                        </p:tgtEl>
                                        <p:attrNameLst>
                                          <p:attrName>ppt_x</p:attrName>
                                          <p:attrName>ppt_y</p:attrName>
                                        </p:attrNameLst>
                                      </p:cBhvr>
                                      <p:rCtr x="-6372" y="-28634"/>
                                    </p:animMotion>
                                  </p:childTnLst>
                                </p:cTn>
                              </p:par>
                              <p:par>
                                <p:cTn id="70" presetID="10" presetClass="exit" presetSubtype="0" fill="hold" grpId="1" nodeType="withEffect">
                                  <p:stCondLst>
                                    <p:cond delay="0"/>
                                  </p:stCondLst>
                                  <p:childTnLst>
                                    <p:animEffect transition="out" filter="fade">
                                      <p:cBhvr>
                                        <p:cTn id="71" dur="1500"/>
                                        <p:tgtEl>
                                          <p:spTgt spid="3074"/>
                                        </p:tgtEl>
                                      </p:cBhvr>
                                    </p:animEffect>
                                    <p:set>
                                      <p:cBhvr>
                                        <p:cTn id="72" dur="1" fill="hold">
                                          <p:stCondLst>
                                            <p:cond delay="1499"/>
                                          </p:stCondLst>
                                        </p:cTn>
                                        <p:tgtEl>
                                          <p:spTgt spid="307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5"/>
                                        </p:tgtEl>
                                      </p:cBhvr>
                                    </p:animEffect>
                                    <p:set>
                                      <p:cBhvr>
                                        <p:cTn id="78" dur="1" fill="hold">
                                          <p:stCondLst>
                                            <p:cond delay="499"/>
                                          </p:stCondLst>
                                        </p:cTn>
                                        <p:tgtEl>
                                          <p:spTgt spid="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6"/>
                                        </p:tgtEl>
                                      </p:cBhvr>
                                    </p:animEffect>
                                    <p:set>
                                      <p:cBhvr>
                                        <p:cTn id="81" dur="1" fill="hold">
                                          <p:stCondLst>
                                            <p:cond delay="499"/>
                                          </p:stCondLst>
                                        </p:cTn>
                                        <p:tgtEl>
                                          <p:spTgt spid="6"/>
                                        </p:tgtEl>
                                        <p:attrNameLst>
                                          <p:attrName>style.visibility</p:attrName>
                                        </p:attrNameLst>
                                      </p:cBhvr>
                                      <p:to>
                                        <p:strVal val="hidden"/>
                                      </p:to>
                                    </p:set>
                                  </p:childTnLst>
                                </p:cTn>
                              </p:par>
                              <p:par>
                                <p:cTn id="82" presetID="10" presetClass="exit" presetSubtype="0" fill="hold" grpId="2" nodeType="withEffect">
                                  <p:stCondLst>
                                    <p:cond delay="0"/>
                                  </p:stCondLst>
                                  <p:iterate type="lt">
                                    <p:tmPct val="0"/>
                                  </p:iterate>
                                  <p:childTnLst>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50"/>
                                        <p:tgtEl>
                                          <p:spTgt spid="11"/>
                                        </p:tgtEl>
                                      </p:cBhvr>
                                    </p:animEffect>
                                    <p:set>
                                      <p:cBhvr>
                                        <p:cTn id="87" dur="1" fill="hold">
                                          <p:stCondLst>
                                            <p:cond delay="249"/>
                                          </p:stCondLst>
                                        </p:cTn>
                                        <p:tgtEl>
                                          <p:spTgt spid="11"/>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50"/>
                                        <p:tgtEl>
                                          <p:spTgt spid="12"/>
                                        </p:tgtEl>
                                      </p:cBhvr>
                                    </p:animEffect>
                                    <p:set>
                                      <p:cBhvr>
                                        <p:cTn id="90" dur="1" fill="hold">
                                          <p:stCondLst>
                                            <p:cond delay="249"/>
                                          </p:stCondLst>
                                        </p:cTn>
                                        <p:tgtEl>
                                          <p:spTgt spid="12"/>
                                        </p:tgtEl>
                                        <p:attrNameLst>
                                          <p:attrName>style.visibility</p:attrName>
                                        </p:attrNameLst>
                                      </p:cBhvr>
                                      <p:to>
                                        <p:strVal val="hidden"/>
                                      </p:to>
                                    </p:set>
                                  </p:childTnLst>
                                </p:cTn>
                              </p:par>
                              <p:par>
                                <p:cTn id="91" presetID="53" presetClass="exit" presetSubtype="32" fill="hold" grpId="2" nodeType="withEffect">
                                  <p:stCondLst>
                                    <p:cond delay="250"/>
                                  </p:stCondLst>
                                  <p:childTnLst>
                                    <p:anim calcmode="lin" valueType="num">
                                      <p:cBhvr>
                                        <p:cTn id="92" dur="1000"/>
                                        <p:tgtEl>
                                          <p:spTgt spid="15"/>
                                        </p:tgtEl>
                                        <p:attrNameLst>
                                          <p:attrName>ppt_w</p:attrName>
                                        </p:attrNameLst>
                                      </p:cBhvr>
                                      <p:tavLst>
                                        <p:tav tm="0">
                                          <p:val>
                                            <p:strVal val="ppt_w"/>
                                          </p:val>
                                        </p:tav>
                                        <p:tav tm="100000">
                                          <p:val>
                                            <p:fltVal val="0"/>
                                          </p:val>
                                        </p:tav>
                                      </p:tavLst>
                                    </p:anim>
                                    <p:anim calcmode="lin" valueType="num">
                                      <p:cBhvr>
                                        <p:cTn id="93" dur="1000"/>
                                        <p:tgtEl>
                                          <p:spTgt spid="15"/>
                                        </p:tgtEl>
                                        <p:attrNameLst>
                                          <p:attrName>ppt_h</p:attrName>
                                        </p:attrNameLst>
                                      </p:cBhvr>
                                      <p:tavLst>
                                        <p:tav tm="0">
                                          <p:val>
                                            <p:strVal val="ppt_h"/>
                                          </p:val>
                                        </p:tav>
                                        <p:tav tm="100000">
                                          <p:val>
                                            <p:fltVal val="0"/>
                                          </p:val>
                                        </p:tav>
                                      </p:tavLst>
                                    </p:anim>
                                    <p:animEffect transition="out" filter="fade">
                                      <p:cBhvr>
                                        <p:cTn id="94" dur="1000"/>
                                        <p:tgtEl>
                                          <p:spTgt spid="15"/>
                                        </p:tgtEl>
                                      </p:cBhvr>
                                    </p:animEffect>
                                    <p:set>
                                      <p:cBhvr>
                                        <p:cTn id="95" dur="1" fill="hold">
                                          <p:stCondLst>
                                            <p:cond delay="999"/>
                                          </p:stCondLst>
                                        </p:cTn>
                                        <p:tgtEl>
                                          <p:spTgt spid="15"/>
                                        </p:tgtEl>
                                        <p:attrNameLst>
                                          <p:attrName>style.visibility</p:attrName>
                                        </p:attrNameLst>
                                      </p:cBhvr>
                                      <p:to>
                                        <p:strVal val="hidden"/>
                                      </p:to>
                                    </p:set>
                                  </p:childTnLst>
                                </p:cTn>
                              </p:par>
                              <p:par>
                                <p:cTn id="96" presetID="53" presetClass="exit" presetSubtype="32" fill="hold" grpId="2" nodeType="withEffect">
                                  <p:stCondLst>
                                    <p:cond delay="250"/>
                                  </p:stCondLst>
                                  <p:childTnLst>
                                    <p:anim calcmode="lin" valueType="num">
                                      <p:cBhvr>
                                        <p:cTn id="97" dur="1000"/>
                                        <p:tgtEl>
                                          <p:spTgt spid="14"/>
                                        </p:tgtEl>
                                        <p:attrNameLst>
                                          <p:attrName>ppt_w</p:attrName>
                                        </p:attrNameLst>
                                      </p:cBhvr>
                                      <p:tavLst>
                                        <p:tav tm="0">
                                          <p:val>
                                            <p:strVal val="ppt_w"/>
                                          </p:val>
                                        </p:tav>
                                        <p:tav tm="100000">
                                          <p:val>
                                            <p:fltVal val="0"/>
                                          </p:val>
                                        </p:tav>
                                      </p:tavLst>
                                    </p:anim>
                                    <p:anim calcmode="lin" valueType="num">
                                      <p:cBhvr>
                                        <p:cTn id="98" dur="1000"/>
                                        <p:tgtEl>
                                          <p:spTgt spid="14"/>
                                        </p:tgtEl>
                                        <p:attrNameLst>
                                          <p:attrName>ppt_h</p:attrName>
                                        </p:attrNameLst>
                                      </p:cBhvr>
                                      <p:tavLst>
                                        <p:tav tm="0">
                                          <p:val>
                                            <p:strVal val="ppt_h"/>
                                          </p:val>
                                        </p:tav>
                                        <p:tav tm="100000">
                                          <p:val>
                                            <p:fltVal val="0"/>
                                          </p:val>
                                        </p:tav>
                                      </p:tavLst>
                                    </p:anim>
                                    <p:animEffect transition="out" filter="fade">
                                      <p:cBhvr>
                                        <p:cTn id="99" dur="1000"/>
                                        <p:tgtEl>
                                          <p:spTgt spid="14"/>
                                        </p:tgtEl>
                                      </p:cBhvr>
                                    </p:animEffect>
                                    <p:set>
                                      <p:cBhvr>
                                        <p:cTn id="100" dur="1" fill="hold">
                                          <p:stCondLst>
                                            <p:cond delay="999"/>
                                          </p:stCondLst>
                                        </p:cTn>
                                        <p:tgtEl>
                                          <p:spTgt spid="14"/>
                                        </p:tgtEl>
                                        <p:attrNameLst>
                                          <p:attrName>style.visibility</p:attrName>
                                        </p:attrNameLst>
                                      </p:cBhvr>
                                      <p:to>
                                        <p:strVal val="hidden"/>
                                      </p:to>
                                    </p:set>
                                  </p:childTnLst>
                                </p:cTn>
                              </p:par>
                            </p:childTnLst>
                          </p:cTn>
                        </p:par>
                        <p:par>
                          <p:cTn id="101" fill="hold">
                            <p:stCondLst>
                              <p:cond delay="2000"/>
                            </p:stCondLst>
                            <p:childTnLst>
                              <p:par>
                                <p:cTn id="102" presetID="10" presetClass="exit" presetSubtype="0" fill="hold" grpId="2" nodeType="afterEffect">
                                  <p:stCondLst>
                                    <p:cond delay="0"/>
                                  </p:stCondLst>
                                  <p:childTnLst>
                                    <p:animEffect transition="out" filter="fade">
                                      <p:cBhvr>
                                        <p:cTn id="103" dur="100"/>
                                        <p:tgtEl>
                                          <p:spTgt spid="9"/>
                                        </p:tgtEl>
                                      </p:cBhvr>
                                    </p:animEffect>
                                    <p:set>
                                      <p:cBhvr>
                                        <p:cTn id="104" dur="1" fill="hold">
                                          <p:stCondLst>
                                            <p:cond delay="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4" grpId="0"/>
      <p:bldP spid="7" grpId="0"/>
      <p:bldP spid="7" grpId="1"/>
      <p:bldP spid="7" grpId="2"/>
      <p:bldP spid="8" grpId="0"/>
      <p:bldP spid="8" grpId="1"/>
      <p:bldP spid="9" grpId="0"/>
      <p:bldP spid="9" grpId="1"/>
      <p:bldP spid="9" grpId="2"/>
      <p:bldP spid="11" grpId="0"/>
      <p:bldP spid="11" grpId="1"/>
      <p:bldP spid="12" grpId="0"/>
      <p:bldP spid="12" grpId="1"/>
      <p:bldP spid="13" grpId="0"/>
      <p:bldP spid="13" grpId="1"/>
      <p:bldP spid="6" grpId="0"/>
      <p:bldP spid="6" grpId="1"/>
      <p:bldP spid="14" grpId="0" animBg="1"/>
      <p:bldP spid="14" grpId="2" animBg="1"/>
      <p:bldP spid="15" grpId="0" animBg="1"/>
      <p:bldP spid="1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740229" y="914400"/>
            <a:ext cx="762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3000" b="1" spc="50" dirty="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rPr>
              <a:t>DISCIPLES</a:t>
            </a:r>
            <a:endParaRPr lang="en-US" sz="13000" b="1" i="1" spc="50" dirty="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598714" y="36576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5400" b="1" i="1" spc="50" dirty="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spc="5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rPr>
              <a:t>October 15, </a:t>
            </a:r>
            <a:r>
              <a:rPr lang="en-US" altLang="en-US" sz="5400" b="1" spc="50" dirty="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rPr>
              <a:t>2017</a:t>
            </a:r>
            <a:endParaRPr lang="en-US" altLang="en-US" sz="5400" b="1" i="1" spc="50" dirty="0">
              <a:ln w="11430"/>
              <a:blipFill>
                <a:blip r:embed="rId4"/>
                <a:tile tx="0" ty="0" sx="100000" sy="100000" flip="none" algn="tl"/>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exit" presetSubtype="0" fill="hold" grpId="1" nodeType="clickEffect">
                                  <p:stCondLst>
                                    <p:cond delay="0"/>
                                  </p:stCondLst>
                                  <p:childTnLst>
                                    <p:set>
                                      <p:cBhvr>
                                        <p:cTn id="25" dur="1" fill="hold">
                                          <p:stCondLst>
                                            <p:cond delay="999"/>
                                          </p:stCondLst>
                                        </p:cTn>
                                        <p:tgtEl>
                                          <p:spTgt spid="4"/>
                                        </p:tgtEl>
                                        <p:attrNameLst>
                                          <p:attrName>style.visibility</p:attrName>
                                        </p:attrNameLst>
                                      </p:cBhvr>
                                      <p:to>
                                        <p:strVal val="hidden"/>
                                      </p:to>
                                    </p:set>
                                    <p:animEffect transition="out" filter="dissolve">
                                      <p:cBhvr>
                                        <p:cTn id="26" dur="1000">
                                          <p:stCondLst>
                                            <p:cond delay="0"/>
                                          </p:stCondLst>
                                        </p:cTn>
                                        <p:tgtEl>
                                          <p:spTgt spid="4"/>
                                        </p:tgtEl>
                                      </p:cBhvr>
                                    </p:animEffect>
                                    <p:anim to="" calcmode="lin" valueType="num">
                                      <p:cBhvr>
                                        <p:cTn id="2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29" presetID="8" presetClass="emph" presetSubtype="0" fill="hold" grpId="3" nodeType="withEffect">
                                  <p:stCondLst>
                                    <p:cond delay="0"/>
                                  </p:stCondLst>
                                  <p:childTnLst>
                                    <p:animRot by="900000">
                                      <p:cBhvr>
                                        <p:cTn id="30" dur="1000" fill="hold"/>
                                        <p:tgtEl>
                                          <p:spTgt spid="4"/>
                                        </p:tgtEl>
                                        <p:attrNameLst>
                                          <p:attrName>r</p:attrName>
                                        </p:attrNameLst>
                                      </p:cBhvr>
                                    </p:animRot>
                                  </p:childTnLst>
                                </p:cTn>
                              </p:par>
                              <p:par>
                                <p:cTn id="31" presetID="6" presetClass="emph" presetSubtype="0" fill="hold" grpId="4" nodeType="withEffect">
                                  <p:stCondLst>
                                    <p:cond delay="0"/>
                                  </p:stCondLst>
                                  <p:childTnLst>
                                    <p:animScale>
                                      <p:cBhvr>
                                        <p:cTn id="32" dur="1000" fill="hold"/>
                                        <p:tgtEl>
                                          <p:spTgt spid="4"/>
                                        </p:tgtEl>
                                      </p:cBhvr>
                                      <p:by x="5000" y="5000"/>
                                    </p:animScale>
                                  </p:childTnLst>
                                </p:cTn>
                              </p:par>
                              <p:par>
                                <p:cTn id="33" presetID="42" presetClass="path" presetSubtype="0" accel="50000" decel="50000" fill="hold" grpId="2" nodeType="withEffect">
                                  <p:stCondLst>
                                    <p:cond delay="0"/>
                                  </p:stCondLst>
                                  <p:childTnLst>
                                    <p:animMotion origin="layout" path="M 0 0 L 0 0.25 E" pathEditMode="relative" ptsTypes="">
                                      <p:cBhvr>
                                        <p:cTn id="34" dur="1000" fill="hold"/>
                                        <p:tgtEl>
                                          <p:spTgt spid="4"/>
                                        </p:tgtEl>
                                        <p:attrNameLst>
                                          <p:attrName>ppt_x</p:attrName>
                                          <p:attrName>ppt_y</p:attrName>
                                        </p:attrNameLst>
                                      </p:cBhvr>
                                    </p:animMotion>
                                  </p:childTnLst>
                                </p:cTn>
                              </p:par>
                              <p:par>
                                <p:cTn id="35" presetID="9" presetClass="exit" presetSubtype="0" fill="hold" grpId="1" nodeType="withEffect">
                                  <p:stCondLst>
                                    <p:cond delay="500"/>
                                  </p:stCondLst>
                                  <p:childTnLst>
                                    <p:animEffect transition="out" filter="dissolve">
                                      <p:cBhvr>
                                        <p:cTn id="36" dur="1500"/>
                                        <p:tgtEl>
                                          <p:spTgt spid="5"/>
                                        </p:tgtEl>
                                      </p:cBhvr>
                                    </p:animEffect>
                                    <p:set>
                                      <p:cBhvr>
                                        <p:cTn id="37" dur="1" fill="hold">
                                          <p:stCondLst>
                                            <p:cond delay="1499"/>
                                          </p:stCondLst>
                                        </p:cTn>
                                        <p:tgtEl>
                                          <p:spTgt spid="5"/>
                                        </p:tgtEl>
                                        <p:attrNameLst>
                                          <p:attrName>style.visibility</p:attrName>
                                        </p:attrNameLst>
                                      </p:cBhvr>
                                      <p:to>
                                        <p:strVal val="hidden"/>
                                      </p:to>
                                    </p:set>
                                  </p:childTnLst>
                                </p:cTn>
                              </p:par>
                              <p:par>
                                <p:cTn id="38" presetID="0" presetClass="path" presetSubtype="0" accel="50000" decel="50000" fill="hold" grpId="2" nodeType="withEffect">
                                  <p:stCondLst>
                                    <p:cond delay="500"/>
                                  </p:stCondLst>
                                  <p:childTnLst>
                                    <p:animMotion origin="layout" path="M -1.38889E-6 -1.11111E-6 L 0.16597 0.16875 " pathEditMode="relative" rAng="0" ptsTypes="AA">
                                      <p:cBhvr>
                                        <p:cTn id="39" dur="1500" fill="hold"/>
                                        <p:tgtEl>
                                          <p:spTgt spid="5"/>
                                        </p:tgtEl>
                                        <p:attrNameLst>
                                          <p:attrName>ppt_x</p:attrName>
                                          <p:attrName>ppt_y</p:attrName>
                                        </p:attrNameLst>
                                      </p:cBhvr>
                                      <p:rCtr x="8299" y="8426"/>
                                    </p:animMotion>
                                  </p:childTnLst>
                                </p:cTn>
                              </p:par>
                              <p:par>
                                <p:cTn id="40" presetID="31" presetClass="exit" presetSubtype="0" fill="hold" grpId="1" nodeType="withEffect">
                                  <p:stCondLst>
                                    <p:cond delay="1250"/>
                                  </p:stCondLst>
                                  <p:childTnLst>
                                    <p:anim calcmode="lin" valueType="num">
                                      <p:cBhvr>
                                        <p:cTn id="41" dur="1000"/>
                                        <p:tgtEl>
                                          <p:spTgt spid="6"/>
                                        </p:tgtEl>
                                        <p:attrNameLst>
                                          <p:attrName>ppt_w</p:attrName>
                                        </p:attrNameLst>
                                      </p:cBhvr>
                                      <p:tavLst>
                                        <p:tav tm="0">
                                          <p:val>
                                            <p:strVal val="ppt_w"/>
                                          </p:val>
                                        </p:tav>
                                        <p:tav tm="100000">
                                          <p:val>
                                            <p:fltVal val="0"/>
                                          </p:val>
                                        </p:tav>
                                      </p:tavLst>
                                    </p:anim>
                                    <p:anim calcmode="lin" valueType="num">
                                      <p:cBhvr>
                                        <p:cTn id="42" dur="1000"/>
                                        <p:tgtEl>
                                          <p:spTgt spid="6"/>
                                        </p:tgtEl>
                                        <p:attrNameLst>
                                          <p:attrName>ppt_h</p:attrName>
                                        </p:attrNameLst>
                                      </p:cBhvr>
                                      <p:tavLst>
                                        <p:tav tm="0">
                                          <p:val>
                                            <p:strVal val="ppt_h"/>
                                          </p:val>
                                        </p:tav>
                                        <p:tav tm="100000">
                                          <p:val>
                                            <p:fltVal val="0"/>
                                          </p:val>
                                        </p:tav>
                                      </p:tavLst>
                                    </p:anim>
                                    <p:anim calcmode="lin" valueType="num">
                                      <p:cBhvr>
                                        <p:cTn id="43" dur="1000"/>
                                        <p:tgtEl>
                                          <p:spTgt spid="6"/>
                                        </p:tgtEl>
                                        <p:attrNameLst>
                                          <p:attrName>style.rotation</p:attrName>
                                        </p:attrNameLst>
                                      </p:cBhvr>
                                      <p:tavLst>
                                        <p:tav tm="0">
                                          <p:val>
                                            <p:fltVal val="0"/>
                                          </p:val>
                                        </p:tav>
                                        <p:tav tm="100000">
                                          <p:val>
                                            <p:fltVal val="90"/>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par>
                                <p:cTn id="46" presetID="0" presetClass="path" presetSubtype="0" accel="50000" decel="50000" fill="hold" grpId="2" nodeType="withEffect">
                                  <p:stCondLst>
                                    <p:cond delay="1250"/>
                                  </p:stCondLst>
                                  <p:childTnLst>
                                    <p:animMotion origin="layout" path="M 0 0 L -0.46198 -0.28331 " pathEditMode="relative" ptsTypes="AA">
                                      <p:cBhvr>
                                        <p:cTn id="47" dur="1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303" r="23511"/>
          <a:stretch/>
        </p:blipFill>
        <p:spPr>
          <a:xfrm>
            <a:off x="-1" y="-12700"/>
            <a:ext cx="9144001" cy="6870700"/>
          </a:xfrm>
          <a:prstGeom prst="rect">
            <a:avLst/>
          </a:prstGeom>
        </p:spPr>
      </p:pic>
      <p:sp>
        <p:nvSpPr>
          <p:cNvPr id="3074" name="Rectangle 2"/>
          <p:cNvSpPr>
            <a:spLocks noGrp="1" noChangeArrowheads="1"/>
          </p:cNvSpPr>
          <p:nvPr>
            <p:ph type="title"/>
          </p:nvPr>
        </p:nvSpPr>
        <p:spPr>
          <a:xfrm>
            <a:off x="457200" y="1981200"/>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Now the purpose of the commandment is love from a pure heart, from a good conscience, and from sincere faith, …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1:5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3664090" y="2012465"/>
            <a:ext cx="3936523"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purpose of the</a:t>
            </a:r>
          </a:p>
        </p:txBody>
      </p:sp>
      <p:sp>
        <p:nvSpPr>
          <p:cNvPr id="6" name="Rectangle 2"/>
          <p:cNvSpPr txBox="1">
            <a:spLocks noChangeArrowheads="1"/>
          </p:cNvSpPr>
          <p:nvPr/>
        </p:nvSpPr>
        <p:spPr bwMode="auto">
          <a:xfrm>
            <a:off x="410830" y="2683798"/>
            <a:ext cx="3865944"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commandment</a:t>
            </a:r>
          </a:p>
        </p:txBody>
      </p:sp>
      <p:sp>
        <p:nvSpPr>
          <p:cNvPr id="9" name="Rectangle 2"/>
          <p:cNvSpPr txBox="1">
            <a:spLocks noChangeArrowheads="1"/>
          </p:cNvSpPr>
          <p:nvPr/>
        </p:nvSpPr>
        <p:spPr bwMode="auto">
          <a:xfrm>
            <a:off x="4302771" y="2683821"/>
            <a:ext cx="4686948"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 from a pure</a:t>
            </a:r>
          </a:p>
        </p:txBody>
      </p:sp>
      <p:sp>
        <p:nvSpPr>
          <p:cNvPr id="10" name="Rectangle 2"/>
          <p:cNvSpPr txBox="1">
            <a:spLocks noChangeArrowheads="1"/>
          </p:cNvSpPr>
          <p:nvPr/>
        </p:nvSpPr>
        <p:spPr bwMode="auto">
          <a:xfrm>
            <a:off x="703046" y="3355008"/>
            <a:ext cx="1851150"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heart</a:t>
            </a:r>
          </a:p>
        </p:txBody>
      </p:sp>
      <p:sp>
        <p:nvSpPr>
          <p:cNvPr id="11" name="Rectangle 2"/>
          <p:cNvSpPr txBox="1">
            <a:spLocks noChangeArrowheads="1"/>
          </p:cNvSpPr>
          <p:nvPr/>
        </p:nvSpPr>
        <p:spPr bwMode="auto">
          <a:xfrm>
            <a:off x="2327455" y="3355153"/>
            <a:ext cx="586756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from a good conscience</a:t>
            </a:r>
          </a:p>
        </p:txBody>
      </p:sp>
      <p:sp>
        <p:nvSpPr>
          <p:cNvPr id="12" name="Rectangle 2"/>
          <p:cNvSpPr txBox="1">
            <a:spLocks noChangeArrowheads="1"/>
          </p:cNvSpPr>
          <p:nvPr/>
        </p:nvSpPr>
        <p:spPr bwMode="auto">
          <a:xfrm>
            <a:off x="2301456" y="4026484"/>
            <a:ext cx="4872942"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from sincere faith</a:t>
            </a:r>
          </a:p>
        </p:txBody>
      </p:sp>
      <p:sp>
        <p:nvSpPr>
          <p:cNvPr id="13" name="Rectangle 2"/>
          <p:cNvSpPr txBox="1">
            <a:spLocks noChangeArrowheads="1"/>
          </p:cNvSpPr>
          <p:nvPr/>
        </p:nvSpPr>
        <p:spPr bwMode="auto">
          <a:xfrm>
            <a:off x="1681367" y="3370987"/>
            <a:ext cx="89979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1681367" y="3996020"/>
            <a:ext cx="89979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12">
            <a:extLst>
              <a:ext uri="{FF2B5EF4-FFF2-40B4-BE49-F238E27FC236}">
                <a16:creationId xmlns:a16="http://schemas.microsoft.com/office/drawing/2014/main" id="{98435E2D-3BBC-4502-A972-C5B48241F307}"/>
              </a:ext>
            </a:extLst>
          </p:cNvPr>
          <p:cNvSpPr>
            <a:spLocks noChangeArrowheads="1"/>
          </p:cNvSpPr>
          <p:nvPr/>
        </p:nvSpPr>
        <p:spPr bwMode="auto">
          <a:xfrm>
            <a:off x="4066065" y="3299254"/>
            <a:ext cx="3434486" cy="93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TRANQUILITY</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
        <p:nvSpPr>
          <p:cNvPr id="17" name="Rectangle 12">
            <a:extLst>
              <a:ext uri="{FF2B5EF4-FFF2-40B4-BE49-F238E27FC236}">
                <a16:creationId xmlns:a16="http://schemas.microsoft.com/office/drawing/2014/main" id="{1CC4BACE-EAB0-4EBD-B5D4-CAD63D9A8AEE}"/>
              </a:ext>
            </a:extLst>
          </p:cNvPr>
          <p:cNvSpPr>
            <a:spLocks noChangeArrowheads="1"/>
          </p:cNvSpPr>
          <p:nvPr/>
        </p:nvSpPr>
        <p:spPr bwMode="auto">
          <a:xfrm>
            <a:off x="3608865" y="3965699"/>
            <a:ext cx="3137924" cy="84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DEVOTION</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
        <p:nvSpPr>
          <p:cNvPr id="15" name="Rectangle 12">
            <a:extLst>
              <a:ext uri="{FF2B5EF4-FFF2-40B4-BE49-F238E27FC236}">
                <a16:creationId xmlns:a16="http://schemas.microsoft.com/office/drawing/2014/main" id="{7FCB0F39-5879-46F6-A4C6-CF5E62170352}"/>
              </a:ext>
            </a:extLst>
          </p:cNvPr>
          <p:cNvSpPr>
            <a:spLocks noChangeArrowheads="1"/>
          </p:cNvSpPr>
          <p:nvPr/>
        </p:nvSpPr>
        <p:spPr bwMode="auto">
          <a:xfrm>
            <a:off x="3522368" y="2594100"/>
            <a:ext cx="208769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PEACE</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
        <p:nvSpPr>
          <p:cNvPr id="8" name="Rectangle 2" hidden="1"/>
          <p:cNvSpPr txBox="1">
            <a:spLocks noChangeArrowheads="1"/>
          </p:cNvSpPr>
          <p:nvPr/>
        </p:nvSpPr>
        <p:spPr bwMode="auto">
          <a:xfrm>
            <a:off x="1390894" y="2598915"/>
            <a:ext cx="6722960" cy="222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love from a pure heart</a:t>
            </a:r>
          </a:p>
          <a:p>
            <a:pPr algn="l"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sz="26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from a good conscience</a:t>
            </a:r>
          </a:p>
          <a:p>
            <a:pPr algn="l"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sz="26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from sincere faith</a:t>
            </a:r>
          </a:p>
        </p:txBody>
      </p:sp>
      <p:sp>
        <p:nvSpPr>
          <p:cNvPr id="7" name="Rectangle 2" hidden="1"/>
          <p:cNvSpPr txBox="1">
            <a:spLocks noChangeArrowheads="1"/>
          </p:cNvSpPr>
          <p:nvPr/>
        </p:nvSpPr>
        <p:spPr bwMode="auto">
          <a:xfrm>
            <a:off x="787081" y="831848"/>
            <a:ext cx="762771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purpose of the commandment</a:t>
            </a:r>
          </a:p>
        </p:txBody>
      </p:sp>
    </p:spTree>
    <p:extLst>
      <p:ext uri="{BB962C8B-B14F-4D97-AF65-F5344CB8AC3E}">
        <p14:creationId xmlns:p14="http://schemas.microsoft.com/office/powerpoint/2010/main" val="307109453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6" presetClass="entr" presetSubtype="32" fill="hold" grpId="3"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out)">
                                      <p:cBhvr>
                                        <p:cTn id="11" dur="1000"/>
                                        <p:tgtEl>
                                          <p:spTgt spid="3074"/>
                                        </p:tgtEl>
                                      </p:cBhvr>
                                    </p:animEffect>
                                  </p:childTnLst>
                                </p:cTn>
                              </p:par>
                              <p:par>
                                <p:cTn id="12" presetID="0" presetClass="path" presetSubtype="0" accel="50000" decel="50000" fill="hold" grpId="2" nodeType="withEffect">
                                  <p:stCondLst>
                                    <p:cond delay="0"/>
                                  </p:stCondLst>
                                  <p:childTnLst>
                                    <p:animMotion origin="layout" path="M 0 0 L 0.00642 -0.35639 " pathEditMode="relative" ptsTypes="AA">
                                      <p:cBhvr>
                                        <p:cTn id="13" dur="1000" spd="-100000" fill="hold"/>
                                        <p:tgtEl>
                                          <p:spTgt spid="3074"/>
                                        </p:tgtEl>
                                        <p:attrNameLst>
                                          <p:attrName>ppt_x</p:attrName>
                                          <p:attrName>ppt_y</p:attrName>
                                        </p:attrNameLst>
                                      </p:cBhvr>
                                    </p:animMotion>
                                  </p:childTnLst>
                                </p:cTn>
                              </p:par>
                            </p:childTnLst>
                          </p:cTn>
                        </p:par>
                        <p:par>
                          <p:cTn id="14" fill="hold">
                            <p:stCondLst>
                              <p:cond delay="1000"/>
                            </p:stCondLst>
                            <p:childTnLst>
                              <p:par>
                                <p:cTn id="15" presetID="10" presetClass="exit" presetSubtype="0" fill="hold" grpId="2" nodeType="afterEffect">
                                  <p:stCondLst>
                                    <p:cond delay="0"/>
                                  </p:stCondLst>
                                  <p:childTnLst>
                                    <p:animEffect transition="out" filter="fade">
                                      <p:cBhvr>
                                        <p:cTn id="16" dur="250"/>
                                        <p:tgtEl>
                                          <p:spTgt spid="6"/>
                                        </p:tgtEl>
                                      </p:cBhvr>
                                    </p:animEffect>
                                    <p:set>
                                      <p:cBhvr>
                                        <p:cTn id="17" dur="1" fill="hold">
                                          <p:stCondLst>
                                            <p:cond delay="24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childTnLst>
                                </p:cTn>
                              </p:par>
                              <p:par>
                                <p:cTn id="38" presetID="0" presetClass="path" presetSubtype="0" accel="50000" decel="50000" fill="hold" grpId="1" nodeType="withEffect">
                                  <p:stCondLst>
                                    <p:cond delay="0"/>
                                  </p:stCondLst>
                                  <p:childTnLst>
                                    <p:animMotion origin="layout" path="M -2.22222E-6 -2.59259E-6 L -0.31284 -0.17199 " pathEditMode="relative" rAng="0" ptsTypes="AA">
                                      <p:cBhvr>
                                        <p:cTn id="39" dur="2000" fill="hold"/>
                                        <p:tgtEl>
                                          <p:spTgt spid="5"/>
                                        </p:tgtEl>
                                        <p:attrNameLst>
                                          <p:attrName>ppt_x</p:attrName>
                                          <p:attrName>ppt_y</p:attrName>
                                        </p:attrNameLst>
                                      </p:cBhvr>
                                      <p:rCtr x="-15642" y="-8611"/>
                                    </p:animMotion>
                                  </p:childTnLst>
                                </p:cTn>
                              </p:par>
                              <p:par>
                                <p:cTn id="40" presetID="0" presetClass="path" presetSubtype="0" accel="63000" decel="37000" fill="hold" grpId="0" nodeType="withEffect">
                                  <p:stCondLst>
                                    <p:cond delay="0"/>
                                  </p:stCondLst>
                                  <p:childTnLst>
                                    <p:animMotion origin="layout" path="M 5E-6 4.07407E-6 C -0.00104 -0.01389 -0.01355 -0.05973 -0.0059 -0.08334 C 0.00139 -0.10695 0.00938 -0.12987 0.04445 -0.14213 C 0.07935 -0.1544 0.15504 -0.1551 0.204 -0.15764 C 0.25261 -0.16019 0.30053 -0.15811 0.33698 -0.15764 C 0.37344 -0.15718 0.40122 -0.15695 0.42275 -0.15417 C 0.44445 -0.15139 0.45487 -0.14746 0.46615 -0.14098 C 0.47726 -0.13449 0.48282 -0.1169 0.4849 -0.10764 " pathEditMode="relative" rAng="0" ptsTypes="AAAAAAAA">
                                      <p:cBhvr>
                                        <p:cTn id="41" dur="2000" fill="hold"/>
                                        <p:tgtEl>
                                          <p:spTgt spid="10"/>
                                        </p:tgtEl>
                                        <p:attrNameLst>
                                          <p:attrName>ppt_x</p:attrName>
                                          <p:attrName>ppt_y</p:attrName>
                                        </p:attrNameLst>
                                      </p:cBhvr>
                                      <p:rCtr x="23819" y="-7940"/>
                                    </p:animMotion>
                                  </p:childTnLst>
                                </p:cTn>
                              </p:par>
                              <p:par>
                                <p:cTn id="42" presetID="0" presetClass="path" presetSubtype="0" accel="26000" decel="50000" fill="hold" grpId="0" nodeType="withEffect">
                                  <p:stCondLst>
                                    <p:cond delay="0"/>
                                  </p:stCondLst>
                                  <p:childTnLst>
                                    <p:animMotion origin="layout" path="M -5.55112E-17 -0.00023 C 0.02066 -0.00926 0.07483 -0.04074 0.12378 -0.05602 C 0.17257 -0.07153 0.24896 -0.08125 0.29288 -0.09236 C 0.33663 -0.1037 0.36372 -0.10741 0.38715 -0.12384 C 0.41059 -0.14005 0.42465 -0.16597 0.43351 -0.19051 C 0.44236 -0.21505 0.44097 -0.24514 0.4401 -0.26991 " pathEditMode="relative" rAng="0" ptsTypes="AAAAAA">
                                      <p:cBhvr>
                                        <p:cTn id="43" dur="2000" fill="hold"/>
                                        <p:tgtEl>
                                          <p:spTgt spid="6"/>
                                        </p:tgtEl>
                                        <p:attrNameLst>
                                          <p:attrName>ppt_x</p:attrName>
                                          <p:attrName>ppt_y</p:attrName>
                                        </p:attrNameLst>
                                      </p:cBhvr>
                                      <p:rCtr x="22031" y="-13495"/>
                                    </p:animMotion>
                                  </p:childTnLst>
                                </p:cTn>
                              </p:par>
                              <p:par>
                                <p:cTn id="44" presetID="0" presetClass="path" presetSubtype="0" accel="50000" decel="50000" fill="hold" grpId="1" nodeType="withEffect">
                                  <p:stCondLst>
                                    <p:cond delay="0"/>
                                  </p:stCondLst>
                                  <p:childTnLst>
                                    <p:animMotion origin="layout" path="M 3.88889E-6 7.40741E-7 L -0.35521 -0.00972 " pathEditMode="relative" rAng="0" ptsTypes="AA">
                                      <p:cBhvr>
                                        <p:cTn id="45" dur="2000" fill="hold"/>
                                        <p:tgtEl>
                                          <p:spTgt spid="9"/>
                                        </p:tgtEl>
                                        <p:attrNameLst>
                                          <p:attrName>ppt_x</p:attrName>
                                          <p:attrName>ppt_y</p:attrName>
                                        </p:attrNameLst>
                                      </p:cBhvr>
                                      <p:rCtr x="-17760" y="-486"/>
                                    </p:animMotion>
                                  </p:childTnLst>
                                </p:cTn>
                              </p:par>
                              <p:par>
                                <p:cTn id="46" presetID="0" presetClass="path" presetSubtype="0" accel="50000" decel="50000" fill="hold" grpId="1" nodeType="withEffect">
                                  <p:stCondLst>
                                    <p:cond delay="0"/>
                                  </p:stCondLst>
                                  <p:childTnLst>
                                    <p:animMotion origin="layout" path="M 2.77778E-6 4.07407E-6 L 0.00225 -0.00996 " pathEditMode="relative" rAng="0" ptsTypes="AA">
                                      <p:cBhvr>
                                        <p:cTn id="47" dur="2000" fill="hold"/>
                                        <p:tgtEl>
                                          <p:spTgt spid="11"/>
                                        </p:tgtEl>
                                        <p:attrNameLst>
                                          <p:attrName>ppt_x</p:attrName>
                                          <p:attrName>ppt_y</p:attrName>
                                        </p:attrNameLst>
                                      </p:cBhvr>
                                      <p:rCtr x="104" y="-509"/>
                                    </p:animMotion>
                                  </p:childTnLst>
                                </p:cTn>
                              </p:par>
                              <p:par>
                                <p:cTn id="48" presetID="0" presetClass="path" presetSubtype="0" accel="50000" decel="50000" fill="hold" grpId="1" nodeType="withEffect">
                                  <p:stCondLst>
                                    <p:cond delay="0"/>
                                  </p:stCondLst>
                                  <p:childTnLst>
                                    <p:animMotion origin="layout" path="M 0.00017 -2.59259E-6 L -0.01563 -0.00995 " pathEditMode="relative" rAng="0" ptsTypes="AA">
                                      <p:cBhvr>
                                        <p:cTn id="49" dur="2000" fill="hold"/>
                                        <p:tgtEl>
                                          <p:spTgt spid="12"/>
                                        </p:tgtEl>
                                        <p:attrNameLst>
                                          <p:attrName>ppt_x</p:attrName>
                                          <p:attrName>ppt_y</p:attrName>
                                        </p:attrNameLst>
                                      </p:cBhvr>
                                      <p:rCtr x="-799" y="-509"/>
                                    </p:animMotion>
                                  </p:childTnLst>
                                </p:cTn>
                              </p:par>
                              <p:par>
                                <p:cTn id="50" presetID="10" presetClass="exit" presetSubtype="0" fill="hold" grpId="1" nodeType="withEffect">
                                  <p:stCondLst>
                                    <p:cond delay="0"/>
                                  </p:stCondLst>
                                  <p:childTnLst>
                                    <p:animEffect transition="out" filter="fade">
                                      <p:cBhvr>
                                        <p:cTn id="51" dur="1500"/>
                                        <p:tgtEl>
                                          <p:spTgt spid="3074"/>
                                        </p:tgtEl>
                                      </p:cBhvr>
                                    </p:animEffect>
                                    <p:set>
                                      <p:cBhvr>
                                        <p:cTn id="52" dur="1" fill="hold">
                                          <p:stCondLst>
                                            <p:cond delay="1499"/>
                                          </p:stCondLst>
                                        </p:cTn>
                                        <p:tgtEl>
                                          <p:spTgt spid="3074"/>
                                        </p:tgtEl>
                                        <p:attrNameLst>
                                          <p:attrName>style.visibility</p:attrName>
                                        </p:attrNameLst>
                                      </p:cBhvr>
                                      <p:to>
                                        <p:strVal val="hidden"/>
                                      </p:to>
                                    </p:set>
                                  </p:childTnLst>
                                </p:cTn>
                              </p:par>
                            </p:childTnLst>
                          </p:cTn>
                        </p:par>
                        <p:par>
                          <p:cTn id="53" fill="hold">
                            <p:stCondLst>
                              <p:cond delay="2000"/>
                            </p:stCondLst>
                            <p:childTnLst>
                              <p:par>
                                <p:cTn id="54" presetID="2" presetClass="entr" presetSubtype="8" fill="hold" grpId="1"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2500"/>
                            </p:stCondLst>
                            <p:childTnLst>
                              <p:par>
                                <p:cTn id="59" presetID="2" presetClass="entr" presetSubtype="8" fill="hold" grpId="1"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68" dur="10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69" dur="10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9" presetClass="entr" presetSubtype="0" accel="10000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10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76" dur="10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77" dur="10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
                                          </p:val>
                                        </p:tav>
                                        <p:tav tm="100000">
                                          <p:val>
                                            <p:strVal val="#ppt_y"/>
                                          </p:val>
                                        </p:tav>
                                      </p:tavLst>
                                    </p:anim>
                                  </p:childTnLst>
                                </p:cTn>
                              </p:par>
                              <p:par>
                                <p:cTn id="79" presetID="17" presetClass="exit" presetSubtype="10" fill="hold" grpId="1" nodeType="withEffect">
                                  <p:stCondLst>
                                    <p:cond delay="250"/>
                                  </p:stCondLst>
                                  <p:childTnLst>
                                    <p:anim calcmode="lin" valueType="num">
                                      <p:cBhvr>
                                        <p:cTn id="80" dur="500"/>
                                        <p:tgtEl>
                                          <p:spTgt spid="15"/>
                                        </p:tgtEl>
                                        <p:attrNameLst>
                                          <p:attrName>ppt_w</p:attrName>
                                        </p:attrNameLst>
                                      </p:cBhvr>
                                      <p:tavLst>
                                        <p:tav tm="0">
                                          <p:val>
                                            <p:strVal val="ppt_w"/>
                                          </p:val>
                                        </p:tav>
                                        <p:tav tm="100000">
                                          <p:val>
                                            <p:fltVal val="0"/>
                                          </p:val>
                                        </p:tav>
                                      </p:tavLst>
                                    </p:anim>
                                    <p:anim calcmode="lin" valueType="num">
                                      <p:cBhvr>
                                        <p:cTn id="81" dur="500"/>
                                        <p:tgtEl>
                                          <p:spTgt spid="15"/>
                                        </p:tgtEl>
                                        <p:attrNameLst>
                                          <p:attrName>ppt_h</p:attrName>
                                        </p:attrNameLst>
                                      </p:cBhvr>
                                      <p:tavLst>
                                        <p:tav tm="0">
                                          <p:val>
                                            <p:strVal val="ppt_h"/>
                                          </p:val>
                                        </p:tav>
                                        <p:tav tm="100000">
                                          <p:val>
                                            <p:strVal val="ppt_h"/>
                                          </p:val>
                                        </p:tav>
                                      </p:tavLst>
                                    </p:anim>
                                    <p:set>
                                      <p:cBhvr>
                                        <p:cTn id="82" dur="1" fill="hold">
                                          <p:stCondLst>
                                            <p:cond delay="499"/>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8" dur="10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89" dur="10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
                                          </p:val>
                                        </p:tav>
                                        <p:tav tm="100000">
                                          <p:val>
                                            <p:strVal val="#ppt_y"/>
                                          </p:val>
                                        </p:tav>
                                      </p:tavLst>
                                    </p:anim>
                                  </p:childTnLst>
                                </p:cTn>
                              </p:par>
                              <p:par>
                                <p:cTn id="91" presetID="17" presetClass="exit" presetSubtype="10" fill="hold" grpId="1" nodeType="withEffect">
                                  <p:stCondLst>
                                    <p:cond delay="250"/>
                                  </p:stCondLst>
                                  <p:childTnLst>
                                    <p:anim calcmode="lin" valueType="num">
                                      <p:cBhvr>
                                        <p:cTn id="92" dur="500"/>
                                        <p:tgtEl>
                                          <p:spTgt spid="16"/>
                                        </p:tgtEl>
                                        <p:attrNameLst>
                                          <p:attrName>ppt_w</p:attrName>
                                        </p:attrNameLst>
                                      </p:cBhvr>
                                      <p:tavLst>
                                        <p:tav tm="0">
                                          <p:val>
                                            <p:strVal val="ppt_w"/>
                                          </p:val>
                                        </p:tav>
                                        <p:tav tm="100000">
                                          <p:val>
                                            <p:fltVal val="0"/>
                                          </p:val>
                                        </p:tav>
                                      </p:tavLst>
                                    </p:anim>
                                    <p:anim calcmode="lin" valueType="num">
                                      <p:cBhvr>
                                        <p:cTn id="93" dur="500"/>
                                        <p:tgtEl>
                                          <p:spTgt spid="16"/>
                                        </p:tgtEl>
                                        <p:attrNameLst>
                                          <p:attrName>ppt_h</p:attrName>
                                        </p:attrNameLst>
                                      </p:cBhvr>
                                      <p:tavLst>
                                        <p:tav tm="0">
                                          <p:val>
                                            <p:strVal val="ppt_h"/>
                                          </p:val>
                                        </p:tav>
                                        <p:tav tm="100000">
                                          <p:val>
                                            <p:strVal val="ppt_h"/>
                                          </p:val>
                                        </p:tav>
                                      </p:tavLst>
                                    </p:anim>
                                    <p:set>
                                      <p:cBhvr>
                                        <p:cTn id="9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3074" grpId="3"/>
      <p:bldP spid="5" grpId="0"/>
      <p:bldP spid="5" grpId="1"/>
      <p:bldP spid="6" grpId="0"/>
      <p:bldP spid="6" grpId="1"/>
      <p:bldP spid="6" grpId="2"/>
      <p:bldP spid="9" grpId="0"/>
      <p:bldP spid="9" grpId="1"/>
      <p:bldP spid="10" grpId="0"/>
      <p:bldP spid="10" grpId="1"/>
      <p:bldP spid="11" grpId="0"/>
      <p:bldP spid="11" grpId="1"/>
      <p:bldP spid="12" grpId="0"/>
      <p:bldP spid="12" grpId="1"/>
      <p:bldP spid="13" grpId="1"/>
      <p:bldP spid="14" grpId="1"/>
      <p:bldP spid="16" grpId="0"/>
      <p:bldP spid="16" grpId="1"/>
      <p:bldP spid="17" grpId="0"/>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6107" r="23180"/>
          <a:stretch/>
        </p:blipFill>
        <p:spPr>
          <a:xfrm>
            <a:off x="-25052" y="0"/>
            <a:ext cx="9169052" cy="6858000"/>
          </a:xfrm>
          <a:prstGeom prst="rect">
            <a:avLst/>
          </a:prstGeom>
        </p:spPr>
      </p:pic>
      <p:sp>
        <p:nvSpPr>
          <p:cNvPr id="4" name="Title 1"/>
          <p:cNvSpPr txBox="1">
            <a:spLocks/>
          </p:cNvSpPr>
          <p:nvPr/>
        </p:nvSpPr>
        <p:spPr>
          <a:xfrm>
            <a:off x="1223058" y="2052383"/>
            <a:ext cx="3962400" cy="1026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make disciples</a:t>
            </a:r>
          </a:p>
        </p:txBody>
      </p:sp>
      <p:sp>
        <p:nvSpPr>
          <p:cNvPr id="5" name="Title 1"/>
          <p:cNvSpPr txBox="1">
            <a:spLocks/>
          </p:cNvSpPr>
          <p:nvPr/>
        </p:nvSpPr>
        <p:spPr>
          <a:xfrm>
            <a:off x="3766801" y="3790659"/>
            <a:ext cx="3962400" cy="1031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observe all things</a:t>
            </a:r>
          </a:p>
        </p:txBody>
      </p:sp>
      <p:sp>
        <p:nvSpPr>
          <p:cNvPr id="6" name="Title 1"/>
          <p:cNvSpPr txBox="1">
            <a:spLocks/>
          </p:cNvSpPr>
          <p:nvPr/>
        </p:nvSpPr>
        <p:spPr>
          <a:xfrm>
            <a:off x="1327254" y="4369394"/>
            <a:ext cx="3962400" cy="1028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commanded you</a:t>
            </a:r>
          </a:p>
        </p:txBody>
      </p:sp>
      <p:sp>
        <p:nvSpPr>
          <p:cNvPr id="3074" name="Rectangle 2"/>
          <p:cNvSpPr>
            <a:spLocks noGrp="1" noChangeArrowheads="1"/>
          </p:cNvSpPr>
          <p:nvPr>
            <p:ph type="title"/>
          </p:nvPr>
        </p:nvSpPr>
        <p:spPr>
          <a:xfrm>
            <a:off x="304800" y="274638"/>
            <a:ext cx="8534400" cy="6278562"/>
          </a:xfrm>
        </p:spPr>
        <p:txBody>
          <a:bodyPr>
            <a:scene3d>
              <a:camera prst="orthographicFront"/>
              <a:lightRig rig="flat" dir="t"/>
            </a:scene3d>
            <a:sp3d extrusionH="57150" contourW="12700" prstMaterial="plastic">
              <a:bevelT w="38100" h="38100"/>
              <a:contourClr>
                <a:srgbClr val="FFFF00"/>
              </a:contourClr>
            </a:sp3d>
          </a:body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Amen.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Matthew 28:18-20 </a:t>
            </a:r>
          </a:p>
        </p:txBody>
      </p:sp>
      <p:sp>
        <p:nvSpPr>
          <p:cNvPr id="9" name="Rectangle 12"/>
          <p:cNvSpPr>
            <a:spLocks noChangeArrowheads="1"/>
          </p:cNvSpPr>
          <p:nvPr/>
        </p:nvSpPr>
        <p:spPr bwMode="auto">
          <a:xfrm>
            <a:off x="2905244" y="1054285"/>
            <a:ext cx="3206187" cy="210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contourW="12700" prstMaterial="plastic">
              <a:bevelT w="38100" h="38100"/>
              <a:contourClr>
                <a:srgbClr val="FFFF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a typeface="+mj-ea"/>
                <a:cs typeface="+mj-cs"/>
              </a:rPr>
              <a:t>the Father</a:t>
            </a:r>
          </a:p>
          <a:p>
            <a:pPr algn="ct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a typeface="+mj-ea"/>
                <a:cs typeface="+mj-cs"/>
              </a:rPr>
              <a:t>the Son and</a:t>
            </a:r>
          </a:p>
          <a:p>
            <a:pPr algn="ct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a typeface="+mj-ea"/>
                <a:cs typeface="+mj-cs"/>
              </a:rPr>
              <a:t>the Holy Spirit</a:t>
            </a:r>
          </a:p>
        </p:txBody>
      </p:sp>
      <p:sp>
        <p:nvSpPr>
          <p:cNvPr id="11" name="Rectangle 2"/>
          <p:cNvSpPr txBox="1">
            <a:spLocks noChangeArrowheads="1"/>
          </p:cNvSpPr>
          <p:nvPr/>
        </p:nvSpPr>
        <p:spPr bwMode="auto">
          <a:xfrm>
            <a:off x="6294867" y="2693887"/>
            <a:ext cx="27084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contourW="12700" prstMaterial="plastic">
              <a:bevelT w="38100" h="38100"/>
              <a:contourClr>
                <a:srgbClr val="FFFF0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Father</a:t>
            </a:r>
          </a:p>
        </p:txBody>
      </p:sp>
      <p:sp>
        <p:nvSpPr>
          <p:cNvPr id="12" name="Rectangle 12"/>
          <p:cNvSpPr>
            <a:spLocks noChangeArrowheads="1"/>
          </p:cNvSpPr>
          <p:nvPr/>
        </p:nvSpPr>
        <p:spPr bwMode="auto">
          <a:xfrm>
            <a:off x="719463" y="4349091"/>
            <a:ext cx="169569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teach</a:t>
            </a:r>
          </a:p>
        </p:txBody>
      </p:sp>
      <p:sp>
        <p:nvSpPr>
          <p:cNvPr id="13" name="Rectangle 2"/>
          <p:cNvSpPr txBox="1">
            <a:spLocks noChangeArrowheads="1"/>
          </p:cNvSpPr>
          <p:nvPr/>
        </p:nvSpPr>
        <p:spPr bwMode="auto">
          <a:xfrm>
            <a:off x="2091064" y="3274671"/>
            <a:ext cx="2731625"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contourW="12700" prstMaterial="plastic">
              <a:bevelT w="38100" h="38100"/>
              <a:contourClr>
                <a:srgbClr val="FFFF0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Son and</a:t>
            </a:r>
          </a:p>
        </p:txBody>
      </p:sp>
      <p:sp>
        <p:nvSpPr>
          <p:cNvPr id="14" name="Rectangle 2"/>
          <p:cNvSpPr txBox="1">
            <a:spLocks noChangeArrowheads="1"/>
          </p:cNvSpPr>
          <p:nvPr/>
        </p:nvSpPr>
        <p:spPr bwMode="auto">
          <a:xfrm>
            <a:off x="5110150" y="3274671"/>
            <a:ext cx="3217762"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contourW="12700" prstMaterial="plastic">
              <a:bevelT w="38100" h="38100"/>
              <a:contourClr>
                <a:srgbClr val="FFFF0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Holy Spirit</a:t>
            </a:r>
          </a:p>
        </p:txBody>
      </p:sp>
      <p:sp>
        <p:nvSpPr>
          <p:cNvPr id="7" name="Rectangle 12"/>
          <p:cNvSpPr>
            <a:spLocks noChangeArrowheads="1"/>
          </p:cNvSpPr>
          <p:nvPr/>
        </p:nvSpPr>
        <p:spPr bwMode="auto">
          <a:xfrm>
            <a:off x="165928" y="3807131"/>
            <a:ext cx="169569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820" b="1"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a typeface="+mj-ea"/>
                <a:cs typeface="+mj-cs"/>
              </a:rPr>
              <a:t>teach</a:t>
            </a:r>
          </a:p>
        </p:txBody>
      </p:sp>
      <p:sp>
        <p:nvSpPr>
          <p:cNvPr id="15" name="Rectangle 2">
            <a:extLst>
              <a:ext uri="{FF2B5EF4-FFF2-40B4-BE49-F238E27FC236}">
                <a16:creationId xmlns:a16="http://schemas.microsoft.com/office/drawing/2014/main" id="{F8F1B822-CD64-4C64-9014-DA40C8DE6CA3}"/>
              </a:ext>
            </a:extLst>
          </p:cNvPr>
          <p:cNvSpPr txBox="1">
            <a:spLocks noChangeArrowheads="1"/>
          </p:cNvSpPr>
          <p:nvPr/>
        </p:nvSpPr>
        <p:spPr bwMode="auto">
          <a:xfrm>
            <a:off x="1477320" y="2159796"/>
            <a:ext cx="3442660" cy="76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make</a:t>
            </a:r>
            <a:r>
              <a:rPr kumimoji="0" lang="en-US" altLang="en-US" sz="3800" b="1" i="0" u="none" strike="noStrike" kern="0" cap="none" spc="0" normalizeH="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 disciples</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a:extLst>
              <a:ext uri="{FF2B5EF4-FFF2-40B4-BE49-F238E27FC236}">
                <a16:creationId xmlns:a16="http://schemas.microsoft.com/office/drawing/2014/main" id="{2C90304C-41FB-4D59-9FCD-4D5204638D18}"/>
              </a:ext>
            </a:extLst>
          </p:cNvPr>
          <p:cNvSpPr txBox="1">
            <a:spLocks noChangeArrowheads="1"/>
          </p:cNvSpPr>
          <p:nvPr/>
        </p:nvSpPr>
        <p:spPr bwMode="auto">
          <a:xfrm>
            <a:off x="3573833" y="3906520"/>
            <a:ext cx="4346918" cy="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observe all things</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2">
            <a:extLst>
              <a:ext uri="{FF2B5EF4-FFF2-40B4-BE49-F238E27FC236}">
                <a16:creationId xmlns:a16="http://schemas.microsoft.com/office/drawing/2014/main" id="{3DCE0C4F-0FB4-45A0-AFDA-EAC24DF8058D}"/>
              </a:ext>
            </a:extLst>
          </p:cNvPr>
          <p:cNvSpPr txBox="1">
            <a:spLocks noChangeArrowheads="1"/>
          </p:cNvSpPr>
          <p:nvPr/>
        </p:nvSpPr>
        <p:spPr bwMode="auto">
          <a:xfrm>
            <a:off x="1377994" y="4487413"/>
            <a:ext cx="3851866"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commanded you</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Title 1"/>
          <p:cNvSpPr txBox="1">
            <a:spLocks/>
          </p:cNvSpPr>
          <p:nvPr/>
        </p:nvSpPr>
        <p:spPr>
          <a:xfrm>
            <a:off x="4206240" y="4323145"/>
            <a:ext cx="2300067"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follow</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8" presetClass="emph" presetSubtype="0" fill="hold" grpId="1" nodeType="withEffect">
                                  <p:stCondLst>
                                    <p:cond delay="0"/>
                                  </p:stCondLst>
                                  <p:childTnLst>
                                    <p:set>
                                      <p:cBhvr override="childStyle">
                                        <p:cTn id="24" dur="500" fill="hold"/>
                                        <p:tgtEl>
                                          <p:spTgt spid="5"/>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18" presetClass="emph" presetSubtype="0" fill="hold" grpId="1" nodeType="withEffect">
                                  <p:stCondLst>
                                    <p:cond delay="0"/>
                                  </p:stCondLst>
                                  <p:childTnLst>
                                    <p:set>
                                      <p:cBhvr override="childStyle">
                                        <p:cTn id="33" dur="500" fill="hold"/>
                                        <p:tgtEl>
                                          <p:spTgt spid="6"/>
                                        </p:tgtEl>
                                        <p:attrNameLst>
                                          <p:attrName>style.textDecorationUnderline</p:attrName>
                                        </p:attrNameLst>
                                      </p:cBhvr>
                                      <p:to>
                                        <p:strVal val="true"/>
                                      </p:to>
                                    </p:se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2"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3"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stCondLst>
                                            <p:cond delay="0"/>
                                          </p:stCondLst>
                                        </p:cTn>
                                        <p:tgtEl>
                                          <p:spTgt spid="8"/>
                                        </p:tgtEl>
                                      </p:cBhvr>
                                    </p:animEffect>
                                    <p:anim to="" calcmode="lin" valueType="num">
                                      <p:cBhvr>
                                        <p:cTn id="50"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51"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5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50"/>
                                        <p:tgtEl>
                                          <p:spTgt spid="14"/>
                                        </p:tgtEl>
                                      </p:cBhvr>
                                    </p:animEffect>
                                  </p:childTnLst>
                                </p:cTn>
                              </p:par>
                              <p:par>
                                <p:cTn id="63" presetID="0" presetClass="path" presetSubtype="0" accel="50000" decel="50000" fill="hold" grpId="1" nodeType="withEffect">
                                  <p:stCondLst>
                                    <p:cond delay="0"/>
                                  </p:stCondLst>
                                  <p:childTnLst>
                                    <p:animMotion origin="layout" path="M 1.66667E-6 1.85185E-6 L -0.3434 -0.23171 " pathEditMode="relative" rAng="0" ptsTypes="AA">
                                      <p:cBhvr>
                                        <p:cTn id="64" dur="2000" fill="hold"/>
                                        <p:tgtEl>
                                          <p:spTgt spid="11"/>
                                        </p:tgtEl>
                                        <p:attrNameLst>
                                          <p:attrName>ppt_x</p:attrName>
                                          <p:attrName>ppt_y</p:attrName>
                                        </p:attrNameLst>
                                      </p:cBhvr>
                                      <p:rCtr x="-17170" y="-11597"/>
                                    </p:animMotion>
                                  </p:childTnLst>
                                </p:cTn>
                              </p:par>
                              <p:par>
                                <p:cTn id="65" presetID="0" presetClass="path" presetSubtype="0" accel="50000" decel="50000" fill="hold" grpId="1" nodeType="withEffect">
                                  <p:stCondLst>
                                    <p:cond delay="0"/>
                                  </p:stCondLst>
                                  <p:childTnLst>
                                    <p:animMotion origin="layout" path="M -1.38889E-6 -3.7037E-7 L 0.11545 -0.23194 " pathEditMode="relative" rAng="0" ptsTypes="AA">
                                      <p:cBhvr>
                                        <p:cTn id="66" dur="2000" fill="hold"/>
                                        <p:tgtEl>
                                          <p:spTgt spid="13"/>
                                        </p:tgtEl>
                                        <p:attrNameLst>
                                          <p:attrName>ppt_x</p:attrName>
                                          <p:attrName>ppt_y</p:attrName>
                                        </p:attrNameLst>
                                      </p:cBhvr>
                                      <p:rCtr x="5764" y="-11597"/>
                                    </p:animMotion>
                                  </p:childTnLst>
                                </p:cTn>
                              </p:par>
                              <p:par>
                                <p:cTn id="67" presetID="0" presetClass="path" presetSubtype="0" accel="50000" decel="50000" fill="hold" grpId="1" nodeType="withEffect">
                                  <p:stCondLst>
                                    <p:cond delay="0"/>
                                  </p:stCondLst>
                                  <p:childTnLst>
                                    <p:animMotion origin="layout" path="M -2.22222E-6 0.00093 C -0.00677 0.00509 -0.02309 0.01829 -0.03975 0.02477 C -0.05642 0.03148 -0.08038 0.03773 -0.10034 0.04051 C -0.12031 0.04329 -0.14184 0.04514 -0.15972 0.04144 C -0.1776 0.0375 -0.19531 0.0338 -0.20781 0.01667 C -0.22031 -0.00046 -0.22986 -0.03495 -0.23541 -0.06227 C -0.2408 -0.08981 -0.23993 -0.1294 -0.24114 -0.14699 " pathEditMode="relative" rAng="0" ptsTypes="AAAAAAA">
                                      <p:cBhvr>
                                        <p:cTn id="68" dur="2000" fill="hold"/>
                                        <p:tgtEl>
                                          <p:spTgt spid="14"/>
                                        </p:tgtEl>
                                        <p:attrNameLst>
                                          <p:attrName>ppt_x</p:attrName>
                                          <p:attrName>ppt_y</p:attrName>
                                        </p:attrNameLst>
                                      </p:cBhvr>
                                      <p:rCtr x="-12066" y="-5278"/>
                                    </p:animMotion>
                                  </p:childTnLst>
                                </p:cTn>
                              </p:par>
                              <p:par>
                                <p:cTn id="69" presetID="6" presetClass="emph" presetSubtype="0" fill="hold" grpId="3" nodeType="withEffect">
                                  <p:stCondLst>
                                    <p:cond delay="0"/>
                                  </p:stCondLst>
                                  <p:childTnLst>
                                    <p:animScale>
                                      <p:cBhvr>
                                        <p:cTn id="70" dur="2000" fill="hold"/>
                                        <p:tgtEl>
                                          <p:spTgt spid="7"/>
                                        </p:tgtEl>
                                      </p:cBhvr>
                                      <p:by x="112000" y="112000"/>
                                    </p:animScale>
                                  </p:childTnLst>
                                </p:cTn>
                              </p:par>
                              <p:par>
                                <p:cTn id="71" presetID="3" presetClass="emph" presetSubtype="2" fill="hold" grpId="5" nodeType="withEffect">
                                  <p:stCondLst>
                                    <p:cond delay="0"/>
                                  </p:stCondLst>
                                  <p:childTnLst>
                                    <p:animClr clrSpc="rgb" dir="cw">
                                      <p:cBhvr override="childStyle">
                                        <p:cTn id="72" dur="2000" fill="hold"/>
                                        <p:tgtEl>
                                          <p:spTgt spid="7"/>
                                        </p:tgtEl>
                                        <p:attrNameLst>
                                          <p:attrName>style.color</p:attrName>
                                        </p:attrNameLst>
                                      </p:cBhvr>
                                      <p:to>
                                        <a:srgbClr val="0066FF"/>
                                      </p:to>
                                    </p:animClr>
                                  </p:childTnLst>
                                </p:cTn>
                              </p:par>
                              <p:par>
                                <p:cTn id="73" presetID="0" presetClass="path" presetSubtype="0" accel="50000" decel="50000" fill="hold" grpId="2" nodeType="withEffect">
                                  <p:stCondLst>
                                    <p:cond delay="0"/>
                                  </p:stCondLst>
                                  <p:childTnLst>
                                    <p:animMotion origin="layout" path="M 2.5E-6 2.96296E-6 L 0.05955 0.08009 " pathEditMode="relative" rAng="0" ptsTypes="AA">
                                      <p:cBhvr>
                                        <p:cTn id="74" dur="2000" fill="hold"/>
                                        <p:tgtEl>
                                          <p:spTgt spid="7"/>
                                        </p:tgtEl>
                                        <p:attrNameLst>
                                          <p:attrName>ppt_x</p:attrName>
                                          <p:attrName>ppt_y</p:attrName>
                                        </p:attrNameLst>
                                      </p:cBhvr>
                                      <p:rCtr x="2969" y="4005"/>
                                    </p:animMotion>
                                  </p:childTnLst>
                                </p:cTn>
                              </p:par>
                              <p:par>
                                <p:cTn id="75" presetID="0" presetClass="exit" presetSubtype="0" fill="hold" grpId="1" nodeType="withEffect">
                                  <p:stCondLst>
                                    <p:cond delay="250"/>
                                  </p:stCondLst>
                                  <p:childTnLst>
                                    <p:set>
                                      <p:cBhvr>
                                        <p:cTn id="76" dur="1" fill="hold">
                                          <p:stCondLst>
                                            <p:cond delay="1249"/>
                                          </p:stCondLst>
                                        </p:cTn>
                                        <p:tgtEl>
                                          <p:spTgt spid="8"/>
                                        </p:tgtEl>
                                        <p:attrNameLst>
                                          <p:attrName>style.visibility</p:attrName>
                                        </p:attrNameLst>
                                      </p:cBhvr>
                                      <p:to>
                                        <p:strVal val="hidden"/>
                                      </p:to>
                                    </p:set>
                                    <p:animEffect transition="out" filter="dissolve">
                                      <p:cBhvr>
                                        <p:cTn id="77" dur="1250">
                                          <p:stCondLst>
                                            <p:cond delay="0"/>
                                          </p:stCondLst>
                                        </p:cTn>
                                        <p:tgtEl>
                                          <p:spTgt spid="8"/>
                                        </p:tgtEl>
                                      </p:cBhvr>
                                    </p:animEffect>
                                    <p:anim to="" calcmode="lin" valueType="num">
                                      <p:cBhvr>
                                        <p:cTn id="78" dur="125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79" dur="1250" fill="hold">
                                          <p:stCondLst>
                                            <p:cond delay="0"/>
                                          </p:stCondLst>
                                        </p:cTn>
                                        <p:tgtEl>
                                          <p:spTgt spid="8"/>
                                        </p:tgtEl>
                                        <p:attrNameLst>
                                          <p:attrName>ppt_h</p:attrName>
                                        </p:attrNameLst>
                                      </p:cBhvr>
                                      <p:tavLst>
                                        <p:tav tm="0">
                                          <p:val>
                                            <p:strVal val="#ppt_h"/>
                                          </p:val>
                                        </p:tav>
                                        <p:tav tm="100000">
                                          <p:val>
                                            <p:strVal val="#ppt_h*4"/>
                                          </p:val>
                                        </p:tav>
                                      </p:tavLst>
                                    </p:anim>
                                  </p:childTnLst>
                                </p:cTn>
                              </p:par>
                              <p:par>
                                <p:cTn id="80" presetID="42" presetClass="path" presetSubtype="0" accel="50000" decel="50000" fill="hold" grpId="2" nodeType="withEffect">
                                  <p:stCondLst>
                                    <p:cond delay="250"/>
                                  </p:stCondLst>
                                  <p:childTnLst>
                                    <p:animMotion origin="layout" path="M -3.88889E-6 -3.7037E-6 L -0.09375 -0.25833 " pathEditMode="relative" rAng="0" ptsTypes="AA">
                                      <p:cBhvr>
                                        <p:cTn id="81" dur="1250" fill="hold"/>
                                        <p:tgtEl>
                                          <p:spTgt spid="8"/>
                                        </p:tgtEl>
                                        <p:attrNameLst>
                                          <p:attrName>ppt_x</p:attrName>
                                          <p:attrName>ppt_y</p:attrName>
                                        </p:attrNameLst>
                                      </p:cBhvr>
                                      <p:rCtr x="-4688" y="-12917"/>
                                    </p:animMotion>
                                  </p:childTnLst>
                                </p:cTn>
                              </p:par>
                              <p:par>
                                <p:cTn id="82" presetID="10" presetClass="exit" presetSubtype="0" fill="hold" grpId="1" nodeType="withEffect">
                                  <p:stCondLst>
                                    <p:cond delay="0"/>
                                  </p:stCondLst>
                                  <p:childTnLst>
                                    <p:animEffect transition="out" filter="fade">
                                      <p:cBhvr>
                                        <p:cTn id="83" dur="1250"/>
                                        <p:tgtEl>
                                          <p:spTgt spid="3074"/>
                                        </p:tgtEl>
                                      </p:cBhvr>
                                    </p:animEffect>
                                    <p:set>
                                      <p:cBhvr>
                                        <p:cTn id="84" dur="1" fill="hold">
                                          <p:stCondLst>
                                            <p:cond delay="1249"/>
                                          </p:stCondLst>
                                        </p:cTn>
                                        <p:tgtEl>
                                          <p:spTgt spid="307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6"/>
                                        </p:tgtEl>
                                      </p:cBhvr>
                                    </p:animEffect>
                                    <p:set>
                                      <p:cBhvr>
                                        <p:cTn id="90" dur="1" fill="hold">
                                          <p:stCondLst>
                                            <p:cond delay="499"/>
                                          </p:stCondLst>
                                        </p:cTn>
                                        <p:tgtEl>
                                          <p:spTgt spid="1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250"/>
                                        <p:tgtEl>
                                          <p:spTgt spid="5"/>
                                        </p:tgtEl>
                                      </p:cBhvr>
                                    </p:animEffect>
                                    <p:set>
                                      <p:cBhvr>
                                        <p:cTn id="96" dur="1" fill="hold">
                                          <p:stCondLst>
                                            <p:cond delay="249"/>
                                          </p:stCondLst>
                                        </p:cTn>
                                        <p:tgtEl>
                                          <p:spTgt spid="5"/>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250"/>
                                        <p:tgtEl>
                                          <p:spTgt spid="6"/>
                                        </p:tgtEl>
                                      </p:cBhvr>
                                    </p:animEffect>
                                    <p:set>
                                      <p:cBhvr>
                                        <p:cTn id="99" dur="1" fill="hold">
                                          <p:stCondLst>
                                            <p:cond delay="249"/>
                                          </p:stCondLst>
                                        </p:cTn>
                                        <p:tgtEl>
                                          <p:spTgt spid="6"/>
                                        </p:tgtEl>
                                        <p:attrNameLst>
                                          <p:attrName>style.visibility</p:attrName>
                                        </p:attrNameLst>
                                      </p:cBhvr>
                                      <p:to>
                                        <p:strVal val="hidden"/>
                                      </p:to>
                                    </p:set>
                                  </p:childTnLst>
                                </p:cTn>
                              </p:par>
                              <p:par>
                                <p:cTn id="100" presetID="10" presetClass="exit" presetSubtype="0" fill="hold" grpId="2" nodeType="withEffect">
                                  <p:stCondLst>
                                    <p:cond delay="0"/>
                                  </p:stCondLst>
                                  <p:childTnLst>
                                    <p:animEffect transition="out" filter="fade">
                                      <p:cBhvr>
                                        <p:cTn id="101" dur="250"/>
                                        <p:tgtEl>
                                          <p:spTgt spid="4"/>
                                        </p:tgtEl>
                                      </p:cBhvr>
                                    </p:animEffect>
                                    <p:set>
                                      <p:cBhvr>
                                        <p:cTn id="102" dur="1" fill="hold">
                                          <p:stCondLst>
                                            <p:cond delay="249"/>
                                          </p:stCondLst>
                                        </p:cTn>
                                        <p:tgtEl>
                                          <p:spTgt spid="4"/>
                                        </p:tgtEl>
                                        <p:attrNameLst>
                                          <p:attrName>style.visibility</p:attrName>
                                        </p:attrNameLst>
                                      </p:cBhvr>
                                      <p:to>
                                        <p:strVal val="hidden"/>
                                      </p:to>
                                    </p:se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250"/>
                                        <p:tgtEl>
                                          <p:spTgt spid="9"/>
                                        </p:tgtEl>
                                      </p:cBhvr>
                                    </p:animEffect>
                                  </p:childTnLst>
                                </p:cTn>
                              </p:par>
                              <p:par>
                                <p:cTn id="107" presetID="10" presetClass="exit" presetSubtype="0" fill="hold" grpId="2"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fade">
                                      <p:cBhvr>
                                        <p:cTn id="118" dur="250"/>
                                        <p:tgtEl>
                                          <p:spTgt spid="12"/>
                                        </p:tgtEl>
                                      </p:cBhvr>
                                    </p:animEffect>
                                  </p:childTnLst>
                                </p:cTn>
                              </p:par>
                              <p:par>
                                <p:cTn id="119" presetID="10" presetClass="exit" presetSubtype="0" fill="hold" grpId="4" nodeType="withEffect">
                                  <p:stCondLst>
                                    <p:cond delay="0"/>
                                  </p:stCondLst>
                                  <p:childTnLst>
                                    <p:animEffect transition="out" filter="fade">
                                      <p:cBhvr>
                                        <p:cTn id="120" dur="500"/>
                                        <p:tgtEl>
                                          <p:spTgt spid="7"/>
                                        </p:tgtEl>
                                      </p:cBhvr>
                                    </p:animEffect>
                                    <p:set>
                                      <p:cBhvr>
                                        <p:cTn id="121" dur="1" fill="hold">
                                          <p:stCondLst>
                                            <p:cond delay="499"/>
                                          </p:stCondLst>
                                        </p:cTn>
                                        <p:tgtEl>
                                          <p:spTgt spid="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3" presetClass="exit" presetSubtype="32" fill="hold" grpId="1" nodeType="clickEffect">
                                  <p:stCondLst>
                                    <p:cond delay="0"/>
                                  </p:stCondLst>
                                  <p:childTnLst>
                                    <p:anim calcmode="lin" valueType="num">
                                      <p:cBhvr>
                                        <p:cTn id="125" dur="1000"/>
                                        <p:tgtEl>
                                          <p:spTgt spid="9"/>
                                        </p:tgtEl>
                                        <p:attrNameLst>
                                          <p:attrName>ppt_w</p:attrName>
                                        </p:attrNameLst>
                                      </p:cBhvr>
                                      <p:tavLst>
                                        <p:tav tm="0">
                                          <p:val>
                                            <p:strVal val="ppt_w"/>
                                          </p:val>
                                        </p:tav>
                                        <p:tav tm="100000">
                                          <p:val>
                                            <p:fltVal val="0"/>
                                          </p:val>
                                        </p:tav>
                                      </p:tavLst>
                                    </p:anim>
                                    <p:anim calcmode="lin" valueType="num">
                                      <p:cBhvr>
                                        <p:cTn id="126" dur="1000"/>
                                        <p:tgtEl>
                                          <p:spTgt spid="9"/>
                                        </p:tgtEl>
                                        <p:attrNameLst>
                                          <p:attrName>ppt_h</p:attrName>
                                        </p:attrNameLst>
                                      </p:cBhvr>
                                      <p:tavLst>
                                        <p:tav tm="0">
                                          <p:val>
                                            <p:strVal val="ppt_h"/>
                                          </p:val>
                                        </p:tav>
                                        <p:tav tm="100000">
                                          <p:val>
                                            <p:fltVal val="0"/>
                                          </p:val>
                                        </p:tav>
                                      </p:tavLst>
                                    </p:anim>
                                    <p:set>
                                      <p:cBhvr>
                                        <p:cTn id="127" dur="1" fill="hold">
                                          <p:stCondLst>
                                            <p:cond delay="999"/>
                                          </p:stCondLst>
                                        </p:cTn>
                                        <p:tgtEl>
                                          <p:spTgt spid="9"/>
                                        </p:tgtEl>
                                        <p:attrNameLst>
                                          <p:attrName>style.visibility</p:attrName>
                                        </p:attrNameLst>
                                      </p:cBhvr>
                                      <p:to>
                                        <p:strVal val="hidden"/>
                                      </p:to>
                                    </p:set>
                                  </p:childTnLst>
                                </p:cTn>
                              </p:par>
                              <p:par>
                                <p:cTn id="128" presetID="0" presetClass="path" presetSubtype="0" accel="50000" decel="50000" fill="hold" grpId="2" nodeType="withEffect">
                                  <p:stCondLst>
                                    <p:cond delay="0"/>
                                  </p:stCondLst>
                                  <p:childTnLst>
                                    <p:animMotion origin="layout" path="M 0 0 L -0.0118 0.13321 " pathEditMode="relative" ptsTypes="AA">
                                      <p:cBhvr>
                                        <p:cTn id="129" dur="1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3074" grpId="0"/>
      <p:bldP spid="3074" grpId="1"/>
      <p:bldP spid="9" grpId="0"/>
      <p:bldP spid="9" grpId="1"/>
      <p:bldP spid="9" grpId="2"/>
      <p:bldP spid="11" grpId="0"/>
      <p:bldP spid="11" grpId="1"/>
      <p:bldP spid="11" grpId="2"/>
      <p:bldP spid="12" grpId="0"/>
      <p:bldP spid="13" grpId="0"/>
      <p:bldP spid="13" grpId="1"/>
      <p:bldP spid="13" grpId="2"/>
      <p:bldP spid="14" grpId="0"/>
      <p:bldP spid="14" grpId="1"/>
      <p:bldP spid="14" grpId="2"/>
      <p:bldP spid="7" grpId="0"/>
      <p:bldP spid="7" grpId="2"/>
      <p:bldP spid="7" grpId="3"/>
      <p:bldP spid="7" grpId="4"/>
      <p:bldP spid="7" grpId="5"/>
      <p:bldP spid="15" grpId="0"/>
      <p:bldP spid="15" grpId="1"/>
      <p:bldP spid="16" grpId="0"/>
      <p:bldP spid="16" grpId="1"/>
      <p:bldP spid="17" grpId="0"/>
      <p:bldP spid="17" grpId="1"/>
      <p:bldP spid="8" grpId="0"/>
      <p:bldP spid="8" grpId="1"/>
      <p:bldP spid="8"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80" r="13056"/>
          <a:stretch/>
        </p:blipFill>
        <p:spPr>
          <a:xfrm>
            <a:off x="-11575" y="0"/>
            <a:ext cx="9225024" cy="6858000"/>
          </a:xfrm>
          <a:prstGeom prst="rect">
            <a:avLst/>
          </a:prstGeom>
        </p:spPr>
      </p:pic>
      <p:sp>
        <p:nvSpPr>
          <p:cNvPr id="4" name="Title 1"/>
          <p:cNvSpPr txBox="1">
            <a:spLocks/>
          </p:cNvSpPr>
          <p:nvPr/>
        </p:nvSpPr>
        <p:spPr>
          <a:xfrm>
            <a:off x="3711519" y="3022609"/>
            <a:ext cx="2233914" cy="963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commit</a:t>
            </a:r>
          </a:p>
        </p:txBody>
      </p:sp>
      <p:sp>
        <p:nvSpPr>
          <p:cNvPr id="5" name="Title 1"/>
          <p:cNvSpPr txBox="1">
            <a:spLocks/>
          </p:cNvSpPr>
          <p:nvPr/>
        </p:nvSpPr>
        <p:spPr>
          <a:xfrm>
            <a:off x="696958" y="4328931"/>
            <a:ext cx="4406061" cy="10431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teach others also</a:t>
            </a:r>
          </a:p>
        </p:txBody>
      </p:sp>
      <p:sp>
        <p:nvSpPr>
          <p:cNvPr id="3074" name="Rectangle 2"/>
          <p:cNvSpPr>
            <a:spLocks noGrp="1" noChangeArrowheads="1"/>
          </p:cNvSpPr>
          <p:nvPr>
            <p:ph type="title"/>
          </p:nvPr>
        </p:nvSpPr>
        <p:spPr>
          <a:xfrm>
            <a:off x="457200" y="1676400"/>
            <a:ext cx="8229600" cy="3611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the things that you have heard from me among many witnesses, commit these to faithful men who will be able to teach others also.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2:2 </a:t>
            </a:r>
          </a:p>
        </p:txBody>
      </p:sp>
      <p:sp>
        <p:nvSpPr>
          <p:cNvPr id="6" name="Rectangle 12"/>
          <p:cNvSpPr>
            <a:spLocks noChangeArrowheads="1"/>
          </p:cNvSpPr>
          <p:nvPr/>
        </p:nvSpPr>
        <p:spPr bwMode="auto">
          <a:xfrm>
            <a:off x="719463" y="4349091"/>
            <a:ext cx="169569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teach</a:t>
            </a:r>
          </a:p>
        </p:txBody>
      </p:sp>
      <p:sp>
        <p:nvSpPr>
          <p:cNvPr id="9" name="Rectangle 2">
            <a:extLst>
              <a:ext uri="{FF2B5EF4-FFF2-40B4-BE49-F238E27FC236}">
                <a16:creationId xmlns:a16="http://schemas.microsoft.com/office/drawing/2014/main" id="{F14937B1-D998-47D8-B134-E9F0D356A572}"/>
              </a:ext>
            </a:extLst>
          </p:cNvPr>
          <p:cNvSpPr txBox="1">
            <a:spLocks noChangeArrowheads="1"/>
          </p:cNvSpPr>
          <p:nvPr/>
        </p:nvSpPr>
        <p:spPr bwMode="auto">
          <a:xfrm>
            <a:off x="3688372" y="3096857"/>
            <a:ext cx="2290947" cy="77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commit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56F4EC36-A848-4C15-889F-24EDDB45D413}"/>
              </a:ext>
            </a:extLst>
          </p:cNvPr>
          <p:cNvSpPr txBox="1">
            <a:spLocks noChangeArrowheads="1"/>
          </p:cNvSpPr>
          <p:nvPr/>
        </p:nvSpPr>
        <p:spPr bwMode="auto">
          <a:xfrm>
            <a:off x="702469" y="4453071"/>
            <a:ext cx="4414837" cy="74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teach others also</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xit" presetSubtype="0" fill="hold" grpId="1" nodeType="afterEffect">
                                  <p:stCondLst>
                                    <p:cond delay="0"/>
                                  </p:stCondLst>
                                  <p:childTnLst>
                                    <p:animEffect transition="out" filter="fade">
                                      <p:cBhvr>
                                        <p:cTn id="15" dur="250"/>
                                        <p:tgtEl>
                                          <p:spTgt spid="6"/>
                                        </p:tgtEl>
                                      </p:cBhvr>
                                    </p:animEffect>
                                    <p:set>
                                      <p:cBhvr>
                                        <p:cTn id="16" dur="1" fill="hold">
                                          <p:stCondLst>
                                            <p:cond delay="24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8" presetClass="emph" presetSubtype="0" fill="hold" grpId="1" nodeType="withEffect">
                                  <p:stCondLst>
                                    <p:cond delay="0"/>
                                  </p:stCondLst>
                                  <p:childTnLst>
                                    <p:set>
                                      <p:cBhvr override="childStyle">
                                        <p:cTn id="23" dur="500" fill="hold"/>
                                        <p:tgtEl>
                                          <p:spTgt spid="4"/>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18" presetClass="emph" presetSubtype="0" fill="hold" grpId="1" nodeType="withEffect">
                                  <p:stCondLst>
                                    <p:cond delay="0"/>
                                  </p:stCondLst>
                                  <p:childTnLst>
                                    <p:set>
                                      <p:cBhvr override="childStyle">
                                        <p:cTn id="33" dur="500" fill="hold"/>
                                        <p:tgtEl>
                                          <p:spTgt spid="5"/>
                                        </p:tgtEl>
                                        <p:attrNameLst>
                                          <p:attrName>style.textDecorationUnderline</p:attrName>
                                        </p:attrNameLst>
                                      </p:cBhvr>
                                      <p:to>
                                        <p:strVal val="true"/>
                                      </p:to>
                                    </p:se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052"/>
          <a:stretch/>
        </p:blipFill>
        <p:spPr>
          <a:xfrm>
            <a:off x="0" y="0"/>
            <a:ext cx="9144000" cy="6858000"/>
          </a:xfrm>
          <a:prstGeom prst="rect">
            <a:avLst/>
          </a:prstGeom>
        </p:spPr>
      </p:pic>
      <p:sp>
        <p:nvSpPr>
          <p:cNvPr id="4" name="Title 1"/>
          <p:cNvSpPr txBox="1">
            <a:spLocks/>
          </p:cNvSpPr>
          <p:nvPr/>
        </p:nvSpPr>
        <p:spPr>
          <a:xfrm>
            <a:off x="3871515" y="2949494"/>
            <a:ext cx="3391382" cy="10249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an example</a:t>
            </a:r>
          </a:p>
        </p:txBody>
      </p:sp>
      <p:sp>
        <p:nvSpPr>
          <p:cNvPr id="5" name="Title 1"/>
          <p:cNvSpPr txBox="1">
            <a:spLocks/>
          </p:cNvSpPr>
          <p:nvPr/>
        </p:nvSpPr>
        <p:spPr>
          <a:xfrm>
            <a:off x="3703754" y="3616870"/>
            <a:ext cx="4259484" cy="10246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follow His steps</a:t>
            </a:r>
          </a:p>
        </p:txBody>
      </p:sp>
      <p:sp>
        <p:nvSpPr>
          <p:cNvPr id="3074" name="Rectangle 2"/>
          <p:cNvSpPr>
            <a:spLocks noGrp="1" noChangeArrowheads="1"/>
          </p:cNvSpPr>
          <p:nvPr>
            <p:ph type="title"/>
          </p:nvPr>
        </p:nvSpPr>
        <p:spPr>
          <a:xfrm>
            <a:off x="457200" y="1752600"/>
            <a:ext cx="8229600" cy="3306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to this you were called, because Christ also suffered for us, leaving us an example, that you should follow His steps: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2:21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5"/>
          <p:cNvSpPr>
            <a:spLocks noChangeArrowheads="1"/>
          </p:cNvSpPr>
          <p:nvPr/>
        </p:nvSpPr>
        <p:spPr bwMode="auto">
          <a:xfrm>
            <a:off x="2569579" y="2291643"/>
            <a:ext cx="2092124" cy="94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2">
            <a:extLst>
              <a:ext uri="{FF2B5EF4-FFF2-40B4-BE49-F238E27FC236}">
                <a16:creationId xmlns:a16="http://schemas.microsoft.com/office/drawing/2014/main" id="{B03F798F-3588-4F10-97D2-4039564E950B}"/>
              </a:ext>
            </a:extLst>
          </p:cNvPr>
          <p:cNvSpPr txBox="1">
            <a:spLocks noChangeArrowheads="1"/>
          </p:cNvSpPr>
          <p:nvPr/>
        </p:nvSpPr>
        <p:spPr bwMode="auto">
          <a:xfrm>
            <a:off x="3966518" y="3041505"/>
            <a:ext cx="3209590" cy="79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an example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6CCEB906-9D31-40F9-B841-F7E5A0E723D7}"/>
              </a:ext>
            </a:extLst>
          </p:cNvPr>
          <p:cNvSpPr txBox="1">
            <a:spLocks noChangeArrowheads="1"/>
          </p:cNvSpPr>
          <p:nvPr/>
        </p:nvSpPr>
        <p:spPr bwMode="auto">
          <a:xfrm>
            <a:off x="3719381" y="3733483"/>
            <a:ext cx="4234611" cy="74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follow His steps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stCondLst>
                                            <p:cond delay="0"/>
                                          </p:stCondLst>
                                        </p:cTn>
                                        <p:tgtEl>
                                          <p:spTgt spid="6"/>
                                        </p:tgtEl>
                                      </p:cBhvr>
                                    </p:animEffect>
                                    <p:anim to="" calcmode="lin" valueType="num">
                                      <p:cBhvr>
                                        <p:cTn id="16"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18" fill="hold">
                            <p:stCondLst>
                              <p:cond delay="7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18" presetClass="emph" presetSubtype="0" fill="hold" grpId="1" nodeType="withEffect">
                                  <p:stCondLst>
                                    <p:cond delay="0"/>
                                  </p:stCondLst>
                                  <p:childTnLst>
                                    <p:set>
                                      <p:cBhvr override="childStyle">
                                        <p:cTn id="28" dur="500" fill="hold"/>
                                        <p:tgtEl>
                                          <p:spTgt spid="4"/>
                                        </p:tgtEl>
                                        <p:attrNameLst>
                                          <p:attrName>style.textDecorationUnderline</p:attrName>
                                        </p:attrNameLst>
                                      </p:cBhvr>
                                      <p:to>
                                        <p:strVal val="true"/>
                                      </p:to>
                                    </p:se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18" presetClass="emph" presetSubtype="0" fill="hold" grpId="1" nodeType="withEffect">
                                  <p:stCondLst>
                                    <p:cond delay="0"/>
                                  </p:stCondLst>
                                  <p:childTnLst>
                                    <p:set>
                                      <p:cBhvr override="childStyle">
                                        <p:cTn id="38" dur="500" fill="hold"/>
                                        <p:tgtEl>
                                          <p:spTgt spid="5"/>
                                        </p:tgtEl>
                                        <p:attrNameLst>
                                          <p:attrName>style.textDecorationUnderline</p:attrName>
                                        </p:attrNameLst>
                                      </p:cBhvr>
                                      <p:to>
                                        <p:strVal val="true"/>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0"/>
      <p:bldP spid="6" grpId="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498775B-B2B4-4383-9C16-256CAD6D6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4EFE013C-ECD1-43D3-848E-5337E164C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1">
            <a:extLst>
              <a:ext uri="{FF2B5EF4-FFF2-40B4-BE49-F238E27FC236}">
                <a16:creationId xmlns:a16="http://schemas.microsoft.com/office/drawing/2014/main" id="{9668EC6C-68A4-47BC-8A02-3762AC1FDF4C}"/>
              </a:ext>
            </a:extLst>
          </p:cNvPr>
          <p:cNvPicPr>
            <a:picLocks noChangeAspect="1"/>
          </p:cNvPicPr>
          <p:nvPr/>
        </p:nvPicPr>
        <p:blipFill rotWithShape="1">
          <a:blip r:embed="rId5">
            <a:extLst>
              <a:ext uri="{28A0092B-C50C-407E-A947-70E740481C1C}">
                <a14:useLocalDpi xmlns:a14="http://schemas.microsoft.com/office/drawing/2010/main" val="0"/>
              </a:ext>
            </a:extLst>
          </a:blip>
          <a:srcRect l="9489" r="12714" b="8166"/>
          <a:stretch/>
        </p:blipFill>
        <p:spPr>
          <a:xfrm>
            <a:off x="-22302" y="3048"/>
            <a:ext cx="9188604" cy="6854952"/>
          </a:xfrm>
          <a:prstGeom prst="rect">
            <a:avLst/>
          </a:prstGeom>
        </p:spPr>
      </p:pic>
      <p:pic>
        <p:nvPicPr>
          <p:cNvPr id="7" name="Picture 1">
            <a:extLst>
              <a:ext uri="{FF2B5EF4-FFF2-40B4-BE49-F238E27FC236}">
                <a16:creationId xmlns:a16="http://schemas.microsoft.com/office/drawing/2014/main" id="{D09562C2-2E54-4367-A074-A7D218FA17D5}"/>
              </a:ext>
            </a:extLst>
          </p:cNvPr>
          <p:cNvPicPr>
            <a:picLocks noChangeAspect="1"/>
          </p:cNvPicPr>
          <p:nvPr/>
        </p:nvPicPr>
        <p:blipFill rotWithShape="1">
          <a:blip r:embed="rId6">
            <a:extLst>
              <a:ext uri="{28A0092B-C50C-407E-A947-70E740481C1C}">
                <a14:useLocalDpi xmlns:a14="http://schemas.microsoft.com/office/drawing/2010/main" val="0"/>
              </a:ext>
            </a:extLst>
          </a:blip>
          <a:srcRect l="12725" r="-106"/>
          <a:stretch/>
        </p:blipFill>
        <p:spPr>
          <a:xfrm>
            <a:off x="-33455" y="0"/>
            <a:ext cx="9188605" cy="6858000"/>
          </a:xfrm>
          <a:prstGeom prst="rect">
            <a:avLst/>
          </a:prstGeom>
        </p:spPr>
      </p:pic>
      <p:pic>
        <p:nvPicPr>
          <p:cNvPr id="8" name="Picture 1">
            <a:extLst>
              <a:ext uri="{FF2B5EF4-FFF2-40B4-BE49-F238E27FC236}">
                <a16:creationId xmlns:a16="http://schemas.microsoft.com/office/drawing/2014/main" id="{95256F9D-33D4-4290-9A1F-F98D8C6783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1">
            <a:extLst>
              <a:ext uri="{FF2B5EF4-FFF2-40B4-BE49-F238E27FC236}">
                <a16:creationId xmlns:a16="http://schemas.microsoft.com/office/drawing/2014/main" id="{37391997-04B5-4D7F-844E-351DA3BE72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pic>
        <p:nvPicPr>
          <p:cNvPr id="10" name="Picture 1">
            <a:extLst>
              <a:ext uri="{FF2B5EF4-FFF2-40B4-BE49-F238E27FC236}">
                <a16:creationId xmlns:a16="http://schemas.microsoft.com/office/drawing/2014/main" id="{B4E00215-61A9-4E5A-993B-08E30A8D1A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
            <a:extLst>
              <a:ext uri="{FF2B5EF4-FFF2-40B4-BE49-F238E27FC236}">
                <a16:creationId xmlns:a16="http://schemas.microsoft.com/office/drawing/2014/main" id="{113B0B6E-DAC2-48E7-8F08-69FE1B7C69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2">
            <a:extLst>
              <a:ext uri="{FF2B5EF4-FFF2-40B4-BE49-F238E27FC236}">
                <a16:creationId xmlns:a16="http://schemas.microsoft.com/office/drawing/2014/main" id="{4BF0FA56-9B99-4F9F-B52D-74191F2A5A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
            <a:extLst>
              <a:ext uri="{FF2B5EF4-FFF2-40B4-BE49-F238E27FC236}">
                <a16:creationId xmlns:a16="http://schemas.microsoft.com/office/drawing/2014/main" id="{002DC5BF-A49B-453F-A112-FE01467B65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
            <a:extLst>
              <a:ext uri="{FF2B5EF4-FFF2-40B4-BE49-F238E27FC236}">
                <a16:creationId xmlns:a16="http://schemas.microsoft.com/office/drawing/2014/main" id="{76747CFD-AF5B-4E97-BCD1-4ED03D63D6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
            <a:extLst>
              <a:ext uri="{FF2B5EF4-FFF2-40B4-BE49-F238E27FC236}">
                <a16:creationId xmlns:a16="http://schemas.microsoft.com/office/drawing/2014/main" id="{5A2DE662-5FFC-45FA-87C4-C709CD244578}"/>
              </a:ext>
            </a:extLst>
          </p:cNvPr>
          <p:cNvPicPr>
            <a:picLocks noChangeAspect="1"/>
          </p:cNvPicPr>
          <p:nvPr/>
        </p:nvPicPr>
        <p:blipFill rotWithShape="1">
          <a:blip r:embed="rId14">
            <a:extLst>
              <a:ext uri="{28A0092B-C50C-407E-A947-70E740481C1C}">
                <a14:useLocalDpi xmlns:a14="http://schemas.microsoft.com/office/drawing/2010/main" val="0"/>
              </a:ext>
            </a:extLst>
          </a:blip>
          <a:srcRect l="2346" t="2174" r="9819" b="1662"/>
          <a:stretch/>
        </p:blipFill>
        <p:spPr>
          <a:xfrm>
            <a:off x="0" y="-1"/>
            <a:ext cx="9144000" cy="6858001"/>
          </a:xfrm>
          <a:prstGeom prst="rect">
            <a:avLst/>
          </a:prstGeom>
        </p:spPr>
      </p:pic>
      <p:pic>
        <p:nvPicPr>
          <p:cNvPr id="16" name="Picture 2">
            <a:extLst>
              <a:ext uri="{FF2B5EF4-FFF2-40B4-BE49-F238E27FC236}">
                <a16:creationId xmlns:a16="http://schemas.microsoft.com/office/drawing/2014/main" id="{DAEFF40B-01A4-4B12-B3A5-C749D7838D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90" r="9356"/>
          <a:stretch/>
        </p:blipFill>
        <p:spPr>
          <a:xfrm>
            <a:off x="0" y="0"/>
            <a:ext cx="9144000" cy="6858000"/>
          </a:xfrm>
          <a:prstGeom prst="rect">
            <a:avLst/>
          </a:prstGeom>
        </p:spPr>
      </p:pic>
      <p:pic>
        <p:nvPicPr>
          <p:cNvPr id="17" name="Picture 1">
            <a:extLst>
              <a:ext uri="{FF2B5EF4-FFF2-40B4-BE49-F238E27FC236}">
                <a16:creationId xmlns:a16="http://schemas.microsoft.com/office/drawing/2014/main" id="{0ECF7E6B-9A88-4343-944F-C76E14A8A7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
            <a:extLst>
              <a:ext uri="{FF2B5EF4-FFF2-40B4-BE49-F238E27FC236}">
                <a16:creationId xmlns:a16="http://schemas.microsoft.com/office/drawing/2014/main" id="{F7CFA5ED-8B1C-41A8-852F-D36036A2744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Picture 1">
            <a:extLst>
              <a:ext uri="{FF2B5EF4-FFF2-40B4-BE49-F238E27FC236}">
                <a16:creationId xmlns:a16="http://schemas.microsoft.com/office/drawing/2014/main" id="{B02B02A5-0581-41BC-A489-F94F15B0EBC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
            <a:extLst>
              <a:ext uri="{FF2B5EF4-FFF2-40B4-BE49-F238E27FC236}">
                <a16:creationId xmlns:a16="http://schemas.microsoft.com/office/drawing/2014/main" id="{94860E3F-2FDA-4EF7-AAC6-72C34978E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1">
            <a:extLst>
              <a:ext uri="{FF2B5EF4-FFF2-40B4-BE49-F238E27FC236}">
                <a16:creationId xmlns:a16="http://schemas.microsoft.com/office/drawing/2014/main" id="{18D78514-A792-43FD-8A0C-F6CD5B9A84A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1">
            <a:extLst>
              <a:ext uri="{FF2B5EF4-FFF2-40B4-BE49-F238E27FC236}">
                <a16:creationId xmlns:a16="http://schemas.microsoft.com/office/drawing/2014/main" id="{ADD2131D-DD78-4979-A56F-A43BC3EFBE79}"/>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2303" r="23511"/>
          <a:stretch/>
        </p:blipFill>
        <p:spPr>
          <a:xfrm>
            <a:off x="-1" y="-12700"/>
            <a:ext cx="9144001" cy="6870700"/>
          </a:xfrm>
          <a:prstGeom prst="rect">
            <a:avLst/>
          </a:prstGeom>
        </p:spPr>
      </p:pic>
      <p:pic>
        <p:nvPicPr>
          <p:cNvPr id="23" name="Picture 2">
            <a:extLst>
              <a:ext uri="{FF2B5EF4-FFF2-40B4-BE49-F238E27FC236}">
                <a16:creationId xmlns:a16="http://schemas.microsoft.com/office/drawing/2014/main" id="{E5C55733-3C43-45D8-9526-69732C2A9A5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26107" r="23180"/>
          <a:stretch/>
        </p:blipFill>
        <p:spPr>
          <a:xfrm>
            <a:off x="-25052" y="0"/>
            <a:ext cx="9169052" cy="6858000"/>
          </a:xfrm>
          <a:prstGeom prst="rect">
            <a:avLst/>
          </a:prstGeom>
        </p:spPr>
      </p:pic>
      <p:pic>
        <p:nvPicPr>
          <p:cNvPr id="24" name="Picture 1">
            <a:extLst>
              <a:ext uri="{FF2B5EF4-FFF2-40B4-BE49-F238E27FC236}">
                <a16:creationId xmlns:a16="http://schemas.microsoft.com/office/drawing/2014/main" id="{A859899D-E4B9-4CF5-92DA-B7EFF3DADEB5}"/>
              </a:ext>
            </a:extLst>
          </p:cNvPr>
          <p:cNvPicPr>
            <a:picLocks noChangeAspect="1"/>
          </p:cNvPicPr>
          <p:nvPr/>
        </p:nvPicPr>
        <p:blipFill rotWithShape="1">
          <a:blip r:embed="rId23">
            <a:extLst>
              <a:ext uri="{28A0092B-C50C-407E-A947-70E740481C1C}">
                <a14:useLocalDpi xmlns:a14="http://schemas.microsoft.com/office/drawing/2010/main" val="0"/>
              </a:ext>
            </a:extLst>
          </a:blip>
          <a:srcRect l="2680" r="13056"/>
          <a:stretch/>
        </p:blipFill>
        <p:spPr>
          <a:xfrm>
            <a:off x="-11575" y="0"/>
            <a:ext cx="9225024" cy="6858000"/>
          </a:xfrm>
          <a:prstGeom prst="rect">
            <a:avLst/>
          </a:prstGeom>
        </p:spPr>
      </p:pic>
      <p:pic>
        <p:nvPicPr>
          <p:cNvPr id="25" name="Picture 1">
            <a:extLst>
              <a:ext uri="{FF2B5EF4-FFF2-40B4-BE49-F238E27FC236}">
                <a16:creationId xmlns:a16="http://schemas.microsoft.com/office/drawing/2014/main" id="{EA2BF9E7-0384-420A-8C5E-6B4065ED331F}"/>
              </a:ext>
            </a:extLst>
          </p:cNvPr>
          <p:cNvPicPr>
            <a:picLocks noChangeAspect="1"/>
          </p:cNvPicPr>
          <p:nvPr/>
        </p:nvPicPr>
        <p:blipFill rotWithShape="1">
          <a:blip r:embed="rId24">
            <a:extLst>
              <a:ext uri="{28A0092B-C50C-407E-A947-70E740481C1C}">
                <a14:useLocalDpi xmlns:a14="http://schemas.microsoft.com/office/drawing/2010/main" val="0"/>
              </a:ext>
            </a:extLst>
          </a:blip>
          <a:srcRect b="21052"/>
          <a:stretch/>
        </p:blipFill>
        <p:spPr>
          <a:xfrm>
            <a:off x="0" y="0"/>
            <a:ext cx="9144000" cy="6858000"/>
          </a:xfrm>
          <a:prstGeom prst="rect">
            <a:avLst/>
          </a:prstGeom>
        </p:spPr>
      </p:pic>
      <p:pic>
        <p:nvPicPr>
          <p:cNvPr id="27" name="Picture 2">
            <a:extLst>
              <a:ext uri="{FF2B5EF4-FFF2-40B4-BE49-F238E27FC236}">
                <a16:creationId xmlns:a16="http://schemas.microsoft.com/office/drawing/2014/main" id="{73928A88-3932-40EA-848C-1AD6B6E1451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 name="Rectangle 27">
            <a:extLst>
              <a:ext uri="{FF2B5EF4-FFF2-40B4-BE49-F238E27FC236}">
                <a16:creationId xmlns:a16="http://schemas.microsoft.com/office/drawing/2014/main" id="{3FA8D12C-C97E-4393-A44E-D84151485866}"/>
              </a:ext>
            </a:extLst>
          </p:cNvPr>
          <p:cNvSpPr/>
          <p:nvPr/>
        </p:nvSpPr>
        <p:spPr>
          <a:xfrm>
            <a:off x="0" y="0"/>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
            <a:extLst>
              <a:ext uri="{FF2B5EF4-FFF2-40B4-BE49-F238E27FC236}">
                <a16:creationId xmlns:a16="http://schemas.microsoft.com/office/drawing/2014/main" id="{FE04FBE1-DC4B-45AA-95BF-7C64F41542EA}"/>
              </a:ext>
            </a:extLst>
          </p:cNvPr>
          <p:cNvPicPr>
            <a:picLocks noChangeAspect="1"/>
          </p:cNvPicPr>
          <p:nvPr/>
        </p:nvPicPr>
        <p:blipFill rotWithShape="1">
          <a:blip r:embed="rId26">
            <a:extLst>
              <a:ext uri="{28A0092B-C50C-407E-A947-70E740481C1C}">
                <a14:useLocalDpi xmlns:a14="http://schemas.microsoft.com/office/drawing/2010/main" val="0"/>
              </a:ext>
            </a:extLst>
          </a:blip>
          <a:srcRect l="1524" r="9304"/>
          <a:stretch/>
        </p:blipFill>
        <p:spPr>
          <a:xfrm>
            <a:off x="0" y="185200"/>
            <a:ext cx="9144000" cy="5775434"/>
          </a:xfrm>
          <a:prstGeom prst="rect">
            <a:avLst/>
          </a:prstGeom>
        </p:spPr>
      </p:pic>
      <p:sp>
        <p:nvSpPr>
          <p:cNvPr id="30" name="Rectangle 2">
            <a:extLst>
              <a:ext uri="{FF2B5EF4-FFF2-40B4-BE49-F238E27FC236}">
                <a16:creationId xmlns:a16="http://schemas.microsoft.com/office/drawing/2014/main" id="{37A9DEA9-DA86-4F84-9DC6-D2A78B5344F4}"/>
              </a:ext>
            </a:extLst>
          </p:cNvPr>
          <p:cNvSpPr>
            <a:spLocks noGrp="1" noChangeArrowheads="1"/>
          </p:cNvSpPr>
          <p:nvPr>
            <p:ph type="title"/>
          </p:nvPr>
        </p:nvSpPr>
        <p:spPr>
          <a:xfrm>
            <a:off x="457200" y="3048000"/>
            <a:ext cx="8229600" cy="3230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they continued steadfastly   in the apostles' doctrine and fellowship, in the breaking of bread, and in prayers.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Acts 2:42 </a:t>
            </a:r>
          </a:p>
        </p:txBody>
      </p:sp>
      <p:sp>
        <p:nvSpPr>
          <p:cNvPr id="29" name="Title 1">
            <a:extLst>
              <a:ext uri="{FF2B5EF4-FFF2-40B4-BE49-F238E27FC236}">
                <a16:creationId xmlns:a16="http://schemas.microsoft.com/office/drawing/2014/main" id="{65CBE062-EC4E-42DE-9E36-40802C25D9B9}"/>
              </a:ext>
            </a:extLst>
          </p:cNvPr>
          <p:cNvSpPr txBox="1">
            <a:spLocks/>
          </p:cNvSpPr>
          <p:nvPr/>
        </p:nvSpPr>
        <p:spPr>
          <a:xfrm>
            <a:off x="2837655" y="3182894"/>
            <a:ext cx="5698602" cy="996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1" name="Rectangle 4">
            <a:extLst>
              <a:ext uri="{FF2B5EF4-FFF2-40B4-BE49-F238E27FC236}">
                <a16:creationId xmlns:a16="http://schemas.microsoft.com/office/drawing/2014/main" id="{0B50AE2E-0977-49F8-875C-047F7F5D725C}"/>
              </a:ext>
            </a:extLst>
          </p:cNvPr>
          <p:cNvSpPr>
            <a:spLocks noChangeArrowheads="1"/>
          </p:cNvSpPr>
          <p:nvPr/>
        </p:nvSpPr>
        <p:spPr bwMode="auto">
          <a:xfrm>
            <a:off x="1084789" y="3806070"/>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2" name="Rectangle 5">
            <a:extLst>
              <a:ext uri="{FF2B5EF4-FFF2-40B4-BE49-F238E27FC236}">
                <a16:creationId xmlns:a16="http://schemas.microsoft.com/office/drawing/2014/main" id="{E8EB6A97-F3EC-4D1C-BB81-F8B4507591A8}"/>
              </a:ext>
            </a:extLst>
          </p:cNvPr>
          <p:cNvSpPr>
            <a:spLocks noChangeArrowheads="1"/>
          </p:cNvSpPr>
          <p:nvPr/>
        </p:nvSpPr>
        <p:spPr bwMode="auto">
          <a:xfrm>
            <a:off x="3677808" y="4487215"/>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3" name="Rectangle 6">
            <a:extLst>
              <a:ext uri="{FF2B5EF4-FFF2-40B4-BE49-F238E27FC236}">
                <a16:creationId xmlns:a16="http://schemas.microsoft.com/office/drawing/2014/main" id="{417A4101-14EE-4694-8443-E16CADE60A0B}"/>
              </a:ext>
            </a:extLst>
          </p:cNvPr>
          <p:cNvSpPr>
            <a:spLocks noChangeArrowheads="1"/>
          </p:cNvSpPr>
          <p:nvPr/>
        </p:nvSpPr>
        <p:spPr bwMode="auto">
          <a:xfrm>
            <a:off x="3411590" y="5156642"/>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4" name="Rectangle 2">
            <a:extLst>
              <a:ext uri="{FF2B5EF4-FFF2-40B4-BE49-F238E27FC236}">
                <a16:creationId xmlns:a16="http://schemas.microsoft.com/office/drawing/2014/main" id="{4C999D07-0904-4B45-87E9-6D9119A7655C}"/>
              </a:ext>
            </a:extLst>
          </p:cNvPr>
          <p:cNvSpPr txBox="1">
            <a:spLocks noChangeArrowheads="1"/>
          </p:cNvSpPr>
          <p:nvPr/>
        </p:nvSpPr>
        <p:spPr bwMode="auto">
          <a:xfrm>
            <a:off x="2780271" y="3288641"/>
            <a:ext cx="5818424" cy="73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continued steadfastly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5" name="Title 1">
            <a:extLst>
              <a:ext uri="{FF2B5EF4-FFF2-40B4-BE49-F238E27FC236}">
                <a16:creationId xmlns:a16="http://schemas.microsoft.com/office/drawing/2014/main" id="{458CAA9A-BEB9-48F7-9665-183040211ED8}"/>
              </a:ext>
            </a:extLst>
          </p:cNvPr>
          <p:cNvSpPr txBox="1">
            <a:spLocks/>
          </p:cNvSpPr>
          <p:nvPr/>
        </p:nvSpPr>
        <p:spPr bwMode="auto">
          <a:xfrm>
            <a:off x="585137"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36" name="Title 1">
            <a:extLst>
              <a:ext uri="{FF2B5EF4-FFF2-40B4-BE49-F238E27FC236}">
                <a16:creationId xmlns:a16="http://schemas.microsoft.com/office/drawing/2014/main" id="{79621334-13F6-4A95-B693-D85F1AE4E9E4}"/>
              </a:ext>
            </a:extLst>
          </p:cNvPr>
          <p:cNvSpPr txBox="1">
            <a:spLocks/>
          </p:cNvSpPr>
          <p:nvPr/>
        </p:nvSpPr>
        <p:spPr bwMode="auto">
          <a:xfrm>
            <a:off x="585788"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37" name="Title 1">
            <a:extLst>
              <a:ext uri="{FF2B5EF4-FFF2-40B4-BE49-F238E27FC236}">
                <a16:creationId xmlns:a16="http://schemas.microsoft.com/office/drawing/2014/main" id="{8DA3CE22-838F-4AED-8A41-C2912FF413ED}"/>
              </a:ext>
            </a:extLst>
          </p:cNvPr>
          <p:cNvSpPr txBox="1">
            <a:spLocks/>
          </p:cNvSpPr>
          <p:nvPr/>
        </p:nvSpPr>
        <p:spPr bwMode="auto">
          <a:xfrm>
            <a:off x="586125"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P</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38" name="Title 1">
            <a:extLst>
              <a:ext uri="{FF2B5EF4-FFF2-40B4-BE49-F238E27FC236}">
                <a16:creationId xmlns:a16="http://schemas.microsoft.com/office/drawing/2014/main" id="{D3BE5F9F-8682-4D02-94A4-F647FD97393C}"/>
              </a:ext>
            </a:extLst>
          </p:cNvPr>
          <p:cNvSpPr txBox="1">
            <a:spLocks/>
          </p:cNvSpPr>
          <p:nvPr/>
        </p:nvSpPr>
        <p:spPr bwMode="auto">
          <a:xfrm>
            <a:off x="585449"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P</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39" name="Title 1">
            <a:extLst>
              <a:ext uri="{FF2B5EF4-FFF2-40B4-BE49-F238E27FC236}">
                <a16:creationId xmlns:a16="http://schemas.microsoft.com/office/drawing/2014/main" id="{5DD037DB-B448-4FFA-B856-1B20010012D1}"/>
              </a:ext>
            </a:extLst>
          </p:cNvPr>
          <p:cNvSpPr txBox="1">
            <a:spLocks/>
          </p:cNvSpPr>
          <p:nvPr/>
        </p:nvSpPr>
        <p:spPr bwMode="auto">
          <a:xfrm>
            <a:off x="585932"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b="1" kern="0" dirty="0">
                <a:solidFill>
                  <a:schemeClr val="bg1"/>
                </a:solidFill>
                <a:effectLst>
                  <a:glow rad="63500">
                    <a:schemeClr val="tx1"/>
                  </a:glow>
                </a:effectLst>
                <a:latin typeface="Cooper Black" panose="0208090404030B020404" pitchFamily="18" charset="0"/>
              </a:rPr>
            </a:b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C</a:t>
            </a: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P</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40" name="Title 1">
            <a:extLst>
              <a:ext uri="{FF2B5EF4-FFF2-40B4-BE49-F238E27FC236}">
                <a16:creationId xmlns:a16="http://schemas.microsoft.com/office/drawing/2014/main" id="{E5CA3DF4-AFBA-403E-930A-0F3C85344BCA}"/>
              </a:ext>
            </a:extLst>
          </p:cNvPr>
          <p:cNvSpPr txBox="1">
            <a:spLocks/>
          </p:cNvSpPr>
          <p:nvPr/>
        </p:nvSpPr>
        <p:spPr bwMode="auto">
          <a:xfrm>
            <a:off x="586125"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S</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C</a:t>
            </a: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P</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41" name="Title 1">
            <a:extLst>
              <a:ext uri="{FF2B5EF4-FFF2-40B4-BE49-F238E27FC236}">
                <a16:creationId xmlns:a16="http://schemas.microsoft.com/office/drawing/2014/main" id="{A89939DA-CAA4-4AC4-9BD0-5E0750CA8848}"/>
              </a:ext>
            </a:extLst>
          </p:cNvPr>
          <p:cNvSpPr txBox="1">
            <a:spLocks/>
          </p:cNvSpPr>
          <p:nvPr/>
        </p:nvSpPr>
        <p:spPr bwMode="auto">
          <a:xfrm>
            <a:off x="585596" y="54073"/>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S</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C</a:t>
            </a: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P</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sp>
        <p:nvSpPr>
          <p:cNvPr id="42" name="Title 1">
            <a:extLst>
              <a:ext uri="{FF2B5EF4-FFF2-40B4-BE49-F238E27FC236}">
                <a16:creationId xmlns:a16="http://schemas.microsoft.com/office/drawing/2014/main" id="{5DC6BC8E-C9BA-41BC-935F-21614A1E04D0}"/>
              </a:ext>
            </a:extLst>
          </p:cNvPr>
          <p:cNvSpPr txBox="1">
            <a:spLocks/>
          </p:cNvSpPr>
          <p:nvPr/>
        </p:nvSpPr>
        <p:spPr bwMode="auto">
          <a:xfrm>
            <a:off x="585860" y="56124"/>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r>
              <a:rPr lang="en-US" sz="5400" b="1" kern="0">
                <a:solidFill>
                  <a:schemeClr val="bg1"/>
                </a:solidFill>
                <a:effectLst>
                  <a:glow rad="63500">
                    <a:schemeClr val="tx1"/>
                  </a:glow>
                </a:effectLst>
                <a:latin typeface="Cooper Black" panose="0208090404030B020404" pitchFamily="18" charset="0"/>
              </a:rPr>
              <a:t>D</a:t>
            </a:r>
            <a:br>
              <a:rPr lang="en-US" sz="5400" b="1" kern="0">
                <a:solidFill>
                  <a:schemeClr val="bg1"/>
                </a:solidFill>
                <a:effectLst>
                  <a:glow rad="63500">
                    <a:schemeClr val="tx1"/>
                  </a:glow>
                </a:effectLst>
                <a:latin typeface="Cooper Black" panose="0208090404030B020404" pitchFamily="18" charset="0"/>
              </a:rPr>
            </a:br>
            <a:r>
              <a:rPr lang="en-US" sz="2800" b="1" kern="0">
                <a:solidFill>
                  <a:schemeClr val="bg1"/>
                </a:solidFill>
                <a:effectLst>
                  <a:glow rad="63500">
                    <a:schemeClr val="tx1"/>
                  </a:glow>
                </a:effectLst>
                <a:latin typeface="Cooper Black" panose="0208090404030B020404" pitchFamily="18" charset="0"/>
              </a:rPr>
              <a:t> </a:t>
            </a:r>
            <a:r>
              <a:rPr lang="en-US" sz="5400" b="1" kern="0">
                <a:solidFill>
                  <a:schemeClr val="bg1"/>
                </a:solidFill>
                <a:effectLst>
                  <a:glow rad="63500">
                    <a:schemeClr val="tx1"/>
                  </a:glow>
                </a:effectLst>
                <a:latin typeface="Cooper Black" panose="0208090404030B020404" pitchFamily="18" charset="0"/>
              </a:rPr>
              <a:t>I</a:t>
            </a:r>
            <a:br>
              <a:rPr lang="en-US" sz="5400" b="1" kern="0">
                <a:solidFill>
                  <a:schemeClr val="bg1"/>
                </a:solidFill>
                <a:effectLst>
                  <a:glow rad="63500">
                    <a:schemeClr val="tx1"/>
                  </a:glow>
                </a:effectLst>
                <a:latin typeface="Cooper Black" panose="0208090404030B020404" pitchFamily="18" charset="0"/>
              </a:rPr>
            </a:br>
            <a:r>
              <a:rPr lang="en-US" sz="5400" b="1" kern="0">
                <a:solidFill>
                  <a:schemeClr val="bg1"/>
                </a:solidFill>
                <a:effectLst>
                  <a:glow rad="63500">
                    <a:schemeClr val="tx1"/>
                  </a:glow>
                </a:effectLst>
                <a:latin typeface="Cooper Black" panose="0208090404030B020404" pitchFamily="18" charset="0"/>
              </a:rPr>
              <a:t>S</a:t>
            </a:r>
            <a:br>
              <a:rPr lang="en-US" sz="5400" b="1" kern="0">
                <a:solidFill>
                  <a:schemeClr val="bg1"/>
                </a:solidFill>
                <a:effectLst>
                  <a:glow rad="63500">
                    <a:schemeClr val="tx1"/>
                  </a:glow>
                </a:effectLst>
                <a:latin typeface="Cooper Black" panose="0208090404030B020404" pitchFamily="18" charset="0"/>
              </a:rPr>
            </a:br>
            <a:r>
              <a:rPr lang="en-US" sz="5400" b="1" kern="0">
                <a:solidFill>
                  <a:schemeClr val="bg1"/>
                </a:solidFill>
                <a:effectLst>
                  <a:glow rad="63500">
                    <a:schemeClr val="tx1"/>
                  </a:glow>
                </a:effectLst>
                <a:latin typeface="Cooper Black" panose="0208090404030B020404" pitchFamily="18" charset="0"/>
              </a:rPr>
              <a:t>C</a:t>
            </a:r>
            <a:br>
              <a:rPr lang="en-US" sz="5400" b="1" kern="0">
                <a:solidFill>
                  <a:schemeClr val="bg1"/>
                </a:solidFill>
                <a:effectLst>
                  <a:glow rad="63500">
                    <a:schemeClr val="tx1"/>
                  </a:glow>
                </a:effectLst>
                <a:latin typeface="Cooper Black" panose="0208090404030B020404" pitchFamily="18" charset="0"/>
              </a:rPr>
            </a:br>
            <a:r>
              <a:rPr lang="en-US" sz="2800" b="1" kern="0">
                <a:solidFill>
                  <a:schemeClr val="bg1"/>
                </a:solidFill>
                <a:effectLst>
                  <a:glow rad="63500">
                    <a:schemeClr val="tx1"/>
                  </a:glow>
                </a:effectLst>
                <a:latin typeface="Cooper Black" panose="0208090404030B020404" pitchFamily="18" charset="0"/>
              </a:rPr>
              <a:t> </a:t>
            </a:r>
            <a:r>
              <a:rPr lang="en-US" sz="5400" b="1" kern="0">
                <a:solidFill>
                  <a:schemeClr val="bg1"/>
                </a:solidFill>
                <a:effectLst>
                  <a:glow rad="63500">
                    <a:schemeClr val="tx1"/>
                  </a:glow>
                </a:effectLst>
                <a:latin typeface="Cooper Black" panose="0208090404030B020404" pitchFamily="18" charset="0"/>
              </a:rPr>
              <a:t>I</a:t>
            </a:r>
            <a:br>
              <a:rPr lang="en-US" sz="5400" kern="0">
                <a:solidFill>
                  <a:schemeClr val="bg1"/>
                </a:solidFill>
                <a:effectLst>
                  <a:glow rad="63500">
                    <a:schemeClr val="tx1"/>
                  </a:glow>
                </a:effectLst>
                <a:latin typeface="Cooper Black" panose="0208090404030B020404" pitchFamily="18" charset="0"/>
              </a:rPr>
            </a:br>
            <a:r>
              <a:rPr lang="en-US" sz="5400" b="1" kern="0">
                <a:solidFill>
                  <a:schemeClr val="bg1"/>
                </a:solidFill>
                <a:effectLst>
                  <a:glow rad="63500">
                    <a:schemeClr val="tx1"/>
                  </a:glow>
                </a:effectLst>
                <a:latin typeface="Cooper Black" panose="0208090404030B020404" pitchFamily="18" charset="0"/>
              </a:rPr>
              <a:t>P</a:t>
            </a:r>
            <a:br>
              <a:rPr lang="en-US" sz="5400" b="1" kern="0">
                <a:solidFill>
                  <a:schemeClr val="bg1"/>
                </a:solidFill>
                <a:effectLst>
                  <a:glow rad="63500">
                    <a:schemeClr val="tx1"/>
                  </a:glow>
                </a:effectLst>
                <a:latin typeface="Cooper Black" panose="0208090404030B020404" pitchFamily="18" charset="0"/>
              </a:rPr>
            </a:br>
            <a:r>
              <a:rPr lang="en-US" sz="5400" b="1" kern="0">
                <a:solidFill>
                  <a:schemeClr val="bg1"/>
                </a:solidFill>
                <a:effectLst>
                  <a:glow rad="63500">
                    <a:schemeClr val="tx1"/>
                  </a:glow>
                </a:effectLst>
                <a:latin typeface="Cooper Black" panose="0208090404030B020404" pitchFamily="18" charset="0"/>
              </a:rPr>
              <a:t>L</a:t>
            </a:r>
            <a:br>
              <a:rPr lang="en-US" sz="5400" b="1" u="sng" kern="0">
                <a:solidFill>
                  <a:schemeClr val="bg1"/>
                </a:solidFill>
                <a:effectLst>
                  <a:glow rad="63500">
                    <a:schemeClr val="tx1"/>
                  </a:glow>
                </a:effectLst>
                <a:latin typeface="Cooper Black" panose="0208090404030B020404" pitchFamily="18" charset="0"/>
              </a:rPr>
            </a:br>
            <a:r>
              <a:rPr lang="en-US" sz="5400" b="1" kern="0">
                <a:solidFill>
                  <a:schemeClr val="bg1"/>
                </a:solidFill>
                <a:effectLst>
                  <a:glow rad="63500">
                    <a:schemeClr val="tx1"/>
                  </a:glow>
                </a:effectLst>
                <a:latin typeface="Cooper Black" panose="0208090404030B020404" pitchFamily="18" charset="0"/>
              </a:rPr>
              <a:t>E</a:t>
            </a:r>
            <a:endParaRPr lang="en-US" sz="5400" b="1" kern="0" dirty="0">
              <a:solidFill>
                <a:schemeClr val="bg1"/>
              </a:solidFill>
              <a:effectLst>
                <a:glow rad="63500">
                  <a:schemeClr val="tx1"/>
                </a:glow>
              </a:effectLst>
              <a:latin typeface="Cooper Black" panose="0208090404030B020404" pitchFamily="18" charset="0"/>
            </a:endParaRPr>
          </a:p>
        </p:txBody>
      </p:sp>
      <p:sp>
        <p:nvSpPr>
          <p:cNvPr id="43" name="Content Placeholder 2">
            <a:extLst>
              <a:ext uri="{FF2B5EF4-FFF2-40B4-BE49-F238E27FC236}">
                <a16:creationId xmlns:a16="http://schemas.microsoft.com/office/drawing/2014/main" id="{98854DCB-303F-45DD-8683-5A1B99801809}"/>
              </a:ext>
            </a:extLst>
          </p:cNvPr>
          <p:cNvSpPr>
            <a:spLocks noGrp="1"/>
          </p:cNvSpPr>
          <p:nvPr>
            <p:ph idx="1"/>
          </p:nvPr>
        </p:nvSpPr>
        <p:spPr>
          <a:xfrm>
            <a:off x="586153" y="349027"/>
            <a:ext cx="6670431" cy="6588370"/>
          </a:xfrm>
        </p:spPr>
        <p:txBody>
          <a:bodyPr/>
          <a:lstStyle/>
          <a:p>
            <a:pPr marL="0" indent="0">
              <a:lnSpc>
                <a:spcPts val="5000"/>
              </a:lnSpc>
              <a:buNone/>
            </a:pPr>
            <a:r>
              <a:rPr lang="en-US" sz="5400" b="1" spc="200" dirty="0">
                <a:ln w="12700">
                  <a:solidFill>
                    <a:schemeClr val="bg1"/>
                  </a:solidFill>
                </a:ln>
                <a:solidFill>
                  <a:srgbClr val="DC76B1"/>
                </a:solidFill>
                <a:effectLst>
                  <a:glow rad="63500">
                    <a:schemeClr val="tx1"/>
                  </a:glow>
                </a:effectLst>
                <a:latin typeface="Cooper Black" panose="0208090404030B020404" pitchFamily="18" charset="0"/>
              </a:rPr>
              <a:t>DEDICATED</a:t>
            </a:r>
          </a:p>
          <a:p>
            <a:pPr marL="0" indent="0">
              <a:lnSpc>
                <a:spcPts val="5000"/>
              </a:lnSpc>
              <a:buNone/>
            </a:pPr>
            <a:r>
              <a:rPr lang="en-US" sz="2400" b="1" spc="200" dirty="0">
                <a:ln w="12700">
                  <a:solidFill>
                    <a:schemeClr val="bg1"/>
                  </a:solidFill>
                </a:ln>
                <a:effectLst>
                  <a:glow rad="63500">
                    <a:schemeClr val="tx1"/>
                  </a:glow>
                </a:effectLst>
                <a:latin typeface="Cooper Black" panose="0208090404030B020404" pitchFamily="18" charset="0"/>
              </a:rPr>
              <a:t> </a:t>
            </a:r>
            <a:r>
              <a:rPr lang="en-US" sz="5400" b="1" spc="200" dirty="0">
                <a:ln w="12700">
                  <a:solidFill>
                    <a:schemeClr val="bg1"/>
                  </a:solidFill>
                </a:ln>
                <a:solidFill>
                  <a:srgbClr val="9382B6"/>
                </a:solidFill>
                <a:effectLst>
                  <a:glow rad="63500">
                    <a:schemeClr val="tx1"/>
                  </a:glow>
                </a:effectLst>
                <a:latin typeface="Cooper Black" panose="0208090404030B020404" pitchFamily="18" charset="0"/>
              </a:rPr>
              <a:t>INTEGRITY</a:t>
            </a:r>
          </a:p>
          <a:p>
            <a:pPr marL="0" indent="0">
              <a:lnSpc>
                <a:spcPts val="5000"/>
              </a:lnSpc>
              <a:buNone/>
            </a:pPr>
            <a:r>
              <a:rPr lang="en-US" sz="5400" b="1" spc="200" dirty="0">
                <a:ln w="12700">
                  <a:solidFill>
                    <a:schemeClr val="bg1"/>
                  </a:solidFill>
                </a:ln>
                <a:solidFill>
                  <a:srgbClr val="00A7E2"/>
                </a:solidFill>
                <a:effectLst>
                  <a:glow rad="63500">
                    <a:schemeClr val="tx1"/>
                  </a:glow>
                </a:effectLst>
                <a:latin typeface="Cooper Black" panose="0208090404030B020404" pitchFamily="18" charset="0"/>
              </a:rPr>
              <a:t>STUDENT</a:t>
            </a:r>
          </a:p>
          <a:p>
            <a:pPr marL="0" indent="0">
              <a:lnSpc>
                <a:spcPts val="5000"/>
              </a:lnSpc>
              <a:buNone/>
            </a:pPr>
            <a:r>
              <a:rPr lang="en-US" sz="5400" b="1" spc="200" dirty="0">
                <a:ln w="12700">
                  <a:solidFill>
                    <a:schemeClr val="bg1"/>
                  </a:solidFill>
                </a:ln>
                <a:solidFill>
                  <a:srgbClr val="06BB56"/>
                </a:solidFill>
                <a:effectLst>
                  <a:glow rad="63500">
                    <a:schemeClr val="tx1"/>
                  </a:glow>
                </a:effectLst>
                <a:latin typeface="Cooper Black" panose="0208090404030B020404" pitchFamily="18" charset="0"/>
              </a:rPr>
              <a:t>COURAGE </a:t>
            </a:r>
          </a:p>
          <a:p>
            <a:pPr marL="0" indent="0">
              <a:lnSpc>
                <a:spcPts val="5000"/>
              </a:lnSpc>
              <a:buNone/>
            </a:pPr>
            <a:r>
              <a:rPr lang="en-US" sz="2400" b="1" spc="200" dirty="0">
                <a:ln w="12700">
                  <a:solidFill>
                    <a:schemeClr val="bg1"/>
                  </a:solidFill>
                </a:ln>
                <a:effectLst>
                  <a:glow rad="63500">
                    <a:schemeClr val="tx1"/>
                  </a:glow>
                </a:effectLst>
                <a:latin typeface="Cooper Black" panose="0208090404030B020404" pitchFamily="18" charset="0"/>
              </a:rPr>
              <a:t> </a:t>
            </a:r>
            <a:r>
              <a:rPr lang="en-US" sz="5400" b="1" spc="200" dirty="0">
                <a:ln w="12700">
                  <a:solidFill>
                    <a:schemeClr val="bg1"/>
                  </a:solidFill>
                </a:ln>
                <a:solidFill>
                  <a:srgbClr val="FCE18C"/>
                </a:solidFill>
                <a:effectLst>
                  <a:glow rad="63500">
                    <a:schemeClr val="tx1"/>
                  </a:glow>
                </a:effectLst>
                <a:latin typeface="Cooper Black" panose="0208090404030B020404" pitchFamily="18" charset="0"/>
              </a:rPr>
              <a:t>INDIVIDUAL </a:t>
            </a:r>
          </a:p>
          <a:p>
            <a:pPr marL="0" indent="0">
              <a:lnSpc>
                <a:spcPts val="5000"/>
              </a:lnSpc>
              <a:buNone/>
            </a:pPr>
            <a:r>
              <a:rPr lang="en-US" sz="5400" b="1" spc="200" dirty="0">
                <a:ln w="12700">
                  <a:solidFill>
                    <a:schemeClr val="bg1"/>
                  </a:solidFill>
                </a:ln>
                <a:solidFill>
                  <a:srgbClr val="F3814D"/>
                </a:solidFill>
                <a:effectLst>
                  <a:glow rad="63500">
                    <a:schemeClr val="tx1"/>
                  </a:glow>
                </a:effectLst>
                <a:latin typeface="Cooper Black" panose="0208090404030B020404" pitchFamily="18" charset="0"/>
              </a:rPr>
              <a:t>PERSEVERANCE</a:t>
            </a:r>
          </a:p>
          <a:p>
            <a:pPr marL="0" indent="0">
              <a:lnSpc>
                <a:spcPts val="5000"/>
              </a:lnSpc>
              <a:buNone/>
            </a:pPr>
            <a:r>
              <a:rPr lang="en-US" sz="5400" b="1" spc="200" dirty="0">
                <a:ln w="12700">
                  <a:solidFill>
                    <a:schemeClr val="bg1"/>
                  </a:solidFill>
                </a:ln>
                <a:solidFill>
                  <a:srgbClr val="FF0000"/>
                </a:solidFill>
                <a:effectLst>
                  <a:glow rad="63500">
                    <a:schemeClr val="tx1"/>
                  </a:glow>
                </a:effectLst>
                <a:latin typeface="Cooper Black" panose="0208090404030B020404" pitchFamily="18" charset="0"/>
              </a:rPr>
              <a:t>LOVE</a:t>
            </a:r>
            <a:r>
              <a:rPr lang="en-US" sz="5400" b="1" spc="200" dirty="0">
                <a:ln w="12700">
                  <a:solidFill>
                    <a:schemeClr val="bg1"/>
                  </a:solidFill>
                </a:ln>
                <a:solidFill>
                  <a:srgbClr val="F3814D"/>
                </a:solidFill>
                <a:effectLst>
                  <a:glow rad="63500">
                    <a:schemeClr val="tx1"/>
                  </a:glow>
                </a:effectLst>
                <a:latin typeface="Cooper Black" panose="0208090404030B020404" pitchFamily="18" charset="0"/>
              </a:rPr>
              <a:t> </a:t>
            </a:r>
          </a:p>
          <a:p>
            <a:pPr marL="0" indent="0">
              <a:lnSpc>
                <a:spcPts val="5000"/>
              </a:lnSpc>
              <a:buNone/>
            </a:pPr>
            <a:r>
              <a:rPr lang="en-US" sz="5400" b="1" spc="200" dirty="0">
                <a:ln w="12700">
                  <a:solidFill>
                    <a:schemeClr val="bg1"/>
                  </a:solidFill>
                </a:ln>
                <a:solidFill>
                  <a:srgbClr val="FB6182"/>
                </a:solidFill>
                <a:effectLst>
                  <a:glow rad="63500">
                    <a:schemeClr val="tx1"/>
                  </a:glow>
                </a:effectLst>
                <a:latin typeface="Cooper Black" panose="0208090404030B020404" pitchFamily="18" charset="0"/>
              </a:rPr>
              <a:t>EXALT</a:t>
            </a:r>
            <a:endParaRPr lang="en-US" sz="5400" spc="200" dirty="0">
              <a:ln w="12700">
                <a:solidFill>
                  <a:schemeClr val="bg1"/>
                </a:solidFill>
              </a:ln>
              <a:solidFill>
                <a:srgbClr val="FB6182"/>
              </a:solidFill>
              <a:effectLst>
                <a:glow rad="63500">
                  <a:schemeClr val="tx1"/>
                </a:glow>
              </a:effectLst>
            </a:endParaRPr>
          </a:p>
        </p:txBody>
      </p:sp>
      <p:sp>
        <p:nvSpPr>
          <p:cNvPr id="44" name="Title 1">
            <a:extLst>
              <a:ext uri="{FF2B5EF4-FFF2-40B4-BE49-F238E27FC236}">
                <a16:creationId xmlns:a16="http://schemas.microsoft.com/office/drawing/2014/main" id="{BE5504D0-9D05-4BB2-B158-CAA73E83E780}"/>
              </a:ext>
            </a:extLst>
          </p:cNvPr>
          <p:cNvSpPr txBox="1">
            <a:spLocks/>
          </p:cNvSpPr>
          <p:nvPr/>
        </p:nvSpPr>
        <p:spPr bwMode="auto">
          <a:xfrm>
            <a:off x="591575" y="61839"/>
            <a:ext cx="1019908" cy="67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ts val="6300"/>
              </a:lnSpc>
            </a:pPr>
            <a:r>
              <a:rPr lang="en-US" sz="5400" b="1" kern="0" dirty="0">
                <a:solidFill>
                  <a:schemeClr val="bg1"/>
                </a:solidFill>
                <a:effectLst>
                  <a:glow rad="63500">
                    <a:schemeClr val="tx1"/>
                  </a:glow>
                </a:effectLst>
                <a:latin typeface="Cooper Black" panose="0208090404030B020404" pitchFamily="18" charset="0"/>
              </a:rPr>
              <a:t>D</a:t>
            </a: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S</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C</a:t>
            </a:r>
            <a:br>
              <a:rPr lang="en-US" sz="5400" b="1" kern="0" dirty="0">
                <a:solidFill>
                  <a:schemeClr val="bg1"/>
                </a:solidFill>
                <a:effectLst>
                  <a:glow rad="63500">
                    <a:schemeClr val="tx1"/>
                  </a:glow>
                </a:effectLst>
                <a:latin typeface="Cooper Black" panose="0208090404030B020404" pitchFamily="18" charset="0"/>
              </a:rPr>
            </a:br>
            <a:r>
              <a:rPr lang="en-US" sz="2800" b="1" kern="0" dirty="0">
                <a:solidFill>
                  <a:schemeClr val="bg1"/>
                </a:solidFill>
                <a:effectLst>
                  <a:glow rad="63500">
                    <a:schemeClr val="tx1"/>
                  </a:glow>
                </a:effectLst>
                <a:latin typeface="Cooper Black" panose="0208090404030B020404" pitchFamily="18" charset="0"/>
              </a:rPr>
              <a:t> </a:t>
            </a:r>
            <a:r>
              <a:rPr lang="en-US" sz="5400" b="1" kern="0" dirty="0">
                <a:solidFill>
                  <a:schemeClr val="bg1"/>
                </a:solidFill>
                <a:effectLst>
                  <a:glow rad="63500">
                    <a:schemeClr val="tx1"/>
                  </a:glow>
                </a:effectLst>
                <a:latin typeface="Cooper Black" panose="0208090404030B020404" pitchFamily="18" charset="0"/>
              </a:rPr>
              <a:t>I</a:t>
            </a:r>
            <a:br>
              <a:rPr lang="en-US" sz="5400"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P</a:t>
            </a:r>
            <a:br>
              <a:rPr lang="en-US" sz="5400" b="1"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L</a:t>
            </a:r>
            <a:br>
              <a:rPr lang="en-US" sz="5400" b="1" u="sng" kern="0" dirty="0">
                <a:solidFill>
                  <a:schemeClr val="bg1"/>
                </a:solidFill>
                <a:effectLst>
                  <a:glow rad="63500">
                    <a:schemeClr val="tx1"/>
                  </a:glow>
                </a:effectLst>
                <a:latin typeface="Cooper Black" panose="0208090404030B020404" pitchFamily="18" charset="0"/>
              </a:rPr>
            </a:br>
            <a:r>
              <a:rPr lang="en-US" sz="5400" b="1" kern="0" dirty="0">
                <a:solidFill>
                  <a:schemeClr val="bg1"/>
                </a:solidFill>
                <a:effectLst>
                  <a:glow rad="63500">
                    <a:schemeClr val="tx1"/>
                  </a:glow>
                </a:effectLst>
                <a:latin typeface="Cooper Black" panose="0208090404030B020404" pitchFamily="18" charset="0"/>
              </a:rPr>
              <a:t>E</a:t>
            </a:r>
          </a:p>
        </p:txBody>
      </p:sp>
      <p:pic>
        <p:nvPicPr>
          <p:cNvPr id="45" name="Picture 38" descr="PowerPoint Slide Show - [SermonLayoutWork]">
            <a:extLst>
              <a:ext uri="{FF2B5EF4-FFF2-40B4-BE49-F238E27FC236}">
                <a16:creationId xmlns:a16="http://schemas.microsoft.com/office/drawing/2014/main" id="{A9EC4519-B5F5-41A1-8A93-31A0DB3AE38B}"/>
              </a:ext>
            </a:extLst>
          </p:cNvPr>
          <p:cNvPicPr>
            <a:picLocks noChangeAspect="1"/>
          </p:cNvPicPr>
          <p:nvPr/>
        </p:nvPicPr>
        <p:blipFill rotWithShape="1">
          <a:blip r:embed="rId27">
            <a:clrChange>
              <a:clrFrom>
                <a:srgbClr val="0D0D0D"/>
              </a:clrFrom>
              <a:clrTo>
                <a:srgbClr val="0D0D0D">
                  <a:alpha val="0"/>
                </a:srgbClr>
              </a:clrTo>
            </a:clrChange>
            <a:extLst>
              <a:ext uri="{28A0092B-C50C-407E-A947-70E740481C1C}">
                <a14:useLocalDpi xmlns:a14="http://schemas.microsoft.com/office/drawing/2010/main" val="0"/>
              </a:ext>
            </a:extLst>
          </a:blip>
          <a:srcRect l="16014" t="4220" r="29113" b="3797"/>
          <a:stretch/>
        </p:blipFill>
        <p:spPr>
          <a:xfrm>
            <a:off x="428263" y="289367"/>
            <a:ext cx="6690167" cy="6308204"/>
          </a:xfrm>
          <a:prstGeom prst="rect">
            <a:avLst/>
          </a:prstGeom>
        </p:spPr>
      </p:pic>
    </p:spTree>
    <p:extLst>
      <p:ext uri="{BB962C8B-B14F-4D97-AF65-F5344CB8AC3E}">
        <p14:creationId xmlns:p14="http://schemas.microsoft.com/office/powerpoint/2010/main" val="126611585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childTnLst>
                                </p:cTn>
                              </p:par>
                              <p:par>
                                <p:cTn id="9" presetID="2" presetClass="entr" presetSubtype="4" fill="hold" grpId="2"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18" presetClass="emph" presetSubtype="0" fill="hold" grpId="1" nodeType="withEffect">
                                  <p:stCondLst>
                                    <p:cond delay="0"/>
                                  </p:stCondLst>
                                  <p:childTnLst>
                                    <p:set>
                                      <p:cBhvr override="childStyle">
                                        <p:cTn id="19" dur="500" fill="hold"/>
                                        <p:tgtEl>
                                          <p:spTgt spid="29"/>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stCondLst>
                                            <p:cond delay="0"/>
                                          </p:stCondLst>
                                        </p:cTn>
                                        <p:tgtEl>
                                          <p:spTgt spid="31"/>
                                        </p:tgtEl>
                                      </p:cBhvr>
                                    </p:animEffect>
                                    <p:anim to="" calcmode="lin" valueType="num">
                                      <p:cBhvr>
                                        <p:cTn id="28"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31"/>
                                        </p:tgtEl>
                                        <p:attrNameLst>
                                          <p:attrName>ppt_h</p:attrName>
                                        </p:attrNameLst>
                                      </p:cBhvr>
                                      <p:tavLst>
                                        <p:tav tm="0">
                                          <p:val>
                                            <p:strVal val="#ppt_h*4"/>
                                          </p:val>
                                        </p:tav>
                                        <p:tav tm="100000">
                                          <p:val>
                                            <p:strVal val="#ppt_h"/>
                                          </p:val>
                                        </p:tav>
                                      </p:tavLst>
                                    </p:anim>
                                  </p:childTnLst>
                                </p:cTn>
                              </p:par>
                            </p:childTnLst>
                          </p:cTn>
                        </p:par>
                        <p:par>
                          <p:cTn id="30" fill="hold">
                            <p:stCondLst>
                              <p:cond delay="500"/>
                            </p:stCondLst>
                            <p:childTnLst>
                              <p:par>
                                <p:cTn id="31" presetID="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stCondLst>
                                            <p:cond delay="0"/>
                                          </p:stCondLst>
                                        </p:cTn>
                                        <p:tgtEl>
                                          <p:spTgt spid="32"/>
                                        </p:tgtEl>
                                      </p:cBhvr>
                                    </p:animEffect>
                                    <p:anim to="" calcmode="lin" valueType="num">
                                      <p:cBhvr>
                                        <p:cTn id="34" dur="500" fill="hold">
                                          <p:stCondLst>
                                            <p:cond delay="0"/>
                                          </p:stCondLst>
                                        </p:cTn>
                                        <p:tgtEl>
                                          <p:spTgt spid="32"/>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32"/>
                                        </p:tgtEl>
                                        <p:attrNameLst>
                                          <p:attrName>ppt_h</p:attrName>
                                        </p:attrNameLst>
                                      </p:cBhvr>
                                      <p:tavLst>
                                        <p:tav tm="0">
                                          <p:val>
                                            <p:strVal val="#ppt_h*4"/>
                                          </p:val>
                                        </p:tav>
                                        <p:tav tm="100000">
                                          <p:val>
                                            <p:strVal val="#ppt_h"/>
                                          </p:val>
                                        </p:tav>
                                      </p:tavLst>
                                    </p:anim>
                                  </p:childTnLst>
                                </p:cTn>
                              </p:par>
                            </p:childTnLst>
                          </p:cTn>
                        </p:par>
                        <p:par>
                          <p:cTn id="36" fill="hold">
                            <p:stCondLst>
                              <p:cond delay="1000"/>
                            </p:stCondLst>
                            <p:childTnLst>
                              <p:par>
                                <p:cTn id="37" presetID="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dissolve">
                                      <p:cBhvr>
                                        <p:cTn id="39" dur="500">
                                          <p:stCondLst>
                                            <p:cond delay="0"/>
                                          </p:stCondLst>
                                        </p:cTn>
                                        <p:tgtEl>
                                          <p:spTgt spid="33"/>
                                        </p:tgtEl>
                                      </p:cBhvr>
                                    </p:animEffect>
                                    <p:anim to="" calcmode="lin" valueType="num">
                                      <p:cBhvr>
                                        <p:cTn id="40" dur="500" fill="hold">
                                          <p:stCondLst>
                                            <p:cond delay="0"/>
                                          </p:stCondLst>
                                        </p:cTn>
                                        <p:tgtEl>
                                          <p:spTgt spid="33"/>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33"/>
                                        </p:tgtEl>
                                        <p:attrNameLst>
                                          <p:attrName>ppt_h</p:attrName>
                                        </p:attrNameLst>
                                      </p:cBhvr>
                                      <p:tavLst>
                                        <p:tav tm="0">
                                          <p:val>
                                            <p:strVal val="#ppt_h*4"/>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par>
                                <p:cTn id="47" presetID="10" presetClass="exit" presetSubtype="0" fill="hold" grpId="1" nodeType="with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250"/>
                                        <p:tgtEl>
                                          <p:spTgt spid="29"/>
                                        </p:tgtEl>
                                      </p:cBhvr>
                                    </p:animEffect>
                                    <p:set>
                                      <p:cBhvr>
                                        <p:cTn id="55" dur="1" fill="hold">
                                          <p:stCondLst>
                                            <p:cond delay="24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lt">
                                    <p:tmPct val="0"/>
                                  </p:iterate>
                                  <p:childTnLst>
                                    <p:set>
                                      <p:cBhvr>
                                        <p:cTn id="68" dur="1" fill="hold">
                                          <p:stCondLst>
                                            <p:cond delay="0"/>
                                          </p:stCondLst>
                                        </p:cTn>
                                        <p:tgtEl>
                                          <p:spTgt spid="43">
                                            <p:txEl>
                                              <p:pRg st="0" end="0"/>
                                            </p:txEl>
                                          </p:spTgt>
                                        </p:tgtEl>
                                        <p:attrNameLst>
                                          <p:attrName>style.visibility</p:attrName>
                                        </p:attrNameLst>
                                      </p:cBhvr>
                                      <p:to>
                                        <p:strVal val="visible"/>
                                      </p:to>
                                    </p:set>
                                    <p:animEffect transition="in" filter="wipe(left)">
                                      <p:cBhvr>
                                        <p:cTn id="69" dur="750"/>
                                        <p:tgtEl>
                                          <p:spTgt spid="43">
                                            <p:txEl>
                                              <p:pRg st="0" end="0"/>
                                            </p:txEl>
                                          </p:spTgt>
                                        </p:tgtEl>
                                      </p:cBhvr>
                                    </p:animEffect>
                                  </p:childTnLst>
                                </p:cTn>
                              </p:par>
                              <p:par>
                                <p:cTn id="70" presetID="1" presetClass="entr" presetSubtype="0" fill="hold" nodeType="withEffect">
                                  <p:stCondLst>
                                    <p:cond delay="250"/>
                                  </p:stCondLst>
                                  <p:iterate type="lt">
                                    <p:tmAbs val="0"/>
                                  </p:iterate>
                                  <p:childTnLst>
                                    <p:set>
                                      <p:cBhvr>
                                        <p:cTn id="71" dur="1" fill="hold">
                                          <p:stCondLst>
                                            <p:cond delay="0"/>
                                          </p:stCondLst>
                                        </p:cTn>
                                        <p:tgtEl>
                                          <p:spTgt spid="43">
                                            <p:txEl>
                                              <p:pRg st="0" end="0"/>
                                            </p:txEl>
                                          </p:spTgt>
                                        </p:tgtEl>
                                        <p:attrNameLst>
                                          <p:attrName>style.visibility</p:attrName>
                                        </p:attrNameLst>
                                      </p:cBhvr>
                                      <p:to>
                                        <p:strVal val="visible"/>
                                      </p:to>
                                    </p:set>
                                  </p:childTnLst>
                                </p:cTn>
                              </p:par>
                              <p:par>
                                <p:cTn id="72" presetID="34" presetClass="emph" presetSubtype="0" fill="hold" nodeType="withEffect">
                                  <p:stCondLst>
                                    <p:cond delay="250"/>
                                  </p:stCondLst>
                                  <p:iterate type="lt">
                                    <p:tmPct val="10000"/>
                                  </p:iterate>
                                  <p:childTnLst>
                                    <p:animMotion origin="layout" path="M 2.77778E-7 4.81481E-6 L 0.25208 -0.0044 " pathEditMode="relative" rAng="0" ptsTypes="AA">
                                      <p:cBhvr>
                                        <p:cTn id="73" dur="500" accel="50000" decel="50000" autoRev="1" fill="hold">
                                          <p:stCondLst>
                                            <p:cond delay="0"/>
                                          </p:stCondLst>
                                        </p:cTn>
                                        <p:tgtEl>
                                          <p:spTgt spid="43">
                                            <p:txEl>
                                              <p:pRg st="0" end="0"/>
                                            </p:txEl>
                                          </p:spTgt>
                                        </p:tgtEl>
                                        <p:attrNameLst>
                                          <p:attrName>ppt_x</p:attrName>
                                          <p:attrName>ppt_y</p:attrName>
                                        </p:attrNameLst>
                                      </p:cBhvr>
                                      <p:rCtr x="12604" y="-231"/>
                                    </p:animMotion>
                                    <p:animRot by="1500000">
                                      <p:cBhvr>
                                        <p:cTn id="74" dur="250" fill="hold">
                                          <p:stCondLst>
                                            <p:cond delay="0"/>
                                          </p:stCondLst>
                                        </p:cTn>
                                        <p:tgtEl>
                                          <p:spTgt spid="43">
                                            <p:txEl>
                                              <p:pRg st="0" end="0"/>
                                            </p:txEl>
                                          </p:spTgt>
                                        </p:tgtEl>
                                        <p:attrNameLst>
                                          <p:attrName>r</p:attrName>
                                        </p:attrNameLst>
                                      </p:cBhvr>
                                    </p:animRot>
                                    <p:animRot by="-1500000">
                                      <p:cBhvr>
                                        <p:cTn id="75" dur="250" fill="hold">
                                          <p:stCondLst>
                                            <p:cond delay="250"/>
                                          </p:stCondLst>
                                        </p:cTn>
                                        <p:tgtEl>
                                          <p:spTgt spid="43">
                                            <p:txEl>
                                              <p:pRg st="0" end="0"/>
                                            </p:txEl>
                                          </p:spTgt>
                                        </p:tgtEl>
                                        <p:attrNameLst>
                                          <p:attrName>r</p:attrName>
                                        </p:attrNameLst>
                                      </p:cBhvr>
                                    </p:animRot>
                                    <p:animRot by="-1500000">
                                      <p:cBhvr>
                                        <p:cTn id="76" dur="250" fill="hold">
                                          <p:stCondLst>
                                            <p:cond delay="500"/>
                                          </p:stCondLst>
                                        </p:cTn>
                                        <p:tgtEl>
                                          <p:spTgt spid="43">
                                            <p:txEl>
                                              <p:pRg st="0" end="0"/>
                                            </p:txEl>
                                          </p:spTgt>
                                        </p:tgtEl>
                                        <p:attrNameLst>
                                          <p:attrName>r</p:attrName>
                                        </p:attrNameLst>
                                      </p:cBhvr>
                                    </p:animRot>
                                    <p:animRot by="1500000">
                                      <p:cBhvr>
                                        <p:cTn id="77" dur="250" fill="hold">
                                          <p:stCondLst>
                                            <p:cond delay="750"/>
                                          </p:stCondLst>
                                        </p:cTn>
                                        <p:tgtEl>
                                          <p:spTgt spid="43">
                                            <p:txEl>
                                              <p:pRg st="0" end="0"/>
                                            </p:txEl>
                                          </p:spTgt>
                                        </p:tgtEl>
                                        <p:attrNameLst>
                                          <p:attrName>r</p:attrName>
                                        </p:attrNameLst>
                                      </p:cBhvr>
                                    </p:animRot>
                                  </p:childTnLst>
                                </p:cTn>
                              </p:par>
                              <p:par>
                                <p:cTn id="78" presetID="1"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childTnLst>
                                </p:cTn>
                              </p:par>
                              <p:par>
                                <p:cTn id="80" presetID="22" presetClass="exit" presetSubtype="8" fill="hold" grpId="1" nodeType="withEffect">
                                  <p:stCondLst>
                                    <p:cond delay="100"/>
                                  </p:stCondLst>
                                  <p:childTnLst>
                                    <p:animEffect transition="out" filter="wipe(left)">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lt">
                                    <p:tmPct val="0"/>
                                  </p:iterate>
                                  <p:childTnLst>
                                    <p:set>
                                      <p:cBhvr>
                                        <p:cTn id="86" dur="1" fill="hold">
                                          <p:stCondLst>
                                            <p:cond delay="0"/>
                                          </p:stCondLst>
                                        </p:cTn>
                                        <p:tgtEl>
                                          <p:spTgt spid="43">
                                            <p:txEl>
                                              <p:pRg st="1" end="1"/>
                                            </p:txEl>
                                          </p:spTgt>
                                        </p:tgtEl>
                                        <p:attrNameLst>
                                          <p:attrName>style.visibility</p:attrName>
                                        </p:attrNameLst>
                                      </p:cBhvr>
                                      <p:to>
                                        <p:strVal val="visible"/>
                                      </p:to>
                                    </p:set>
                                    <p:animEffect transition="in" filter="wipe(left)">
                                      <p:cBhvr>
                                        <p:cTn id="87" dur="750"/>
                                        <p:tgtEl>
                                          <p:spTgt spid="43">
                                            <p:txEl>
                                              <p:pRg st="1" end="1"/>
                                            </p:txEl>
                                          </p:spTgt>
                                        </p:tgtEl>
                                      </p:cBhvr>
                                    </p:animEffect>
                                  </p:childTnLst>
                                </p:cTn>
                              </p:par>
                              <p:par>
                                <p:cTn id="88" presetID="1" presetClass="entr" presetSubtype="0" fill="hold" nodeType="withEffect">
                                  <p:stCondLst>
                                    <p:cond delay="250"/>
                                  </p:stCondLst>
                                  <p:iterate type="lt">
                                    <p:tmAbs val="0"/>
                                  </p:iterate>
                                  <p:childTnLst>
                                    <p:set>
                                      <p:cBhvr>
                                        <p:cTn id="89" dur="1" fill="hold">
                                          <p:stCondLst>
                                            <p:cond delay="0"/>
                                          </p:stCondLst>
                                        </p:cTn>
                                        <p:tgtEl>
                                          <p:spTgt spid="43">
                                            <p:txEl>
                                              <p:pRg st="1" end="1"/>
                                            </p:txEl>
                                          </p:spTgt>
                                        </p:tgtEl>
                                        <p:attrNameLst>
                                          <p:attrName>style.visibility</p:attrName>
                                        </p:attrNameLst>
                                      </p:cBhvr>
                                      <p:to>
                                        <p:strVal val="visible"/>
                                      </p:to>
                                    </p:set>
                                  </p:childTnLst>
                                </p:cTn>
                              </p:par>
                              <p:par>
                                <p:cTn id="90" presetID="34" presetClass="emph" presetSubtype="0" fill="hold" nodeType="withEffect">
                                  <p:stCondLst>
                                    <p:cond delay="250"/>
                                  </p:stCondLst>
                                  <p:iterate type="lt">
                                    <p:tmPct val="10000"/>
                                  </p:iterate>
                                  <p:childTnLst>
                                    <p:animMotion origin="layout" path="M -4.44444E-6 -3.33333E-6 L 0.23855 0.00232 " pathEditMode="relative" rAng="0" ptsTypes="AA">
                                      <p:cBhvr>
                                        <p:cTn id="91" dur="500" accel="50000" decel="50000" autoRev="1" fill="hold">
                                          <p:stCondLst>
                                            <p:cond delay="0"/>
                                          </p:stCondLst>
                                        </p:cTn>
                                        <p:tgtEl>
                                          <p:spTgt spid="43">
                                            <p:txEl>
                                              <p:pRg st="1" end="1"/>
                                            </p:txEl>
                                          </p:spTgt>
                                        </p:tgtEl>
                                        <p:attrNameLst>
                                          <p:attrName>ppt_x</p:attrName>
                                          <p:attrName>ppt_y</p:attrName>
                                        </p:attrNameLst>
                                      </p:cBhvr>
                                      <p:rCtr x="11927" y="116"/>
                                    </p:animMotion>
                                    <p:animRot by="1500000">
                                      <p:cBhvr>
                                        <p:cTn id="92" dur="250" fill="hold">
                                          <p:stCondLst>
                                            <p:cond delay="0"/>
                                          </p:stCondLst>
                                        </p:cTn>
                                        <p:tgtEl>
                                          <p:spTgt spid="43">
                                            <p:txEl>
                                              <p:pRg st="1" end="1"/>
                                            </p:txEl>
                                          </p:spTgt>
                                        </p:tgtEl>
                                        <p:attrNameLst>
                                          <p:attrName>r</p:attrName>
                                        </p:attrNameLst>
                                      </p:cBhvr>
                                    </p:animRot>
                                    <p:animRot by="-1500000">
                                      <p:cBhvr>
                                        <p:cTn id="93" dur="250" fill="hold">
                                          <p:stCondLst>
                                            <p:cond delay="250"/>
                                          </p:stCondLst>
                                        </p:cTn>
                                        <p:tgtEl>
                                          <p:spTgt spid="43">
                                            <p:txEl>
                                              <p:pRg st="1" end="1"/>
                                            </p:txEl>
                                          </p:spTgt>
                                        </p:tgtEl>
                                        <p:attrNameLst>
                                          <p:attrName>r</p:attrName>
                                        </p:attrNameLst>
                                      </p:cBhvr>
                                    </p:animRot>
                                    <p:animRot by="-1500000">
                                      <p:cBhvr>
                                        <p:cTn id="94" dur="250" fill="hold">
                                          <p:stCondLst>
                                            <p:cond delay="500"/>
                                          </p:stCondLst>
                                        </p:cTn>
                                        <p:tgtEl>
                                          <p:spTgt spid="43">
                                            <p:txEl>
                                              <p:pRg st="1" end="1"/>
                                            </p:txEl>
                                          </p:spTgt>
                                        </p:tgtEl>
                                        <p:attrNameLst>
                                          <p:attrName>r</p:attrName>
                                        </p:attrNameLst>
                                      </p:cBhvr>
                                    </p:animRot>
                                    <p:animRot by="1500000">
                                      <p:cBhvr>
                                        <p:cTn id="95" dur="250" fill="hold">
                                          <p:stCondLst>
                                            <p:cond delay="750"/>
                                          </p:stCondLst>
                                        </p:cTn>
                                        <p:tgtEl>
                                          <p:spTgt spid="43">
                                            <p:txEl>
                                              <p:pRg st="1" end="1"/>
                                            </p:txEl>
                                          </p:spTgt>
                                        </p:tgtEl>
                                        <p:attrNameLst>
                                          <p:attrName>r</p:attrName>
                                        </p:attrNameLst>
                                      </p:cBhvr>
                                    </p:animRot>
                                  </p:childTnLst>
                                </p:cTn>
                              </p:par>
                              <p:par>
                                <p:cTn id="96" presetID="1" presetClass="entr" presetSubtype="0" fill="hold" grpId="0" nodeType="withEffect">
                                  <p:stCondLst>
                                    <p:cond delay="250"/>
                                  </p:stCondLst>
                                  <p:childTnLst>
                                    <p:set>
                                      <p:cBhvr>
                                        <p:cTn id="97" dur="1" fill="hold">
                                          <p:stCondLst>
                                            <p:cond delay="0"/>
                                          </p:stCondLst>
                                        </p:cTn>
                                        <p:tgtEl>
                                          <p:spTgt spid="40"/>
                                        </p:tgtEl>
                                        <p:attrNameLst>
                                          <p:attrName>style.visibility</p:attrName>
                                        </p:attrNameLst>
                                      </p:cBhvr>
                                      <p:to>
                                        <p:strVal val="visible"/>
                                      </p:to>
                                    </p:set>
                                  </p:childTnLst>
                                </p:cTn>
                              </p:par>
                              <p:par>
                                <p:cTn id="98" presetID="22" presetClass="exit" presetSubtype="8" fill="hold" grpId="1" nodeType="withEffect">
                                  <p:stCondLst>
                                    <p:cond delay="100"/>
                                  </p:stCondLst>
                                  <p:childTnLst>
                                    <p:animEffect transition="out" filter="wipe(left)">
                                      <p:cBhvr>
                                        <p:cTn id="99" dur="500"/>
                                        <p:tgtEl>
                                          <p:spTgt spid="41"/>
                                        </p:tgtEl>
                                      </p:cBhvr>
                                    </p:animEffect>
                                    <p:set>
                                      <p:cBhvr>
                                        <p:cTn id="100" dur="1" fill="hold">
                                          <p:stCondLst>
                                            <p:cond delay="499"/>
                                          </p:stCondLst>
                                        </p:cTn>
                                        <p:tgtEl>
                                          <p:spTgt spid="4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iterate type="lt">
                                    <p:tmPct val="0"/>
                                  </p:iterate>
                                  <p:childTnLst>
                                    <p:set>
                                      <p:cBhvr>
                                        <p:cTn id="104" dur="1" fill="hold">
                                          <p:stCondLst>
                                            <p:cond delay="0"/>
                                          </p:stCondLst>
                                        </p:cTn>
                                        <p:tgtEl>
                                          <p:spTgt spid="43">
                                            <p:txEl>
                                              <p:pRg st="2" end="2"/>
                                            </p:txEl>
                                          </p:spTgt>
                                        </p:tgtEl>
                                        <p:attrNameLst>
                                          <p:attrName>style.visibility</p:attrName>
                                        </p:attrNameLst>
                                      </p:cBhvr>
                                      <p:to>
                                        <p:strVal val="visible"/>
                                      </p:to>
                                    </p:set>
                                    <p:animEffect transition="in" filter="wipe(left)">
                                      <p:cBhvr>
                                        <p:cTn id="105" dur="750"/>
                                        <p:tgtEl>
                                          <p:spTgt spid="43">
                                            <p:txEl>
                                              <p:pRg st="2" end="2"/>
                                            </p:txEl>
                                          </p:spTgt>
                                        </p:tgtEl>
                                      </p:cBhvr>
                                    </p:animEffect>
                                  </p:childTnLst>
                                </p:cTn>
                              </p:par>
                              <p:par>
                                <p:cTn id="106" presetID="1" presetClass="entr" presetSubtype="0" fill="hold" nodeType="withEffect">
                                  <p:stCondLst>
                                    <p:cond delay="250"/>
                                  </p:stCondLst>
                                  <p:iterate type="lt">
                                    <p:tmAbs val="0"/>
                                  </p:iterate>
                                  <p:childTnLst>
                                    <p:set>
                                      <p:cBhvr>
                                        <p:cTn id="107" dur="1" fill="hold">
                                          <p:stCondLst>
                                            <p:cond delay="0"/>
                                          </p:stCondLst>
                                        </p:cTn>
                                        <p:tgtEl>
                                          <p:spTgt spid="43">
                                            <p:txEl>
                                              <p:pRg st="2" end="2"/>
                                            </p:txEl>
                                          </p:spTgt>
                                        </p:tgtEl>
                                        <p:attrNameLst>
                                          <p:attrName>style.visibility</p:attrName>
                                        </p:attrNameLst>
                                      </p:cBhvr>
                                      <p:to>
                                        <p:strVal val="visible"/>
                                      </p:to>
                                    </p:set>
                                  </p:childTnLst>
                                </p:cTn>
                              </p:par>
                              <p:par>
                                <p:cTn id="108" presetID="34" presetClass="emph" presetSubtype="0" fill="hold" nodeType="withEffect">
                                  <p:stCondLst>
                                    <p:cond delay="250"/>
                                  </p:stCondLst>
                                  <p:iterate type="lt">
                                    <p:tmPct val="10000"/>
                                  </p:iterate>
                                  <p:childTnLst>
                                    <p:animMotion origin="layout" path="M 2.77778E-7 5.55112E-17 L 0.21319 -0.0044 " pathEditMode="relative" rAng="0" ptsTypes="AA">
                                      <p:cBhvr>
                                        <p:cTn id="109" dur="500" accel="50000" decel="50000" autoRev="1" fill="hold">
                                          <p:stCondLst>
                                            <p:cond delay="0"/>
                                          </p:stCondLst>
                                        </p:cTn>
                                        <p:tgtEl>
                                          <p:spTgt spid="43">
                                            <p:txEl>
                                              <p:pRg st="2" end="2"/>
                                            </p:txEl>
                                          </p:spTgt>
                                        </p:tgtEl>
                                        <p:attrNameLst>
                                          <p:attrName>ppt_x</p:attrName>
                                          <p:attrName>ppt_y</p:attrName>
                                        </p:attrNameLst>
                                      </p:cBhvr>
                                      <p:rCtr x="10660" y="-231"/>
                                    </p:animMotion>
                                    <p:animRot by="1500000">
                                      <p:cBhvr>
                                        <p:cTn id="110" dur="250" fill="hold">
                                          <p:stCondLst>
                                            <p:cond delay="0"/>
                                          </p:stCondLst>
                                        </p:cTn>
                                        <p:tgtEl>
                                          <p:spTgt spid="43">
                                            <p:txEl>
                                              <p:pRg st="2" end="2"/>
                                            </p:txEl>
                                          </p:spTgt>
                                        </p:tgtEl>
                                        <p:attrNameLst>
                                          <p:attrName>r</p:attrName>
                                        </p:attrNameLst>
                                      </p:cBhvr>
                                    </p:animRot>
                                    <p:animRot by="-1500000">
                                      <p:cBhvr>
                                        <p:cTn id="111" dur="250" fill="hold">
                                          <p:stCondLst>
                                            <p:cond delay="250"/>
                                          </p:stCondLst>
                                        </p:cTn>
                                        <p:tgtEl>
                                          <p:spTgt spid="43">
                                            <p:txEl>
                                              <p:pRg st="2" end="2"/>
                                            </p:txEl>
                                          </p:spTgt>
                                        </p:tgtEl>
                                        <p:attrNameLst>
                                          <p:attrName>r</p:attrName>
                                        </p:attrNameLst>
                                      </p:cBhvr>
                                    </p:animRot>
                                    <p:animRot by="-1500000">
                                      <p:cBhvr>
                                        <p:cTn id="112" dur="250" fill="hold">
                                          <p:stCondLst>
                                            <p:cond delay="500"/>
                                          </p:stCondLst>
                                        </p:cTn>
                                        <p:tgtEl>
                                          <p:spTgt spid="43">
                                            <p:txEl>
                                              <p:pRg st="2" end="2"/>
                                            </p:txEl>
                                          </p:spTgt>
                                        </p:tgtEl>
                                        <p:attrNameLst>
                                          <p:attrName>r</p:attrName>
                                        </p:attrNameLst>
                                      </p:cBhvr>
                                    </p:animRot>
                                    <p:animRot by="1500000">
                                      <p:cBhvr>
                                        <p:cTn id="113" dur="250" fill="hold">
                                          <p:stCondLst>
                                            <p:cond delay="750"/>
                                          </p:stCondLst>
                                        </p:cTn>
                                        <p:tgtEl>
                                          <p:spTgt spid="43">
                                            <p:txEl>
                                              <p:pRg st="2" end="2"/>
                                            </p:txEl>
                                          </p:spTgt>
                                        </p:tgtEl>
                                        <p:attrNameLst>
                                          <p:attrName>r</p:attrName>
                                        </p:attrNameLst>
                                      </p:cBhvr>
                                    </p:animRot>
                                  </p:childTnLst>
                                </p:cTn>
                              </p:par>
                              <p:par>
                                <p:cTn id="114" presetID="1" presetClass="entr" presetSubtype="0" fill="hold" grpId="0" nodeType="withEffect">
                                  <p:stCondLst>
                                    <p:cond delay="250"/>
                                  </p:stCondLst>
                                  <p:childTnLst>
                                    <p:set>
                                      <p:cBhvr>
                                        <p:cTn id="115" dur="1" fill="hold">
                                          <p:stCondLst>
                                            <p:cond delay="0"/>
                                          </p:stCondLst>
                                        </p:cTn>
                                        <p:tgtEl>
                                          <p:spTgt spid="39"/>
                                        </p:tgtEl>
                                        <p:attrNameLst>
                                          <p:attrName>style.visibility</p:attrName>
                                        </p:attrNameLst>
                                      </p:cBhvr>
                                      <p:to>
                                        <p:strVal val="visible"/>
                                      </p:to>
                                    </p:set>
                                  </p:childTnLst>
                                </p:cTn>
                              </p:par>
                              <p:par>
                                <p:cTn id="116" presetID="22" presetClass="exit" presetSubtype="8" fill="hold" grpId="1" nodeType="withEffect">
                                  <p:stCondLst>
                                    <p:cond delay="100"/>
                                  </p:stCondLst>
                                  <p:childTnLst>
                                    <p:animEffect transition="out" filter="wipe(left)">
                                      <p:cBhvr>
                                        <p:cTn id="117" dur="500"/>
                                        <p:tgtEl>
                                          <p:spTgt spid="40"/>
                                        </p:tgtEl>
                                      </p:cBhvr>
                                    </p:animEffect>
                                    <p:set>
                                      <p:cBhvr>
                                        <p:cTn id="118" dur="1" fill="hold">
                                          <p:stCondLst>
                                            <p:cond delay="499"/>
                                          </p:stCondLst>
                                        </p:cTn>
                                        <p:tgtEl>
                                          <p:spTgt spid="4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lt">
                                    <p:tmPct val="0"/>
                                  </p:iterate>
                                  <p:childTnLst>
                                    <p:set>
                                      <p:cBhvr>
                                        <p:cTn id="122" dur="1" fill="hold">
                                          <p:stCondLst>
                                            <p:cond delay="0"/>
                                          </p:stCondLst>
                                        </p:cTn>
                                        <p:tgtEl>
                                          <p:spTgt spid="43">
                                            <p:txEl>
                                              <p:pRg st="3" end="3"/>
                                            </p:txEl>
                                          </p:spTgt>
                                        </p:tgtEl>
                                        <p:attrNameLst>
                                          <p:attrName>style.visibility</p:attrName>
                                        </p:attrNameLst>
                                      </p:cBhvr>
                                      <p:to>
                                        <p:strVal val="visible"/>
                                      </p:to>
                                    </p:set>
                                    <p:animEffect transition="in" filter="wipe(left)">
                                      <p:cBhvr>
                                        <p:cTn id="123" dur="750"/>
                                        <p:tgtEl>
                                          <p:spTgt spid="43">
                                            <p:txEl>
                                              <p:pRg st="3" end="3"/>
                                            </p:txEl>
                                          </p:spTgt>
                                        </p:tgtEl>
                                      </p:cBhvr>
                                    </p:animEffect>
                                  </p:childTnLst>
                                </p:cTn>
                              </p:par>
                              <p:par>
                                <p:cTn id="124" presetID="1" presetClass="entr" presetSubtype="0" fill="hold" nodeType="withEffect">
                                  <p:stCondLst>
                                    <p:cond delay="250"/>
                                  </p:stCondLst>
                                  <p:iterate type="lt">
                                    <p:tmAbs val="0"/>
                                  </p:iterate>
                                  <p:childTnLst>
                                    <p:set>
                                      <p:cBhvr>
                                        <p:cTn id="125" dur="1" fill="hold">
                                          <p:stCondLst>
                                            <p:cond delay="0"/>
                                          </p:stCondLst>
                                        </p:cTn>
                                        <p:tgtEl>
                                          <p:spTgt spid="43">
                                            <p:txEl>
                                              <p:pRg st="3" end="3"/>
                                            </p:txEl>
                                          </p:spTgt>
                                        </p:tgtEl>
                                        <p:attrNameLst>
                                          <p:attrName>style.visibility</p:attrName>
                                        </p:attrNameLst>
                                      </p:cBhvr>
                                      <p:to>
                                        <p:strVal val="visible"/>
                                      </p:to>
                                    </p:set>
                                  </p:childTnLst>
                                </p:cTn>
                              </p:par>
                              <p:par>
                                <p:cTn id="126" presetID="34" presetClass="emph" presetSubtype="0" fill="hold" nodeType="withEffect">
                                  <p:stCondLst>
                                    <p:cond delay="250"/>
                                  </p:stCondLst>
                                  <p:iterate type="lt">
                                    <p:tmPct val="10000"/>
                                  </p:iterate>
                                  <p:childTnLst>
                                    <p:animMotion origin="layout" path="M 2.77778E-7 3.33333E-6 L 0.20069 -0.00186 " pathEditMode="relative" rAng="0" ptsTypes="AA">
                                      <p:cBhvr>
                                        <p:cTn id="127" dur="500" accel="50000" decel="50000" autoRev="1" fill="hold">
                                          <p:stCondLst>
                                            <p:cond delay="0"/>
                                          </p:stCondLst>
                                        </p:cTn>
                                        <p:tgtEl>
                                          <p:spTgt spid="43">
                                            <p:txEl>
                                              <p:pRg st="3" end="3"/>
                                            </p:txEl>
                                          </p:spTgt>
                                        </p:tgtEl>
                                        <p:attrNameLst>
                                          <p:attrName>ppt_x</p:attrName>
                                          <p:attrName>ppt_y</p:attrName>
                                        </p:attrNameLst>
                                      </p:cBhvr>
                                      <p:rCtr x="10035" y="-93"/>
                                    </p:animMotion>
                                    <p:animRot by="1500000">
                                      <p:cBhvr>
                                        <p:cTn id="128" dur="250" fill="hold">
                                          <p:stCondLst>
                                            <p:cond delay="0"/>
                                          </p:stCondLst>
                                        </p:cTn>
                                        <p:tgtEl>
                                          <p:spTgt spid="43">
                                            <p:txEl>
                                              <p:pRg st="3" end="3"/>
                                            </p:txEl>
                                          </p:spTgt>
                                        </p:tgtEl>
                                        <p:attrNameLst>
                                          <p:attrName>r</p:attrName>
                                        </p:attrNameLst>
                                      </p:cBhvr>
                                    </p:animRot>
                                    <p:animRot by="-1500000">
                                      <p:cBhvr>
                                        <p:cTn id="129" dur="250" fill="hold">
                                          <p:stCondLst>
                                            <p:cond delay="250"/>
                                          </p:stCondLst>
                                        </p:cTn>
                                        <p:tgtEl>
                                          <p:spTgt spid="43">
                                            <p:txEl>
                                              <p:pRg st="3" end="3"/>
                                            </p:txEl>
                                          </p:spTgt>
                                        </p:tgtEl>
                                        <p:attrNameLst>
                                          <p:attrName>r</p:attrName>
                                        </p:attrNameLst>
                                      </p:cBhvr>
                                    </p:animRot>
                                    <p:animRot by="-1500000">
                                      <p:cBhvr>
                                        <p:cTn id="130" dur="250" fill="hold">
                                          <p:stCondLst>
                                            <p:cond delay="500"/>
                                          </p:stCondLst>
                                        </p:cTn>
                                        <p:tgtEl>
                                          <p:spTgt spid="43">
                                            <p:txEl>
                                              <p:pRg st="3" end="3"/>
                                            </p:txEl>
                                          </p:spTgt>
                                        </p:tgtEl>
                                        <p:attrNameLst>
                                          <p:attrName>r</p:attrName>
                                        </p:attrNameLst>
                                      </p:cBhvr>
                                    </p:animRot>
                                    <p:animRot by="1500000">
                                      <p:cBhvr>
                                        <p:cTn id="131" dur="250" fill="hold">
                                          <p:stCondLst>
                                            <p:cond delay="750"/>
                                          </p:stCondLst>
                                        </p:cTn>
                                        <p:tgtEl>
                                          <p:spTgt spid="43">
                                            <p:txEl>
                                              <p:pRg st="3" end="3"/>
                                            </p:txEl>
                                          </p:spTgt>
                                        </p:tgtEl>
                                        <p:attrNameLst>
                                          <p:attrName>r</p:attrName>
                                        </p:attrNameLst>
                                      </p:cBhvr>
                                    </p:animRot>
                                  </p:childTnLst>
                                </p:cTn>
                              </p:par>
                              <p:par>
                                <p:cTn id="132" presetID="1" presetClass="entr" presetSubtype="0" fill="hold" grpId="0" nodeType="withEffect">
                                  <p:stCondLst>
                                    <p:cond delay="250"/>
                                  </p:stCondLst>
                                  <p:childTnLst>
                                    <p:set>
                                      <p:cBhvr>
                                        <p:cTn id="133" dur="1" fill="hold">
                                          <p:stCondLst>
                                            <p:cond delay="0"/>
                                          </p:stCondLst>
                                        </p:cTn>
                                        <p:tgtEl>
                                          <p:spTgt spid="38"/>
                                        </p:tgtEl>
                                        <p:attrNameLst>
                                          <p:attrName>style.visibility</p:attrName>
                                        </p:attrNameLst>
                                      </p:cBhvr>
                                      <p:to>
                                        <p:strVal val="visible"/>
                                      </p:to>
                                    </p:set>
                                  </p:childTnLst>
                                </p:cTn>
                              </p:par>
                              <p:par>
                                <p:cTn id="134" presetID="22" presetClass="exit" presetSubtype="8" fill="hold" grpId="1" nodeType="withEffect">
                                  <p:stCondLst>
                                    <p:cond delay="100"/>
                                  </p:stCondLst>
                                  <p:childTnLst>
                                    <p:animEffect transition="out" filter="wipe(left)">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iterate type="lt">
                                    <p:tmPct val="0"/>
                                  </p:iterate>
                                  <p:childTnLst>
                                    <p:set>
                                      <p:cBhvr>
                                        <p:cTn id="140" dur="1" fill="hold">
                                          <p:stCondLst>
                                            <p:cond delay="0"/>
                                          </p:stCondLst>
                                        </p:cTn>
                                        <p:tgtEl>
                                          <p:spTgt spid="43">
                                            <p:txEl>
                                              <p:pRg st="4" end="4"/>
                                            </p:txEl>
                                          </p:spTgt>
                                        </p:tgtEl>
                                        <p:attrNameLst>
                                          <p:attrName>style.visibility</p:attrName>
                                        </p:attrNameLst>
                                      </p:cBhvr>
                                      <p:to>
                                        <p:strVal val="visible"/>
                                      </p:to>
                                    </p:set>
                                    <p:animEffect transition="in" filter="wipe(left)">
                                      <p:cBhvr>
                                        <p:cTn id="141" dur="750"/>
                                        <p:tgtEl>
                                          <p:spTgt spid="43">
                                            <p:txEl>
                                              <p:pRg st="4" end="4"/>
                                            </p:txEl>
                                          </p:spTgt>
                                        </p:tgtEl>
                                      </p:cBhvr>
                                    </p:animEffect>
                                  </p:childTnLst>
                                </p:cTn>
                              </p:par>
                              <p:par>
                                <p:cTn id="142" presetID="1" presetClass="entr" presetSubtype="0" fill="hold" nodeType="withEffect">
                                  <p:stCondLst>
                                    <p:cond delay="250"/>
                                  </p:stCondLst>
                                  <p:iterate type="lt">
                                    <p:tmAbs val="0"/>
                                  </p:iterate>
                                  <p:childTnLst>
                                    <p:set>
                                      <p:cBhvr>
                                        <p:cTn id="143" dur="1" fill="hold">
                                          <p:stCondLst>
                                            <p:cond delay="0"/>
                                          </p:stCondLst>
                                        </p:cTn>
                                        <p:tgtEl>
                                          <p:spTgt spid="43">
                                            <p:txEl>
                                              <p:pRg st="4" end="4"/>
                                            </p:txEl>
                                          </p:spTgt>
                                        </p:tgtEl>
                                        <p:attrNameLst>
                                          <p:attrName>style.visibility</p:attrName>
                                        </p:attrNameLst>
                                      </p:cBhvr>
                                      <p:to>
                                        <p:strVal val="visible"/>
                                      </p:to>
                                    </p:set>
                                  </p:childTnLst>
                                </p:cTn>
                              </p:par>
                              <p:par>
                                <p:cTn id="144" presetID="34" presetClass="emph" presetSubtype="0" fill="hold" nodeType="withEffect">
                                  <p:stCondLst>
                                    <p:cond delay="250"/>
                                  </p:stCondLst>
                                  <p:iterate type="lt">
                                    <p:tmPct val="10000"/>
                                  </p:iterate>
                                  <p:childTnLst>
                                    <p:animMotion origin="layout" path="M 0 -3.33333E-6 L 0.23472 -0.00069 " pathEditMode="relative" rAng="0" ptsTypes="AA">
                                      <p:cBhvr>
                                        <p:cTn id="145" dur="500" accel="50000" decel="50000" autoRev="1" fill="hold">
                                          <p:stCondLst>
                                            <p:cond delay="0"/>
                                          </p:stCondLst>
                                        </p:cTn>
                                        <p:tgtEl>
                                          <p:spTgt spid="43">
                                            <p:txEl>
                                              <p:pRg st="4" end="4"/>
                                            </p:txEl>
                                          </p:spTgt>
                                        </p:tgtEl>
                                        <p:attrNameLst>
                                          <p:attrName>ppt_x</p:attrName>
                                          <p:attrName>ppt_y</p:attrName>
                                        </p:attrNameLst>
                                      </p:cBhvr>
                                      <p:rCtr x="11736" y="-46"/>
                                    </p:animMotion>
                                    <p:animRot by="1500000">
                                      <p:cBhvr>
                                        <p:cTn id="146" dur="250" fill="hold">
                                          <p:stCondLst>
                                            <p:cond delay="0"/>
                                          </p:stCondLst>
                                        </p:cTn>
                                        <p:tgtEl>
                                          <p:spTgt spid="43">
                                            <p:txEl>
                                              <p:pRg st="4" end="4"/>
                                            </p:txEl>
                                          </p:spTgt>
                                        </p:tgtEl>
                                        <p:attrNameLst>
                                          <p:attrName>r</p:attrName>
                                        </p:attrNameLst>
                                      </p:cBhvr>
                                    </p:animRot>
                                    <p:animRot by="-1500000">
                                      <p:cBhvr>
                                        <p:cTn id="147" dur="250" fill="hold">
                                          <p:stCondLst>
                                            <p:cond delay="250"/>
                                          </p:stCondLst>
                                        </p:cTn>
                                        <p:tgtEl>
                                          <p:spTgt spid="43">
                                            <p:txEl>
                                              <p:pRg st="4" end="4"/>
                                            </p:txEl>
                                          </p:spTgt>
                                        </p:tgtEl>
                                        <p:attrNameLst>
                                          <p:attrName>r</p:attrName>
                                        </p:attrNameLst>
                                      </p:cBhvr>
                                    </p:animRot>
                                    <p:animRot by="-1500000">
                                      <p:cBhvr>
                                        <p:cTn id="148" dur="250" fill="hold">
                                          <p:stCondLst>
                                            <p:cond delay="500"/>
                                          </p:stCondLst>
                                        </p:cTn>
                                        <p:tgtEl>
                                          <p:spTgt spid="43">
                                            <p:txEl>
                                              <p:pRg st="4" end="4"/>
                                            </p:txEl>
                                          </p:spTgt>
                                        </p:tgtEl>
                                        <p:attrNameLst>
                                          <p:attrName>r</p:attrName>
                                        </p:attrNameLst>
                                      </p:cBhvr>
                                    </p:animRot>
                                    <p:animRot by="1500000">
                                      <p:cBhvr>
                                        <p:cTn id="149" dur="250" fill="hold">
                                          <p:stCondLst>
                                            <p:cond delay="750"/>
                                          </p:stCondLst>
                                        </p:cTn>
                                        <p:tgtEl>
                                          <p:spTgt spid="43">
                                            <p:txEl>
                                              <p:pRg st="4" end="4"/>
                                            </p:txEl>
                                          </p:spTgt>
                                        </p:tgtEl>
                                        <p:attrNameLst>
                                          <p:attrName>r</p:attrName>
                                        </p:attrNameLst>
                                      </p:cBhvr>
                                    </p:animRot>
                                  </p:childTnLst>
                                </p:cTn>
                              </p:par>
                              <p:par>
                                <p:cTn id="150" presetID="1" presetClass="entr" presetSubtype="0" fill="hold" grpId="0" nodeType="withEffect">
                                  <p:stCondLst>
                                    <p:cond delay="250"/>
                                  </p:stCondLst>
                                  <p:childTnLst>
                                    <p:set>
                                      <p:cBhvr>
                                        <p:cTn id="151" dur="1" fill="hold">
                                          <p:stCondLst>
                                            <p:cond delay="0"/>
                                          </p:stCondLst>
                                        </p:cTn>
                                        <p:tgtEl>
                                          <p:spTgt spid="37"/>
                                        </p:tgtEl>
                                        <p:attrNameLst>
                                          <p:attrName>style.visibility</p:attrName>
                                        </p:attrNameLst>
                                      </p:cBhvr>
                                      <p:to>
                                        <p:strVal val="visible"/>
                                      </p:to>
                                    </p:set>
                                  </p:childTnLst>
                                </p:cTn>
                              </p:par>
                              <p:par>
                                <p:cTn id="152" presetID="22" presetClass="exit" presetSubtype="8" fill="hold" grpId="1" nodeType="withEffect">
                                  <p:stCondLst>
                                    <p:cond delay="100"/>
                                  </p:stCondLst>
                                  <p:childTnLst>
                                    <p:animEffect transition="out" filter="wipe(left)">
                                      <p:cBhvr>
                                        <p:cTn id="153" dur="500"/>
                                        <p:tgtEl>
                                          <p:spTgt spid="38"/>
                                        </p:tgtEl>
                                      </p:cBhvr>
                                    </p:animEffect>
                                    <p:set>
                                      <p:cBhvr>
                                        <p:cTn id="154" dur="1" fill="hold">
                                          <p:stCondLst>
                                            <p:cond delay="499"/>
                                          </p:stCondLst>
                                        </p:cTn>
                                        <p:tgtEl>
                                          <p:spTgt spid="3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iterate type="lt">
                                    <p:tmPct val="0"/>
                                  </p:iterate>
                                  <p:childTnLst>
                                    <p:set>
                                      <p:cBhvr>
                                        <p:cTn id="158" dur="1" fill="hold">
                                          <p:stCondLst>
                                            <p:cond delay="0"/>
                                          </p:stCondLst>
                                        </p:cTn>
                                        <p:tgtEl>
                                          <p:spTgt spid="43">
                                            <p:txEl>
                                              <p:pRg st="5" end="5"/>
                                            </p:txEl>
                                          </p:spTgt>
                                        </p:tgtEl>
                                        <p:attrNameLst>
                                          <p:attrName>style.visibility</p:attrName>
                                        </p:attrNameLst>
                                      </p:cBhvr>
                                      <p:to>
                                        <p:strVal val="visible"/>
                                      </p:to>
                                    </p:set>
                                    <p:animEffect transition="in" filter="wipe(left)">
                                      <p:cBhvr>
                                        <p:cTn id="159" dur="750"/>
                                        <p:tgtEl>
                                          <p:spTgt spid="43">
                                            <p:txEl>
                                              <p:pRg st="5" end="5"/>
                                            </p:txEl>
                                          </p:spTgt>
                                        </p:tgtEl>
                                      </p:cBhvr>
                                    </p:animEffect>
                                  </p:childTnLst>
                                </p:cTn>
                              </p:par>
                              <p:par>
                                <p:cTn id="160" presetID="1" presetClass="entr" presetSubtype="0" fill="hold" nodeType="withEffect">
                                  <p:stCondLst>
                                    <p:cond delay="0"/>
                                  </p:stCondLst>
                                  <p:iterate type="lt">
                                    <p:tmAbs val="0"/>
                                  </p:iterate>
                                  <p:childTnLst>
                                    <p:set>
                                      <p:cBhvr>
                                        <p:cTn id="161" dur="1" fill="hold">
                                          <p:stCondLst>
                                            <p:cond delay="0"/>
                                          </p:stCondLst>
                                        </p:cTn>
                                        <p:tgtEl>
                                          <p:spTgt spid="43">
                                            <p:txEl>
                                              <p:pRg st="5" end="5"/>
                                            </p:txEl>
                                          </p:spTgt>
                                        </p:tgtEl>
                                        <p:attrNameLst>
                                          <p:attrName>style.visibility</p:attrName>
                                        </p:attrNameLst>
                                      </p:cBhvr>
                                      <p:to>
                                        <p:strVal val="visible"/>
                                      </p:to>
                                    </p:set>
                                  </p:childTnLst>
                                </p:cTn>
                              </p:par>
                              <p:par>
                                <p:cTn id="162" presetID="34" presetClass="emph" presetSubtype="0" fill="hold" nodeType="withEffect">
                                  <p:stCondLst>
                                    <p:cond delay="250"/>
                                  </p:stCondLst>
                                  <p:iterate type="lt">
                                    <p:tmPct val="10000"/>
                                  </p:iterate>
                                  <p:childTnLst>
                                    <p:animMotion origin="layout" path="M -2.5E-6 1.48148E-6 L 0.21233 0.00092 " pathEditMode="relative" rAng="0" ptsTypes="AA">
                                      <p:cBhvr>
                                        <p:cTn id="163" dur="500" accel="50000" decel="50000" autoRev="1" fill="hold">
                                          <p:stCondLst>
                                            <p:cond delay="0"/>
                                          </p:stCondLst>
                                        </p:cTn>
                                        <p:tgtEl>
                                          <p:spTgt spid="43">
                                            <p:txEl>
                                              <p:pRg st="5" end="5"/>
                                            </p:txEl>
                                          </p:spTgt>
                                        </p:tgtEl>
                                        <p:attrNameLst>
                                          <p:attrName>ppt_x</p:attrName>
                                          <p:attrName>ppt_y</p:attrName>
                                        </p:attrNameLst>
                                      </p:cBhvr>
                                      <p:rCtr x="10608" y="46"/>
                                    </p:animMotion>
                                    <p:animRot by="1500000">
                                      <p:cBhvr>
                                        <p:cTn id="164" dur="250" fill="hold">
                                          <p:stCondLst>
                                            <p:cond delay="0"/>
                                          </p:stCondLst>
                                        </p:cTn>
                                        <p:tgtEl>
                                          <p:spTgt spid="43">
                                            <p:txEl>
                                              <p:pRg st="5" end="5"/>
                                            </p:txEl>
                                          </p:spTgt>
                                        </p:tgtEl>
                                        <p:attrNameLst>
                                          <p:attrName>r</p:attrName>
                                        </p:attrNameLst>
                                      </p:cBhvr>
                                    </p:animRot>
                                    <p:animRot by="-1500000">
                                      <p:cBhvr>
                                        <p:cTn id="165" dur="250" fill="hold">
                                          <p:stCondLst>
                                            <p:cond delay="250"/>
                                          </p:stCondLst>
                                        </p:cTn>
                                        <p:tgtEl>
                                          <p:spTgt spid="43">
                                            <p:txEl>
                                              <p:pRg st="5" end="5"/>
                                            </p:txEl>
                                          </p:spTgt>
                                        </p:tgtEl>
                                        <p:attrNameLst>
                                          <p:attrName>r</p:attrName>
                                        </p:attrNameLst>
                                      </p:cBhvr>
                                    </p:animRot>
                                    <p:animRot by="-1500000">
                                      <p:cBhvr>
                                        <p:cTn id="166" dur="250" fill="hold">
                                          <p:stCondLst>
                                            <p:cond delay="500"/>
                                          </p:stCondLst>
                                        </p:cTn>
                                        <p:tgtEl>
                                          <p:spTgt spid="43">
                                            <p:txEl>
                                              <p:pRg st="5" end="5"/>
                                            </p:txEl>
                                          </p:spTgt>
                                        </p:tgtEl>
                                        <p:attrNameLst>
                                          <p:attrName>r</p:attrName>
                                        </p:attrNameLst>
                                      </p:cBhvr>
                                    </p:animRot>
                                    <p:animRot by="1500000">
                                      <p:cBhvr>
                                        <p:cTn id="167" dur="250" fill="hold">
                                          <p:stCondLst>
                                            <p:cond delay="750"/>
                                          </p:stCondLst>
                                        </p:cTn>
                                        <p:tgtEl>
                                          <p:spTgt spid="43">
                                            <p:txEl>
                                              <p:pRg st="5" end="5"/>
                                            </p:txEl>
                                          </p:spTgt>
                                        </p:tgtEl>
                                        <p:attrNameLst>
                                          <p:attrName>r</p:attrName>
                                        </p:attrNameLst>
                                      </p:cBhvr>
                                    </p:animRot>
                                  </p:childTnLst>
                                </p:cTn>
                              </p:par>
                              <p:par>
                                <p:cTn id="168" presetID="1" presetClass="entr" presetSubtype="0" fill="hold" grpId="0" nodeType="withEffect">
                                  <p:stCondLst>
                                    <p:cond delay="250"/>
                                  </p:stCondLst>
                                  <p:childTnLst>
                                    <p:set>
                                      <p:cBhvr>
                                        <p:cTn id="169" dur="1" fill="hold">
                                          <p:stCondLst>
                                            <p:cond delay="0"/>
                                          </p:stCondLst>
                                        </p:cTn>
                                        <p:tgtEl>
                                          <p:spTgt spid="36"/>
                                        </p:tgtEl>
                                        <p:attrNameLst>
                                          <p:attrName>style.visibility</p:attrName>
                                        </p:attrNameLst>
                                      </p:cBhvr>
                                      <p:to>
                                        <p:strVal val="visible"/>
                                      </p:to>
                                    </p:set>
                                  </p:childTnLst>
                                </p:cTn>
                              </p:par>
                              <p:par>
                                <p:cTn id="170" presetID="22" presetClass="exit" presetSubtype="8" fill="hold" grpId="1" nodeType="withEffect">
                                  <p:stCondLst>
                                    <p:cond delay="100"/>
                                  </p:stCondLst>
                                  <p:childTnLst>
                                    <p:animEffect transition="out" filter="wipe(left)">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iterate type="lt">
                                    <p:tmPct val="0"/>
                                  </p:iterate>
                                  <p:childTnLst>
                                    <p:set>
                                      <p:cBhvr>
                                        <p:cTn id="176" dur="1" fill="hold">
                                          <p:stCondLst>
                                            <p:cond delay="0"/>
                                          </p:stCondLst>
                                        </p:cTn>
                                        <p:tgtEl>
                                          <p:spTgt spid="43">
                                            <p:txEl>
                                              <p:pRg st="6" end="6"/>
                                            </p:txEl>
                                          </p:spTgt>
                                        </p:tgtEl>
                                        <p:attrNameLst>
                                          <p:attrName>style.visibility</p:attrName>
                                        </p:attrNameLst>
                                      </p:cBhvr>
                                      <p:to>
                                        <p:strVal val="visible"/>
                                      </p:to>
                                    </p:set>
                                    <p:animEffect transition="in" filter="wipe(left)">
                                      <p:cBhvr>
                                        <p:cTn id="177" dur="750"/>
                                        <p:tgtEl>
                                          <p:spTgt spid="43">
                                            <p:txEl>
                                              <p:pRg st="6" end="6"/>
                                            </p:txEl>
                                          </p:spTgt>
                                        </p:tgtEl>
                                      </p:cBhvr>
                                    </p:animEffect>
                                  </p:childTnLst>
                                </p:cTn>
                              </p:par>
                              <p:par>
                                <p:cTn id="178" presetID="1" presetClass="entr" presetSubtype="0" fill="hold" nodeType="withEffect">
                                  <p:stCondLst>
                                    <p:cond delay="250"/>
                                  </p:stCondLst>
                                  <p:iterate type="lt">
                                    <p:tmAbs val="0"/>
                                  </p:iterate>
                                  <p:childTnLst>
                                    <p:set>
                                      <p:cBhvr>
                                        <p:cTn id="179" dur="1" fill="hold">
                                          <p:stCondLst>
                                            <p:cond delay="0"/>
                                          </p:stCondLst>
                                        </p:cTn>
                                        <p:tgtEl>
                                          <p:spTgt spid="43">
                                            <p:txEl>
                                              <p:pRg st="6" end="6"/>
                                            </p:txEl>
                                          </p:spTgt>
                                        </p:tgtEl>
                                        <p:attrNameLst>
                                          <p:attrName>style.visibility</p:attrName>
                                        </p:attrNameLst>
                                      </p:cBhvr>
                                      <p:to>
                                        <p:strVal val="visible"/>
                                      </p:to>
                                    </p:set>
                                  </p:childTnLst>
                                </p:cTn>
                              </p:par>
                              <p:par>
                                <p:cTn id="180" presetID="34" presetClass="emph" presetSubtype="0" fill="hold" nodeType="withEffect">
                                  <p:stCondLst>
                                    <p:cond delay="250"/>
                                  </p:stCondLst>
                                  <p:iterate type="lt">
                                    <p:tmPct val="10000"/>
                                  </p:iterate>
                                  <p:childTnLst>
                                    <p:animMotion origin="layout" path="M -3.05556E-6 4.81481E-6 L 0.17882 0.00023 " pathEditMode="relative" rAng="0" ptsTypes="AA">
                                      <p:cBhvr>
                                        <p:cTn id="181" dur="500" accel="50000" decel="50000" autoRev="1" fill="hold">
                                          <p:stCondLst>
                                            <p:cond delay="0"/>
                                          </p:stCondLst>
                                        </p:cTn>
                                        <p:tgtEl>
                                          <p:spTgt spid="43">
                                            <p:txEl>
                                              <p:pRg st="6" end="6"/>
                                            </p:txEl>
                                          </p:spTgt>
                                        </p:tgtEl>
                                        <p:attrNameLst>
                                          <p:attrName>ppt_x</p:attrName>
                                          <p:attrName>ppt_y</p:attrName>
                                        </p:attrNameLst>
                                      </p:cBhvr>
                                      <p:rCtr x="8941" y="0"/>
                                    </p:animMotion>
                                    <p:animRot by="1500000">
                                      <p:cBhvr>
                                        <p:cTn id="182" dur="250" fill="hold">
                                          <p:stCondLst>
                                            <p:cond delay="0"/>
                                          </p:stCondLst>
                                        </p:cTn>
                                        <p:tgtEl>
                                          <p:spTgt spid="43">
                                            <p:txEl>
                                              <p:pRg st="6" end="6"/>
                                            </p:txEl>
                                          </p:spTgt>
                                        </p:tgtEl>
                                        <p:attrNameLst>
                                          <p:attrName>r</p:attrName>
                                        </p:attrNameLst>
                                      </p:cBhvr>
                                    </p:animRot>
                                    <p:animRot by="-1500000">
                                      <p:cBhvr>
                                        <p:cTn id="183" dur="250" fill="hold">
                                          <p:stCondLst>
                                            <p:cond delay="250"/>
                                          </p:stCondLst>
                                        </p:cTn>
                                        <p:tgtEl>
                                          <p:spTgt spid="43">
                                            <p:txEl>
                                              <p:pRg st="6" end="6"/>
                                            </p:txEl>
                                          </p:spTgt>
                                        </p:tgtEl>
                                        <p:attrNameLst>
                                          <p:attrName>r</p:attrName>
                                        </p:attrNameLst>
                                      </p:cBhvr>
                                    </p:animRot>
                                    <p:animRot by="-1500000">
                                      <p:cBhvr>
                                        <p:cTn id="184" dur="250" fill="hold">
                                          <p:stCondLst>
                                            <p:cond delay="500"/>
                                          </p:stCondLst>
                                        </p:cTn>
                                        <p:tgtEl>
                                          <p:spTgt spid="43">
                                            <p:txEl>
                                              <p:pRg st="6" end="6"/>
                                            </p:txEl>
                                          </p:spTgt>
                                        </p:tgtEl>
                                        <p:attrNameLst>
                                          <p:attrName>r</p:attrName>
                                        </p:attrNameLst>
                                      </p:cBhvr>
                                    </p:animRot>
                                    <p:animRot by="1500000">
                                      <p:cBhvr>
                                        <p:cTn id="185" dur="250" fill="hold">
                                          <p:stCondLst>
                                            <p:cond delay="750"/>
                                          </p:stCondLst>
                                        </p:cTn>
                                        <p:tgtEl>
                                          <p:spTgt spid="43">
                                            <p:txEl>
                                              <p:pRg st="6" end="6"/>
                                            </p:txEl>
                                          </p:spTgt>
                                        </p:tgtEl>
                                        <p:attrNameLst>
                                          <p:attrName>r</p:attrName>
                                        </p:attrNameLst>
                                      </p:cBhvr>
                                    </p:animRot>
                                  </p:childTnLst>
                                </p:cTn>
                              </p:par>
                              <p:par>
                                <p:cTn id="186" presetID="1" presetClass="entr" presetSubtype="0" fill="hold" grpId="0" nodeType="withEffect">
                                  <p:stCondLst>
                                    <p:cond delay="250"/>
                                  </p:stCondLst>
                                  <p:childTnLst>
                                    <p:set>
                                      <p:cBhvr>
                                        <p:cTn id="187" dur="1" fill="hold">
                                          <p:stCondLst>
                                            <p:cond delay="0"/>
                                          </p:stCondLst>
                                        </p:cTn>
                                        <p:tgtEl>
                                          <p:spTgt spid="35"/>
                                        </p:tgtEl>
                                        <p:attrNameLst>
                                          <p:attrName>style.visibility</p:attrName>
                                        </p:attrNameLst>
                                      </p:cBhvr>
                                      <p:to>
                                        <p:strVal val="visible"/>
                                      </p:to>
                                    </p:set>
                                  </p:childTnLst>
                                </p:cTn>
                              </p:par>
                              <p:par>
                                <p:cTn id="188" presetID="22" presetClass="exit" presetSubtype="8" fill="hold" grpId="1" nodeType="withEffect">
                                  <p:stCondLst>
                                    <p:cond delay="100"/>
                                  </p:stCondLst>
                                  <p:childTnLst>
                                    <p:animEffect transition="out" filter="wipe(left)">
                                      <p:cBhvr>
                                        <p:cTn id="189" dur="500"/>
                                        <p:tgtEl>
                                          <p:spTgt spid="36"/>
                                        </p:tgtEl>
                                      </p:cBhvr>
                                    </p:animEffect>
                                    <p:set>
                                      <p:cBhvr>
                                        <p:cTn id="190" dur="1" fill="hold">
                                          <p:stCondLst>
                                            <p:cond delay="499"/>
                                          </p:stCondLst>
                                        </p:cTn>
                                        <p:tgtEl>
                                          <p:spTgt spid="36"/>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nodeType="clickEffect">
                                  <p:stCondLst>
                                    <p:cond delay="0"/>
                                  </p:stCondLst>
                                  <p:iterate type="lt">
                                    <p:tmPct val="0"/>
                                  </p:iterate>
                                  <p:childTnLst>
                                    <p:set>
                                      <p:cBhvr>
                                        <p:cTn id="194" dur="1" fill="hold">
                                          <p:stCondLst>
                                            <p:cond delay="0"/>
                                          </p:stCondLst>
                                        </p:cTn>
                                        <p:tgtEl>
                                          <p:spTgt spid="43">
                                            <p:txEl>
                                              <p:pRg st="7" end="7"/>
                                            </p:txEl>
                                          </p:spTgt>
                                        </p:tgtEl>
                                        <p:attrNameLst>
                                          <p:attrName>style.visibility</p:attrName>
                                        </p:attrNameLst>
                                      </p:cBhvr>
                                      <p:to>
                                        <p:strVal val="visible"/>
                                      </p:to>
                                    </p:set>
                                    <p:animEffect transition="in" filter="wipe(left)">
                                      <p:cBhvr>
                                        <p:cTn id="195" dur="750"/>
                                        <p:tgtEl>
                                          <p:spTgt spid="43">
                                            <p:txEl>
                                              <p:pRg st="7" end="7"/>
                                            </p:txEl>
                                          </p:spTgt>
                                        </p:tgtEl>
                                      </p:cBhvr>
                                    </p:animEffect>
                                  </p:childTnLst>
                                </p:cTn>
                              </p:par>
                              <p:par>
                                <p:cTn id="196" presetID="1" presetClass="entr" presetSubtype="0" fill="hold" nodeType="withEffect">
                                  <p:stCondLst>
                                    <p:cond delay="250"/>
                                  </p:stCondLst>
                                  <p:iterate type="lt">
                                    <p:tmAbs val="0"/>
                                  </p:iterate>
                                  <p:childTnLst>
                                    <p:set>
                                      <p:cBhvr>
                                        <p:cTn id="197" dur="1" fill="hold">
                                          <p:stCondLst>
                                            <p:cond delay="0"/>
                                          </p:stCondLst>
                                        </p:cTn>
                                        <p:tgtEl>
                                          <p:spTgt spid="43">
                                            <p:txEl>
                                              <p:pRg st="7" end="7"/>
                                            </p:txEl>
                                          </p:spTgt>
                                        </p:tgtEl>
                                        <p:attrNameLst>
                                          <p:attrName>style.visibility</p:attrName>
                                        </p:attrNameLst>
                                      </p:cBhvr>
                                      <p:to>
                                        <p:strVal val="visible"/>
                                      </p:to>
                                    </p:set>
                                  </p:childTnLst>
                                </p:cTn>
                              </p:par>
                              <p:par>
                                <p:cTn id="198" presetID="34" presetClass="emph" presetSubtype="0" fill="hold" nodeType="withEffect">
                                  <p:stCondLst>
                                    <p:cond delay="250"/>
                                  </p:stCondLst>
                                  <p:iterate type="lt">
                                    <p:tmPct val="10000"/>
                                  </p:iterate>
                                  <p:childTnLst>
                                    <p:animMotion origin="layout" path="M 2.5E-6 -3.33333E-6 L 0.16823 0.00162 " pathEditMode="relative" rAng="0" ptsTypes="AA">
                                      <p:cBhvr>
                                        <p:cTn id="199" dur="500" accel="50000" decel="50000" autoRev="1" fill="hold">
                                          <p:stCondLst>
                                            <p:cond delay="0"/>
                                          </p:stCondLst>
                                        </p:cTn>
                                        <p:tgtEl>
                                          <p:spTgt spid="43">
                                            <p:txEl>
                                              <p:pRg st="7" end="7"/>
                                            </p:txEl>
                                          </p:spTgt>
                                        </p:tgtEl>
                                        <p:attrNameLst>
                                          <p:attrName>ppt_x</p:attrName>
                                          <p:attrName>ppt_y</p:attrName>
                                        </p:attrNameLst>
                                      </p:cBhvr>
                                      <p:rCtr x="8403" y="69"/>
                                    </p:animMotion>
                                    <p:animRot by="1500000">
                                      <p:cBhvr>
                                        <p:cTn id="200" dur="250" fill="hold">
                                          <p:stCondLst>
                                            <p:cond delay="0"/>
                                          </p:stCondLst>
                                        </p:cTn>
                                        <p:tgtEl>
                                          <p:spTgt spid="43">
                                            <p:txEl>
                                              <p:pRg st="7" end="7"/>
                                            </p:txEl>
                                          </p:spTgt>
                                        </p:tgtEl>
                                        <p:attrNameLst>
                                          <p:attrName>r</p:attrName>
                                        </p:attrNameLst>
                                      </p:cBhvr>
                                    </p:animRot>
                                    <p:animRot by="-1500000">
                                      <p:cBhvr>
                                        <p:cTn id="201" dur="250" fill="hold">
                                          <p:stCondLst>
                                            <p:cond delay="250"/>
                                          </p:stCondLst>
                                        </p:cTn>
                                        <p:tgtEl>
                                          <p:spTgt spid="43">
                                            <p:txEl>
                                              <p:pRg st="7" end="7"/>
                                            </p:txEl>
                                          </p:spTgt>
                                        </p:tgtEl>
                                        <p:attrNameLst>
                                          <p:attrName>r</p:attrName>
                                        </p:attrNameLst>
                                      </p:cBhvr>
                                    </p:animRot>
                                    <p:animRot by="-1500000">
                                      <p:cBhvr>
                                        <p:cTn id="202" dur="250" fill="hold">
                                          <p:stCondLst>
                                            <p:cond delay="500"/>
                                          </p:stCondLst>
                                        </p:cTn>
                                        <p:tgtEl>
                                          <p:spTgt spid="43">
                                            <p:txEl>
                                              <p:pRg st="7" end="7"/>
                                            </p:txEl>
                                          </p:spTgt>
                                        </p:tgtEl>
                                        <p:attrNameLst>
                                          <p:attrName>r</p:attrName>
                                        </p:attrNameLst>
                                      </p:cBhvr>
                                    </p:animRot>
                                    <p:animRot by="1500000">
                                      <p:cBhvr>
                                        <p:cTn id="203" dur="250" fill="hold">
                                          <p:stCondLst>
                                            <p:cond delay="750"/>
                                          </p:stCondLst>
                                        </p:cTn>
                                        <p:tgtEl>
                                          <p:spTgt spid="43">
                                            <p:txEl>
                                              <p:pRg st="7" end="7"/>
                                            </p:txEl>
                                          </p:spTgt>
                                        </p:tgtEl>
                                        <p:attrNameLst>
                                          <p:attrName>r</p:attrName>
                                        </p:attrNameLst>
                                      </p:cBhvr>
                                    </p:animRot>
                                  </p:childTnLst>
                                </p:cTn>
                              </p:par>
                              <p:par>
                                <p:cTn id="204" presetID="22" presetClass="exit" presetSubtype="8" fill="hold" grpId="1" nodeType="withEffect">
                                  <p:stCondLst>
                                    <p:cond delay="100"/>
                                  </p:stCondLst>
                                  <p:childTnLst>
                                    <p:animEffect transition="out" filter="wipe(left)">
                                      <p:cBhvr>
                                        <p:cTn id="205" dur="500"/>
                                        <p:tgtEl>
                                          <p:spTgt spid="35"/>
                                        </p:tgtEl>
                                      </p:cBhvr>
                                    </p:animEffect>
                                    <p:set>
                                      <p:cBhvr>
                                        <p:cTn id="206" dur="1" fill="hold">
                                          <p:stCondLst>
                                            <p:cond delay="499"/>
                                          </p:stCondLst>
                                        </p:cTn>
                                        <p:tgtEl>
                                          <p:spTgt spid="35"/>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2" presetClass="entr" presetSubtype="1" fill="hold" grpId="0" nodeType="clickEffect">
                                  <p:stCondLst>
                                    <p:cond delay="0"/>
                                  </p:stCondLst>
                                  <p:childTnLst>
                                    <p:set>
                                      <p:cBhvr>
                                        <p:cTn id="210" dur="1" fill="hold">
                                          <p:stCondLst>
                                            <p:cond delay="0"/>
                                          </p:stCondLst>
                                        </p:cTn>
                                        <p:tgtEl>
                                          <p:spTgt spid="44"/>
                                        </p:tgtEl>
                                        <p:attrNameLst>
                                          <p:attrName>style.visibility</p:attrName>
                                        </p:attrNameLst>
                                      </p:cBhvr>
                                      <p:to>
                                        <p:strVal val="visible"/>
                                      </p:to>
                                    </p:set>
                                    <p:animEffect transition="in" filter="wipe(up)">
                                      <p:cBhvr>
                                        <p:cTn id="211" dur="500"/>
                                        <p:tgtEl>
                                          <p:spTgt spid="44"/>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45"/>
                                        </p:tgtEl>
                                        <p:attrNameLst>
                                          <p:attrName>style.visibility</p:attrName>
                                        </p:attrNameLst>
                                      </p:cBhvr>
                                      <p:to>
                                        <p:strVal val="visible"/>
                                      </p:to>
                                    </p:set>
                                  </p:childTnLst>
                                </p:cTn>
                              </p:par>
                              <p:par>
                                <p:cTn id="216" presetID="1" presetClass="exit" presetSubtype="0" fill="hold" grpId="0" nodeType="withEffect">
                                  <p:stCondLst>
                                    <p:cond delay="0"/>
                                  </p:stCondLst>
                                  <p:iterate type="lt">
                                    <p:tmAbs val="0"/>
                                  </p:iterate>
                                  <p:childTnLst>
                                    <p:set>
                                      <p:cBhvr>
                                        <p:cTn id="217" dur="1" fill="hold">
                                          <p:stCondLst>
                                            <p:cond delay="0"/>
                                          </p:stCondLst>
                                        </p:cTn>
                                        <p:tgtEl>
                                          <p:spTgt spid="43">
                                            <p:txEl>
                                              <p:pRg st="0" end="0"/>
                                            </p:txEl>
                                          </p:spTgt>
                                        </p:tgtEl>
                                        <p:attrNameLst>
                                          <p:attrName>style.visibility</p:attrName>
                                        </p:attrNameLst>
                                      </p:cBhvr>
                                      <p:to>
                                        <p:strVal val="hidden"/>
                                      </p:to>
                                    </p:set>
                                  </p:childTnLst>
                                </p:cTn>
                              </p:par>
                              <p:par>
                                <p:cTn id="218" presetID="1" presetClass="exit" presetSubtype="0" fill="hold" grpId="0" nodeType="withEffect">
                                  <p:stCondLst>
                                    <p:cond delay="0"/>
                                  </p:stCondLst>
                                  <p:iterate type="lt">
                                    <p:tmAbs val="0"/>
                                  </p:iterate>
                                  <p:childTnLst>
                                    <p:set>
                                      <p:cBhvr>
                                        <p:cTn id="219" dur="1" fill="hold">
                                          <p:stCondLst>
                                            <p:cond delay="0"/>
                                          </p:stCondLst>
                                        </p:cTn>
                                        <p:tgtEl>
                                          <p:spTgt spid="43">
                                            <p:txEl>
                                              <p:pRg st="1" end="1"/>
                                            </p:txEl>
                                          </p:spTgt>
                                        </p:tgtEl>
                                        <p:attrNameLst>
                                          <p:attrName>style.visibility</p:attrName>
                                        </p:attrNameLst>
                                      </p:cBhvr>
                                      <p:to>
                                        <p:strVal val="hidden"/>
                                      </p:to>
                                    </p:set>
                                  </p:childTnLst>
                                </p:cTn>
                              </p:par>
                              <p:par>
                                <p:cTn id="220" presetID="1" presetClass="exit" presetSubtype="0" fill="hold" grpId="0" nodeType="withEffect">
                                  <p:stCondLst>
                                    <p:cond delay="0"/>
                                  </p:stCondLst>
                                  <p:iterate type="lt">
                                    <p:tmAbs val="0"/>
                                  </p:iterate>
                                  <p:childTnLst>
                                    <p:set>
                                      <p:cBhvr>
                                        <p:cTn id="221" dur="1" fill="hold">
                                          <p:stCondLst>
                                            <p:cond delay="0"/>
                                          </p:stCondLst>
                                        </p:cTn>
                                        <p:tgtEl>
                                          <p:spTgt spid="43">
                                            <p:txEl>
                                              <p:pRg st="2" end="2"/>
                                            </p:txEl>
                                          </p:spTgt>
                                        </p:tgtEl>
                                        <p:attrNameLst>
                                          <p:attrName>style.visibility</p:attrName>
                                        </p:attrNameLst>
                                      </p:cBhvr>
                                      <p:to>
                                        <p:strVal val="hidden"/>
                                      </p:to>
                                    </p:set>
                                  </p:childTnLst>
                                </p:cTn>
                              </p:par>
                              <p:par>
                                <p:cTn id="222" presetID="1" presetClass="exit" presetSubtype="0" fill="hold" grpId="0" nodeType="withEffect">
                                  <p:stCondLst>
                                    <p:cond delay="0"/>
                                  </p:stCondLst>
                                  <p:iterate type="lt">
                                    <p:tmAbs val="0"/>
                                  </p:iterate>
                                  <p:childTnLst>
                                    <p:set>
                                      <p:cBhvr>
                                        <p:cTn id="223" dur="1" fill="hold">
                                          <p:stCondLst>
                                            <p:cond delay="0"/>
                                          </p:stCondLst>
                                        </p:cTn>
                                        <p:tgtEl>
                                          <p:spTgt spid="43">
                                            <p:txEl>
                                              <p:pRg st="3" end="3"/>
                                            </p:txEl>
                                          </p:spTgt>
                                        </p:tgtEl>
                                        <p:attrNameLst>
                                          <p:attrName>style.visibility</p:attrName>
                                        </p:attrNameLst>
                                      </p:cBhvr>
                                      <p:to>
                                        <p:strVal val="hidden"/>
                                      </p:to>
                                    </p:set>
                                  </p:childTnLst>
                                </p:cTn>
                              </p:par>
                              <p:par>
                                <p:cTn id="224" presetID="1" presetClass="exit" presetSubtype="0" fill="hold" grpId="0" nodeType="withEffect">
                                  <p:stCondLst>
                                    <p:cond delay="0"/>
                                  </p:stCondLst>
                                  <p:iterate type="lt">
                                    <p:tmAbs val="0"/>
                                  </p:iterate>
                                  <p:childTnLst>
                                    <p:set>
                                      <p:cBhvr>
                                        <p:cTn id="225" dur="1" fill="hold">
                                          <p:stCondLst>
                                            <p:cond delay="0"/>
                                          </p:stCondLst>
                                        </p:cTn>
                                        <p:tgtEl>
                                          <p:spTgt spid="43">
                                            <p:txEl>
                                              <p:pRg st="4" end="4"/>
                                            </p:txEl>
                                          </p:spTgt>
                                        </p:tgtEl>
                                        <p:attrNameLst>
                                          <p:attrName>style.visibility</p:attrName>
                                        </p:attrNameLst>
                                      </p:cBhvr>
                                      <p:to>
                                        <p:strVal val="hidden"/>
                                      </p:to>
                                    </p:set>
                                  </p:childTnLst>
                                </p:cTn>
                              </p:par>
                              <p:par>
                                <p:cTn id="226" presetID="1" presetClass="exit" presetSubtype="0" fill="hold" grpId="0" nodeType="withEffect">
                                  <p:stCondLst>
                                    <p:cond delay="0"/>
                                  </p:stCondLst>
                                  <p:iterate type="lt">
                                    <p:tmAbs val="0"/>
                                  </p:iterate>
                                  <p:childTnLst>
                                    <p:set>
                                      <p:cBhvr>
                                        <p:cTn id="227" dur="1" fill="hold">
                                          <p:stCondLst>
                                            <p:cond delay="0"/>
                                          </p:stCondLst>
                                        </p:cTn>
                                        <p:tgtEl>
                                          <p:spTgt spid="43">
                                            <p:txEl>
                                              <p:pRg st="5" end="5"/>
                                            </p:txEl>
                                          </p:spTgt>
                                        </p:tgtEl>
                                        <p:attrNameLst>
                                          <p:attrName>style.visibility</p:attrName>
                                        </p:attrNameLst>
                                      </p:cBhvr>
                                      <p:to>
                                        <p:strVal val="hidden"/>
                                      </p:to>
                                    </p:set>
                                  </p:childTnLst>
                                </p:cTn>
                              </p:par>
                              <p:par>
                                <p:cTn id="228" presetID="1" presetClass="exit" presetSubtype="0" fill="hold" grpId="0" nodeType="withEffect">
                                  <p:stCondLst>
                                    <p:cond delay="0"/>
                                  </p:stCondLst>
                                  <p:iterate type="lt">
                                    <p:tmAbs val="0"/>
                                  </p:iterate>
                                  <p:childTnLst>
                                    <p:set>
                                      <p:cBhvr>
                                        <p:cTn id="229" dur="1" fill="hold">
                                          <p:stCondLst>
                                            <p:cond delay="0"/>
                                          </p:stCondLst>
                                        </p:cTn>
                                        <p:tgtEl>
                                          <p:spTgt spid="43">
                                            <p:txEl>
                                              <p:pRg st="6" end="6"/>
                                            </p:txEl>
                                          </p:spTgt>
                                        </p:tgtEl>
                                        <p:attrNameLst>
                                          <p:attrName>style.visibility</p:attrName>
                                        </p:attrNameLst>
                                      </p:cBhvr>
                                      <p:to>
                                        <p:strVal val="hidden"/>
                                      </p:to>
                                    </p:set>
                                  </p:childTnLst>
                                </p:cTn>
                              </p:par>
                              <p:par>
                                <p:cTn id="230" presetID="1" presetClass="exit" presetSubtype="0" fill="hold" grpId="0" nodeType="withEffect">
                                  <p:stCondLst>
                                    <p:cond delay="0"/>
                                  </p:stCondLst>
                                  <p:iterate type="lt">
                                    <p:tmAbs val="0"/>
                                  </p:iterate>
                                  <p:childTnLst>
                                    <p:set>
                                      <p:cBhvr>
                                        <p:cTn id="231" dur="1" fill="hold">
                                          <p:stCondLst>
                                            <p:cond delay="0"/>
                                          </p:stCondLst>
                                        </p:cTn>
                                        <p:tgtEl>
                                          <p:spTgt spid="43">
                                            <p:txEl>
                                              <p:pRg st="7" end="7"/>
                                            </p:txEl>
                                          </p:spTgt>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44"/>
                                        </p:tgtEl>
                                        <p:attrNameLst>
                                          <p:attrName>style.visibility</p:attrName>
                                        </p:attrNameLst>
                                      </p:cBhvr>
                                      <p:to>
                                        <p:strVal val="hidden"/>
                                      </p:to>
                                    </p:set>
                                  </p:childTnLst>
                                </p:cTn>
                              </p:par>
                              <p:par>
                                <p:cTn id="234" presetID="23" presetClass="exit" presetSubtype="32" fill="hold" nodeType="withEffect">
                                  <p:stCondLst>
                                    <p:cond delay="0"/>
                                  </p:stCondLst>
                                  <p:childTnLst>
                                    <p:anim calcmode="lin" valueType="num">
                                      <p:cBhvr>
                                        <p:cTn id="235" dur="2000"/>
                                        <p:tgtEl>
                                          <p:spTgt spid="45"/>
                                        </p:tgtEl>
                                        <p:attrNameLst>
                                          <p:attrName>ppt_w</p:attrName>
                                        </p:attrNameLst>
                                      </p:cBhvr>
                                      <p:tavLst>
                                        <p:tav tm="0">
                                          <p:val>
                                            <p:strVal val="ppt_w"/>
                                          </p:val>
                                        </p:tav>
                                        <p:tav tm="100000">
                                          <p:val>
                                            <p:fltVal val="0"/>
                                          </p:val>
                                        </p:tav>
                                      </p:tavLst>
                                    </p:anim>
                                    <p:anim calcmode="lin" valueType="num">
                                      <p:cBhvr>
                                        <p:cTn id="236" dur="2000"/>
                                        <p:tgtEl>
                                          <p:spTgt spid="45"/>
                                        </p:tgtEl>
                                        <p:attrNameLst>
                                          <p:attrName>ppt_h</p:attrName>
                                        </p:attrNameLst>
                                      </p:cBhvr>
                                      <p:tavLst>
                                        <p:tav tm="0">
                                          <p:val>
                                            <p:strVal val="ppt_h"/>
                                          </p:val>
                                        </p:tav>
                                        <p:tav tm="100000">
                                          <p:val>
                                            <p:fltVal val="0"/>
                                          </p:val>
                                        </p:tav>
                                      </p:tavLst>
                                    </p:anim>
                                    <p:set>
                                      <p:cBhvr>
                                        <p:cTn id="237" dur="1" fill="hold">
                                          <p:stCondLst>
                                            <p:cond delay="1999"/>
                                          </p:stCondLst>
                                        </p:cTn>
                                        <p:tgtEl>
                                          <p:spTgt spid="45"/>
                                        </p:tgtEl>
                                        <p:attrNameLst>
                                          <p:attrName>style.visibility</p:attrName>
                                        </p:attrNameLst>
                                      </p:cBhvr>
                                      <p:to>
                                        <p:strVal val="hidden"/>
                                      </p:to>
                                    </p:set>
                                  </p:childTnLst>
                                </p:cTn>
                              </p:par>
                              <p:par>
                                <p:cTn id="238" presetID="0" presetClass="path" presetSubtype="0" accel="50000" decel="50000" fill="hold" nodeType="withEffect">
                                  <p:stCondLst>
                                    <p:cond delay="0"/>
                                  </p:stCondLst>
                                  <p:childTnLst>
                                    <p:animMotion origin="layout" path="M -3.61111E-6 1.12858E-6 L 0.10486 0.01503 " pathEditMode="relative" rAng="0" ptsTypes="AA">
                                      <p:cBhvr>
                                        <p:cTn id="239" dur="2000" fill="hold"/>
                                        <p:tgtEl>
                                          <p:spTgt spid="45"/>
                                        </p:tgtEl>
                                        <p:attrNameLst>
                                          <p:attrName>ppt_x</p:attrName>
                                          <p:attrName>ppt_y</p:attrName>
                                        </p:attrNameLst>
                                      </p:cBhvr>
                                      <p:rCtr x="5243" y="7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P spid="29" grpId="0"/>
      <p:bldP spid="29" grpId="1"/>
      <p:bldP spid="29" grpId="2"/>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build="p"/>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6AE36-B569-4295-AFCF-CDFB6087C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 cy="1363980"/>
          </a:xfrm>
          <a:prstGeom prst="rect">
            <a:avLst/>
          </a:prstGeom>
        </p:spPr>
      </p:pic>
      <p:pic>
        <p:nvPicPr>
          <p:cNvPr id="3" name="Picture 1">
            <a:extLst>
              <a:ext uri="{FF2B5EF4-FFF2-40B4-BE49-F238E27FC236}">
                <a16:creationId xmlns:a16="http://schemas.microsoft.com/office/drawing/2014/main" id="{841CE6F2-613A-4182-893F-EAD964429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370" y="0"/>
            <a:ext cx="1829647" cy="1372236"/>
          </a:xfrm>
          <a:prstGeom prst="rect">
            <a:avLst/>
          </a:prstGeom>
        </p:spPr>
      </p:pic>
      <p:pic>
        <p:nvPicPr>
          <p:cNvPr id="4" name="Picture 1">
            <a:extLst>
              <a:ext uri="{FF2B5EF4-FFF2-40B4-BE49-F238E27FC236}">
                <a16:creationId xmlns:a16="http://schemas.microsoft.com/office/drawing/2014/main" id="{C155E8C7-D811-43D5-A13A-4BC4A51158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89" r="12714" b="8166"/>
          <a:stretch/>
        </p:blipFill>
        <p:spPr>
          <a:xfrm>
            <a:off x="3643204" y="0"/>
            <a:ext cx="1838539" cy="1371600"/>
          </a:xfrm>
          <a:prstGeom prst="rect">
            <a:avLst/>
          </a:prstGeom>
        </p:spPr>
      </p:pic>
      <p:pic>
        <p:nvPicPr>
          <p:cNvPr id="5" name="Picture 1">
            <a:extLst>
              <a:ext uri="{FF2B5EF4-FFF2-40B4-BE49-F238E27FC236}">
                <a16:creationId xmlns:a16="http://schemas.microsoft.com/office/drawing/2014/main" id="{E1975B41-F83B-417C-BC0E-6C6CFEDEC2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25" r="-106"/>
          <a:stretch/>
        </p:blipFill>
        <p:spPr>
          <a:xfrm>
            <a:off x="5483860" y="-1"/>
            <a:ext cx="1832611" cy="1365889"/>
          </a:xfrm>
          <a:prstGeom prst="rect">
            <a:avLst/>
          </a:prstGeom>
        </p:spPr>
      </p:pic>
      <p:pic>
        <p:nvPicPr>
          <p:cNvPr id="6" name="Picture 1">
            <a:extLst>
              <a:ext uri="{FF2B5EF4-FFF2-40B4-BE49-F238E27FC236}">
                <a16:creationId xmlns:a16="http://schemas.microsoft.com/office/drawing/2014/main" id="{44D895E0-F651-4AEE-BC37-F2669B7328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0"/>
            <a:ext cx="1828800" cy="1371600"/>
          </a:xfrm>
          <a:prstGeom prst="rect">
            <a:avLst/>
          </a:prstGeom>
        </p:spPr>
      </p:pic>
      <p:pic>
        <p:nvPicPr>
          <p:cNvPr id="7" name="Picture 1">
            <a:extLst>
              <a:ext uri="{FF2B5EF4-FFF2-40B4-BE49-F238E27FC236}">
                <a16:creationId xmlns:a16="http://schemas.microsoft.com/office/drawing/2014/main" id="{DB78CDE8-CC5D-45AF-8DD6-B65085334A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58900"/>
            <a:ext cx="1781866" cy="1381761"/>
          </a:xfrm>
          <a:prstGeom prst="rect">
            <a:avLst/>
          </a:prstGeom>
        </p:spPr>
      </p:pic>
      <p:pic>
        <p:nvPicPr>
          <p:cNvPr id="8" name="Picture 1">
            <a:extLst>
              <a:ext uri="{FF2B5EF4-FFF2-40B4-BE49-F238E27FC236}">
                <a16:creationId xmlns:a16="http://schemas.microsoft.com/office/drawing/2014/main" id="{3CCE2D18-2497-485A-A7F1-CDAD3D3ABB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552" y="1363557"/>
            <a:ext cx="1878047" cy="1356784"/>
          </a:xfrm>
          <a:prstGeom prst="rect">
            <a:avLst/>
          </a:prstGeom>
        </p:spPr>
      </p:pic>
      <p:pic>
        <p:nvPicPr>
          <p:cNvPr id="9" name="Picture 1">
            <a:extLst>
              <a:ext uri="{FF2B5EF4-FFF2-40B4-BE49-F238E27FC236}">
                <a16:creationId xmlns:a16="http://schemas.microsoft.com/office/drawing/2014/main" id="{2DDC9062-EE0B-4B8D-9BA9-B62A6B688E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7600" y="1366520"/>
            <a:ext cx="1827531" cy="1353820"/>
          </a:xfrm>
          <a:prstGeom prst="rect">
            <a:avLst/>
          </a:prstGeom>
        </p:spPr>
      </p:pic>
      <p:pic>
        <p:nvPicPr>
          <p:cNvPr id="10" name="Picture 2">
            <a:extLst>
              <a:ext uri="{FF2B5EF4-FFF2-40B4-BE49-F238E27FC236}">
                <a16:creationId xmlns:a16="http://schemas.microsoft.com/office/drawing/2014/main" id="{A7560282-3D04-414D-A281-3A76266C1D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86399" y="1366520"/>
            <a:ext cx="1840523" cy="1365249"/>
          </a:xfrm>
          <a:prstGeom prst="rect">
            <a:avLst/>
          </a:prstGeom>
        </p:spPr>
      </p:pic>
      <p:pic>
        <p:nvPicPr>
          <p:cNvPr id="11" name="Picture 1">
            <a:extLst>
              <a:ext uri="{FF2B5EF4-FFF2-40B4-BE49-F238E27FC236}">
                <a16:creationId xmlns:a16="http://schemas.microsoft.com/office/drawing/2014/main" id="{8D1FB7D8-44C1-4CD4-ADB3-77F4759BA0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26630" y="1369906"/>
            <a:ext cx="1817370" cy="1363027"/>
          </a:xfrm>
          <a:prstGeom prst="rect">
            <a:avLst/>
          </a:prstGeom>
        </p:spPr>
      </p:pic>
      <p:pic>
        <p:nvPicPr>
          <p:cNvPr id="12" name="Picture 1">
            <a:extLst>
              <a:ext uri="{FF2B5EF4-FFF2-40B4-BE49-F238E27FC236}">
                <a16:creationId xmlns:a16="http://schemas.microsoft.com/office/drawing/2014/main" id="{DA6DC1F3-34D4-4ED2-BD81-8381657838C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708486"/>
            <a:ext cx="1817370" cy="1403856"/>
          </a:xfrm>
          <a:prstGeom prst="rect">
            <a:avLst/>
          </a:prstGeom>
        </p:spPr>
      </p:pic>
      <p:pic>
        <p:nvPicPr>
          <p:cNvPr id="13" name="Picture 1">
            <a:extLst>
              <a:ext uri="{FF2B5EF4-FFF2-40B4-BE49-F238E27FC236}">
                <a16:creationId xmlns:a16="http://schemas.microsoft.com/office/drawing/2014/main" id="{768F9EF8-B189-45E7-BBD7-7B47F6448E6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346" t="2174" r="9819" b="1662"/>
          <a:stretch/>
        </p:blipFill>
        <p:spPr>
          <a:xfrm>
            <a:off x="1813137" y="2712720"/>
            <a:ext cx="1854200" cy="1390650"/>
          </a:xfrm>
          <a:prstGeom prst="rect">
            <a:avLst/>
          </a:prstGeom>
        </p:spPr>
      </p:pic>
      <p:pic>
        <p:nvPicPr>
          <p:cNvPr id="14" name="Picture 2">
            <a:extLst>
              <a:ext uri="{FF2B5EF4-FFF2-40B4-BE49-F238E27FC236}">
                <a16:creationId xmlns:a16="http://schemas.microsoft.com/office/drawing/2014/main" id="{8898CA86-2638-4B54-B18B-AC35EDF4464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690" r="9356"/>
          <a:stretch/>
        </p:blipFill>
        <p:spPr>
          <a:xfrm>
            <a:off x="3663809" y="2716106"/>
            <a:ext cx="1849684" cy="1387263"/>
          </a:xfrm>
          <a:prstGeom prst="rect">
            <a:avLst/>
          </a:prstGeom>
        </p:spPr>
      </p:pic>
      <p:pic>
        <p:nvPicPr>
          <p:cNvPr id="15" name="Picture 1">
            <a:extLst>
              <a:ext uri="{FF2B5EF4-FFF2-40B4-BE49-F238E27FC236}">
                <a16:creationId xmlns:a16="http://schemas.microsoft.com/office/drawing/2014/main" id="{BFBD1106-91DC-4602-915F-F00A987935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09261" y="2719755"/>
            <a:ext cx="1812290" cy="1376312"/>
          </a:xfrm>
          <a:prstGeom prst="rect">
            <a:avLst/>
          </a:prstGeom>
        </p:spPr>
      </p:pic>
      <p:pic>
        <p:nvPicPr>
          <p:cNvPr id="16" name="Picture 1">
            <a:extLst>
              <a:ext uri="{FF2B5EF4-FFF2-40B4-BE49-F238E27FC236}">
                <a16:creationId xmlns:a16="http://schemas.microsoft.com/office/drawing/2014/main" id="{092DA92D-E880-43BA-9E22-AC52D3C767D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19108" y="2727960"/>
            <a:ext cx="1824892" cy="1363980"/>
          </a:xfrm>
          <a:prstGeom prst="rect">
            <a:avLst/>
          </a:prstGeom>
        </p:spPr>
      </p:pic>
      <p:pic>
        <p:nvPicPr>
          <p:cNvPr id="17" name="Picture 1">
            <a:extLst>
              <a:ext uri="{FF2B5EF4-FFF2-40B4-BE49-F238E27FC236}">
                <a16:creationId xmlns:a16="http://schemas.microsoft.com/office/drawing/2014/main" id="{DDB86A60-5309-448E-9DC9-37B0CB6BE6E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 y="4097594"/>
            <a:ext cx="1618716" cy="1388806"/>
          </a:xfrm>
          <a:prstGeom prst="rect">
            <a:avLst/>
          </a:prstGeom>
        </p:spPr>
      </p:pic>
      <p:pic>
        <p:nvPicPr>
          <p:cNvPr id="18" name="Picture 1">
            <a:extLst>
              <a:ext uri="{FF2B5EF4-FFF2-40B4-BE49-F238E27FC236}">
                <a16:creationId xmlns:a16="http://schemas.microsoft.com/office/drawing/2014/main" id="{168A6E37-7F29-4112-8F12-F5080DAB9AC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 y="5486400"/>
            <a:ext cx="1625600" cy="1371600"/>
          </a:xfrm>
          <a:prstGeom prst="rect">
            <a:avLst/>
          </a:prstGeom>
        </p:spPr>
      </p:pic>
      <p:pic>
        <p:nvPicPr>
          <p:cNvPr id="19" name="Picture 1">
            <a:extLst>
              <a:ext uri="{FF2B5EF4-FFF2-40B4-BE49-F238E27FC236}">
                <a16:creationId xmlns:a16="http://schemas.microsoft.com/office/drawing/2014/main" id="{B9B9C6EF-1BE2-490E-9F33-36C840CC03D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10240" y="4108450"/>
            <a:ext cx="1610316" cy="1377950"/>
          </a:xfrm>
          <a:prstGeom prst="rect">
            <a:avLst/>
          </a:prstGeom>
        </p:spPr>
      </p:pic>
      <p:pic>
        <p:nvPicPr>
          <p:cNvPr id="20" name="Picture 1">
            <a:extLst>
              <a:ext uri="{FF2B5EF4-FFF2-40B4-BE49-F238E27FC236}">
                <a16:creationId xmlns:a16="http://schemas.microsoft.com/office/drawing/2014/main" id="{FF5B17A9-D4CD-4432-B80A-AC2895ECEA9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2303" r="23511"/>
          <a:stretch/>
        </p:blipFill>
        <p:spPr>
          <a:xfrm>
            <a:off x="5993222" y="4101628"/>
            <a:ext cx="1572291" cy="1384772"/>
          </a:xfrm>
          <a:prstGeom prst="rect">
            <a:avLst/>
          </a:prstGeom>
        </p:spPr>
      </p:pic>
      <p:pic>
        <p:nvPicPr>
          <p:cNvPr id="21" name="Picture 2">
            <a:extLst>
              <a:ext uri="{FF2B5EF4-FFF2-40B4-BE49-F238E27FC236}">
                <a16:creationId xmlns:a16="http://schemas.microsoft.com/office/drawing/2014/main" id="{55B0D2A0-49DF-4E96-843C-BBF58891475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6107" r="23180"/>
          <a:stretch/>
        </p:blipFill>
        <p:spPr>
          <a:xfrm>
            <a:off x="7547429" y="5474970"/>
            <a:ext cx="1596571" cy="1383031"/>
          </a:xfrm>
          <a:prstGeom prst="rect">
            <a:avLst/>
          </a:prstGeom>
        </p:spPr>
      </p:pic>
      <p:pic>
        <p:nvPicPr>
          <p:cNvPr id="22" name="Picture 1">
            <a:extLst>
              <a:ext uri="{FF2B5EF4-FFF2-40B4-BE49-F238E27FC236}">
                <a16:creationId xmlns:a16="http://schemas.microsoft.com/office/drawing/2014/main" id="{DDFAFCC1-8950-4660-920B-3C4C3894CB0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2680" r="13056"/>
          <a:stretch/>
        </p:blipFill>
        <p:spPr>
          <a:xfrm>
            <a:off x="1621947" y="5486400"/>
            <a:ext cx="1600225" cy="1371600"/>
          </a:xfrm>
          <a:prstGeom prst="rect">
            <a:avLst/>
          </a:prstGeom>
        </p:spPr>
      </p:pic>
      <p:pic>
        <p:nvPicPr>
          <p:cNvPr id="23" name="Picture 1">
            <a:extLst>
              <a:ext uri="{FF2B5EF4-FFF2-40B4-BE49-F238E27FC236}">
                <a16:creationId xmlns:a16="http://schemas.microsoft.com/office/drawing/2014/main" id="{A862BC9F-6C6C-45E5-93CA-18EDCE758CDC}"/>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21052"/>
          <a:stretch/>
        </p:blipFill>
        <p:spPr>
          <a:xfrm>
            <a:off x="7546646" y="4092786"/>
            <a:ext cx="1597354" cy="1393614"/>
          </a:xfrm>
          <a:prstGeom prst="rect">
            <a:avLst/>
          </a:prstGeom>
        </p:spPr>
      </p:pic>
      <p:pic>
        <p:nvPicPr>
          <p:cNvPr id="25" name="Picture 2">
            <a:extLst>
              <a:ext uri="{FF2B5EF4-FFF2-40B4-BE49-F238E27FC236}">
                <a16:creationId xmlns:a16="http://schemas.microsoft.com/office/drawing/2014/main" id="{BD92316E-DD63-42A3-846C-841DB7C004B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994401" y="5483542"/>
            <a:ext cx="1572804" cy="1374458"/>
          </a:xfrm>
          <a:prstGeom prst="rect">
            <a:avLst/>
          </a:prstGeom>
        </p:spPr>
      </p:pic>
      <p:pic>
        <p:nvPicPr>
          <p:cNvPr id="24" name="Picture 1">
            <a:extLst>
              <a:ext uri="{FF2B5EF4-FFF2-40B4-BE49-F238E27FC236}">
                <a16:creationId xmlns:a16="http://schemas.microsoft.com/office/drawing/2014/main" id="{3456A0C0-1F50-46FC-83CA-BB4AAD9DB8F6}"/>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1013" r="12416"/>
          <a:stretch/>
        </p:blipFill>
        <p:spPr>
          <a:xfrm>
            <a:off x="3454400" y="4129535"/>
            <a:ext cx="2467429" cy="2640330"/>
          </a:xfrm>
          <a:prstGeom prst="rect">
            <a:avLst/>
          </a:prstGeom>
        </p:spPr>
      </p:pic>
    </p:spTree>
    <p:extLst>
      <p:ext uri="{BB962C8B-B14F-4D97-AF65-F5344CB8AC3E}">
        <p14:creationId xmlns:p14="http://schemas.microsoft.com/office/powerpoint/2010/main" val="325133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must be ready to abandon all for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must bear one</a:t>
            </a:r>
            <a:r>
              <a:rPr lang="en-US" b="1" dirty="0">
                <a:ln w="3175">
                  <a:solidFill>
                    <a:srgbClr val="FF0000"/>
                  </a:solidFill>
                </a:ln>
                <a:solidFill>
                  <a:srgbClr val="FFFF00"/>
                </a:solidFill>
                <a:effectLst>
                  <a:glow rad="88900">
                    <a:schemeClr val="tx1">
                      <a:alpha val="80000"/>
                    </a:schemeClr>
                  </a:glow>
                </a:effectLst>
                <a:latin typeface="Aharoni" panose="02010803020104030203" pitchFamily="2" charset="-79"/>
                <a:cs typeface="Aharoni" panose="02010803020104030203" pitchFamily="2" charset="-79"/>
              </a:rPr>
              <a:t>’</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s cross &amp; come after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Whoever does not forsake all cannot be My disciple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Whoever loses his life for My sake will find it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Disciples crucify the flesh with its passions/desires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If you abide in My word, you are My disciples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will know you are My disciples if you have love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 imitators of God as dear children &amp; walk in love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 one looking back is fit for the kingdom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 one can serve two masters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If anyone serves Me, let him follow Me in honor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glorify God bear much fruit as My disciples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 make disciples of all the nations, baptizing them</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882206">
            <a:off x="78910" y="837345"/>
            <a:ext cx="8546134" cy="445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extrusionH="57150" contourW="25400">
              <a:bevelT w="25400" h="5588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solidFill>
                    <a:schemeClr val="tx1"/>
                  </a:solidFill>
                </a:ln>
                <a:solidFill>
                  <a:srgbClr val="FFC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Disciples   follow the   ways of God</a:t>
            </a:r>
            <a:endParaRPr lang="en-US" sz="9600" b="1" i="1" spc="50" dirty="0">
              <a:ln w="11430">
                <a:solidFill>
                  <a:schemeClr val="tx1"/>
                </a:solidFill>
              </a:ln>
              <a:solidFill>
                <a:srgbClr val="FFC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0" presetClass="entr" presetSubtype="0" fill="hold" grpId="0" nodeType="clickEffect">
                                  <p:stCondLst>
                                    <p:cond delay="400"/>
                                  </p:stCondLst>
                                  <p:childTnLst>
                                    <p:set>
                                      <p:cBhvr>
                                        <p:cTn id="95" dur="1" fill="hold">
                                          <p:stCondLst>
                                            <p:cond delay="0"/>
                                          </p:stCondLst>
                                        </p:cTn>
                                        <p:tgtEl>
                                          <p:spTgt spid="5"/>
                                        </p:tgtEl>
                                        <p:attrNameLst>
                                          <p:attrName>style.visibility</p:attrName>
                                        </p:attrNameLst>
                                      </p:cBhvr>
                                      <p:to>
                                        <p:strVal val="visible"/>
                                      </p:to>
                                    </p:set>
                                    <p:animEffect transition="in" filter="dissolve">
                                      <p:cBhvr>
                                        <p:cTn id="96" dur="1750">
                                          <p:stCondLst>
                                            <p:cond delay="0"/>
                                          </p:stCondLst>
                                        </p:cTn>
                                        <p:tgtEl>
                                          <p:spTgt spid="5"/>
                                        </p:tgtEl>
                                      </p:cBhvr>
                                    </p:animEffect>
                                    <p:anim to="" calcmode="lin" valueType="num">
                                      <p:cBhvr>
                                        <p:cTn id="97" dur="17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98" dur="1750" fill="hold">
                                          <p:stCondLst>
                                            <p:cond delay="0"/>
                                          </p:stCondLst>
                                        </p:cTn>
                                        <p:tgtEl>
                                          <p:spTgt spid="5"/>
                                        </p:tgtEl>
                                        <p:attrNameLst>
                                          <p:attrName>ppt_h</p:attrName>
                                        </p:attrNameLst>
                                      </p:cBhvr>
                                      <p:tavLst>
                                        <p:tav tm="0">
                                          <p:val>
                                            <p:strVal val="#ppt_h*4"/>
                                          </p:val>
                                        </p:tav>
                                        <p:tav tm="100000">
                                          <p:val>
                                            <p:strVal val="#ppt_h"/>
                                          </p:val>
                                        </p:tav>
                                      </p:tavLst>
                                    </p:anim>
                                  </p:childTnLst>
                                </p:cTn>
                              </p:par>
                              <p:par>
                                <p:cTn id="99" presetID="3" presetClass="emph" presetSubtype="2" fill="hold" nodeType="withEffect">
                                  <p:stCondLst>
                                    <p:cond delay="0"/>
                                  </p:stCondLst>
                                  <p:childTnLst>
                                    <p:animClr clrSpc="rgb" dir="cw">
                                      <p:cBhvr override="childStyle">
                                        <p:cTn id="100" dur="500" fill="hold"/>
                                        <p:tgtEl>
                                          <p:spTgt spid="4">
                                            <p:txEl>
                                              <p:pRg st="12" end="12"/>
                                            </p:txEl>
                                          </p:spTgt>
                                        </p:tgtEl>
                                        <p:attrNameLst>
                                          <p:attrName>style.color</p:attrName>
                                        </p:attrNameLst>
                                      </p:cBhvr>
                                      <p:to>
                                        <a:srgbClr val="E6CDFF"/>
                                      </p:to>
                                    </p:animClr>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999"/>
                                          </p:stCondLst>
                                        </p:cTn>
                                        <p:tgtEl>
                                          <p:spTgt spid="5"/>
                                        </p:tgtEl>
                                        <p:attrNameLst>
                                          <p:attrName>style.visibility</p:attrName>
                                        </p:attrNameLst>
                                      </p:cBhvr>
                                      <p:to>
                                        <p:strVal val="hidden"/>
                                      </p:to>
                                    </p:set>
                                    <p:animEffect transition="out" filter="dissolve">
                                      <p:cBhvr>
                                        <p:cTn id="132" dur="2000">
                                          <p:stCondLst>
                                            <p:cond delay="0"/>
                                          </p:stCondLst>
                                        </p:cTn>
                                        <p:tgtEl>
                                          <p:spTgt spid="5"/>
                                        </p:tgtEl>
                                      </p:cBhvr>
                                    </p:animEffect>
                                    <p:anim to="" calcmode="lin" valueType="num">
                                      <p:cBhvr>
                                        <p:cTn id="133" dur="2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20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43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1.66667E-6 3.7037E-6 L 0.06893 0.20787 " pathEditMode="relative" rAng="0" ptsTypes="AA">
                                      <p:cBhvr>
                                        <p:cTn id="189" dur="1750" fill="hold"/>
                                        <p:tgtEl>
                                          <p:spTgt spid="4">
                                            <p:txEl>
                                              <p:pRg st="0" end="0"/>
                                            </p:txEl>
                                          </p:spTgt>
                                        </p:tgtEl>
                                        <p:attrNameLst>
                                          <p:attrName>ppt_x</p:attrName>
                                          <p:attrName>ppt_y</p:attrName>
                                        </p:attrNameLst>
                                      </p:cBhvr>
                                      <p:rCtr x="3438" y="10394"/>
                                    </p:animMotion>
                                  </p:childTnLst>
                                </p:cTn>
                              </p:par>
                              <p:par>
                                <p:cTn id="190" presetID="0" presetClass="path" presetSubtype="0" accel="50000" decel="50000" fill="hold" nodeType="withEffect">
                                  <p:stCondLst>
                                    <p:cond delay="0"/>
                                  </p:stCondLst>
                                  <p:childTnLst>
                                    <p:animMotion origin="layout" path="M -2.22222E-6 -2.96296E-6 L 0.04775 0.14121 " pathEditMode="relative" rAng="0" ptsTypes="AA">
                                      <p:cBhvr>
                                        <p:cTn id="191" dur="1750" fill="hold"/>
                                        <p:tgtEl>
                                          <p:spTgt spid="4">
                                            <p:txEl>
                                              <p:pRg st="1" end="1"/>
                                            </p:txEl>
                                          </p:spTgt>
                                        </p:tgtEl>
                                        <p:attrNameLst>
                                          <p:attrName>ppt_x</p:attrName>
                                          <p:attrName>ppt_y</p:attrName>
                                        </p:attrNameLst>
                                      </p:cBhvr>
                                      <p:rCtr x="2378" y="7060"/>
                                    </p:animMotion>
                                  </p:childTnLst>
                                </p:cTn>
                              </p:par>
                              <p:par>
                                <p:cTn id="192" presetID="0" presetClass="path" presetSubtype="0" accel="50000" decel="50000" fill="hold" nodeType="withEffect">
                                  <p:stCondLst>
                                    <p:cond delay="0"/>
                                  </p:stCondLst>
                                  <p:childTnLst>
                                    <p:animMotion origin="layout" path="M 1.94444E-6 0.00023 L 0.00156 0.06945 " pathEditMode="relative" rAng="0" ptsTypes="AA">
                                      <p:cBhvr>
                                        <p:cTn id="193" dur="1750" fill="hold"/>
                                        <p:tgtEl>
                                          <p:spTgt spid="4">
                                            <p:txEl>
                                              <p:pRg st="2" end="2"/>
                                            </p:txEl>
                                          </p:spTgt>
                                        </p:tgtEl>
                                        <p:attrNameLst>
                                          <p:attrName>ppt_x</p:attrName>
                                          <p:attrName>ppt_y</p:attrName>
                                        </p:attrNameLst>
                                      </p:cBhvr>
                                      <p:rCtr x="69" y="3449"/>
                                    </p:animMotion>
                                  </p:childTnLst>
                                </p:cTn>
                              </p:par>
                              <p:par>
                                <p:cTn id="194" presetID="0" presetClass="path" presetSubtype="0" accel="50000" decel="50000" fill="hold" nodeType="withEffect">
                                  <p:stCondLst>
                                    <p:cond delay="0"/>
                                  </p:stCondLst>
                                  <p:childTnLst>
                                    <p:animMotion origin="layout" path="M 2.22222E-6 0.00047 L 0.06215 -0.00555 " pathEditMode="relative" rAng="0" ptsTypes="AA">
                                      <p:cBhvr>
                                        <p:cTn id="195" dur="1750" fill="hold"/>
                                        <p:tgtEl>
                                          <p:spTgt spid="4">
                                            <p:txEl>
                                              <p:pRg st="3" end="3"/>
                                            </p:txEl>
                                          </p:spTgt>
                                        </p:tgtEl>
                                        <p:attrNameLst>
                                          <p:attrName>ppt_x</p:attrName>
                                          <p:attrName>ppt_y</p:attrName>
                                        </p:attrNameLst>
                                      </p:cBhvr>
                                      <p:rCtr x="3108" y="-301"/>
                                    </p:animMotion>
                                  </p:childTnLst>
                                </p:cTn>
                              </p:par>
                              <p:par>
                                <p:cTn id="196" presetID="0" presetClass="path" presetSubtype="0" accel="50000" decel="50000" fill="hold" nodeType="withEffect">
                                  <p:stCondLst>
                                    <p:cond delay="0"/>
                                  </p:stCondLst>
                                  <p:childTnLst>
                                    <p:animMotion origin="layout" path="M -2.5E-6 0.00069 L 0.00712 -0.07245 " pathEditMode="relative" rAng="0" ptsTypes="AA">
                                      <p:cBhvr>
                                        <p:cTn id="197" dur="1750" fill="hold"/>
                                        <p:tgtEl>
                                          <p:spTgt spid="4">
                                            <p:txEl>
                                              <p:pRg st="4" end="4"/>
                                            </p:txEl>
                                          </p:spTgt>
                                        </p:tgtEl>
                                        <p:attrNameLst>
                                          <p:attrName>ppt_x</p:attrName>
                                          <p:attrName>ppt_y</p:attrName>
                                        </p:attrNameLst>
                                      </p:cBhvr>
                                      <p:rCtr x="347" y="-3657"/>
                                    </p:animMotion>
                                  </p:childTnLst>
                                </p:cTn>
                              </p:par>
                              <p:par>
                                <p:cTn id="198" presetID="0" presetClass="path" presetSubtype="0" accel="50000" decel="50000" fill="hold" nodeType="withEffect">
                                  <p:stCondLst>
                                    <p:cond delay="0"/>
                                  </p:stCondLst>
                                  <p:childTnLst>
                                    <p:animMotion origin="layout" path="M 3.05556E-6 0.00069 L 0.05642 -0.15046 " pathEditMode="relative" rAng="0" ptsTypes="AA">
                                      <p:cBhvr>
                                        <p:cTn id="199" dur="1750" fill="hold"/>
                                        <p:tgtEl>
                                          <p:spTgt spid="4">
                                            <p:txEl>
                                              <p:pRg st="5" end="5"/>
                                            </p:txEl>
                                          </p:spTgt>
                                        </p:tgtEl>
                                        <p:attrNameLst>
                                          <p:attrName>ppt_x</p:attrName>
                                          <p:attrName>ppt_y</p:attrName>
                                        </p:attrNameLst>
                                      </p:cBhvr>
                                      <p:rCtr x="2812" y="-7569"/>
                                    </p:animMotion>
                                  </p:childTnLst>
                                </p:cTn>
                              </p:par>
                              <p:par>
                                <p:cTn id="200" presetID="0" presetClass="path" presetSubtype="0" accel="50000" decel="50000" fill="hold" nodeType="withEffect">
                                  <p:stCondLst>
                                    <p:cond delay="0"/>
                                  </p:stCondLst>
                                  <p:childTnLst>
                                    <p:animMotion origin="layout" path="M 5.55556E-7 0.00046 L 0.0099 -0.22384 " pathEditMode="relative" rAng="0" ptsTypes="AA">
                                      <p:cBhvr>
                                        <p:cTn id="201" dur="1750" fill="hold"/>
                                        <p:tgtEl>
                                          <p:spTgt spid="4">
                                            <p:txEl>
                                              <p:pRg st="6" end="6"/>
                                            </p:txEl>
                                          </p:spTgt>
                                        </p:tgtEl>
                                        <p:attrNameLst>
                                          <p:attrName>ppt_x</p:attrName>
                                          <p:attrName>ppt_y</p:attrName>
                                        </p:attrNameLst>
                                      </p:cBhvr>
                                      <p:rCtr x="486" y="-11227"/>
                                    </p:animMotion>
                                  </p:childTnLst>
                                </p:cTn>
                              </p:par>
                              <p:par>
                                <p:cTn id="202" presetID="0" presetClass="path" presetSubtype="0" accel="50000" decel="50000" fill="hold" nodeType="withEffect">
                                  <p:stCondLst>
                                    <p:cond delay="0"/>
                                  </p:stCondLst>
                                  <p:childTnLst>
                                    <p:animMotion origin="layout" path="M -3.05556E-6 0.00046 L 0.01094 -0.29398 " pathEditMode="relative" rAng="0" ptsTypes="AA">
                                      <p:cBhvr>
                                        <p:cTn id="203" dur="1750" fill="hold"/>
                                        <p:tgtEl>
                                          <p:spTgt spid="4">
                                            <p:txEl>
                                              <p:pRg st="7" end="7"/>
                                            </p:txEl>
                                          </p:spTgt>
                                        </p:tgtEl>
                                        <p:attrNameLst>
                                          <p:attrName>ppt_x</p:attrName>
                                          <p:attrName>ppt_y</p:attrName>
                                        </p:attrNameLst>
                                      </p:cBhvr>
                                      <p:rCtr x="538" y="-14722"/>
                                    </p:animMotion>
                                  </p:childTnLst>
                                </p:cTn>
                              </p:par>
                              <p:par>
                                <p:cTn id="204" presetID="0" presetClass="path" presetSubtype="0" accel="50000" decel="50000" fill="hold" nodeType="withEffect">
                                  <p:stCondLst>
                                    <p:cond delay="0"/>
                                  </p:stCondLst>
                                  <p:childTnLst>
                                    <p:animMotion origin="layout" path="M 1.38889E-6 0.00069 L 0.02292 -0.37384 " pathEditMode="relative" rAng="0" ptsTypes="AA">
                                      <p:cBhvr>
                                        <p:cTn id="205" dur="1750" fill="hold"/>
                                        <p:tgtEl>
                                          <p:spTgt spid="4">
                                            <p:txEl>
                                              <p:pRg st="8" end="8"/>
                                            </p:txEl>
                                          </p:spTgt>
                                        </p:tgtEl>
                                        <p:attrNameLst>
                                          <p:attrName>ppt_x</p:attrName>
                                          <p:attrName>ppt_y</p:attrName>
                                        </p:attrNameLst>
                                      </p:cBhvr>
                                      <p:rCtr x="1146" y="-18727"/>
                                    </p:animMotion>
                                  </p:childTnLst>
                                </p:cTn>
                              </p:par>
                              <p:par>
                                <p:cTn id="206" presetID="0" presetClass="path" presetSubtype="0" accel="50000" decel="50000" fill="hold" nodeType="withEffect">
                                  <p:stCondLst>
                                    <p:cond delay="0"/>
                                  </p:stCondLst>
                                  <p:childTnLst>
                                    <p:animMotion origin="layout" path="M 3.05556E-6 0.00023 L 0.18767 -0.44213 " pathEditMode="relative" rAng="0" ptsTypes="AA">
                                      <p:cBhvr>
                                        <p:cTn id="207" dur="1750" fill="hold"/>
                                        <p:tgtEl>
                                          <p:spTgt spid="4">
                                            <p:txEl>
                                              <p:pRg st="9" end="9"/>
                                            </p:txEl>
                                          </p:spTgt>
                                        </p:tgtEl>
                                        <p:attrNameLst>
                                          <p:attrName>ppt_x</p:attrName>
                                          <p:attrName>ppt_y</p:attrName>
                                        </p:attrNameLst>
                                      </p:cBhvr>
                                      <p:rCtr x="9375" y="-22130"/>
                                    </p:animMotion>
                                  </p:childTnLst>
                                </p:cTn>
                              </p:par>
                              <p:par>
                                <p:cTn id="208" presetID="0" presetClass="path" presetSubtype="0" accel="50000" decel="50000" fill="hold" nodeType="withEffect">
                                  <p:stCondLst>
                                    <p:cond delay="0"/>
                                  </p:stCondLst>
                                  <p:childTnLst>
                                    <p:animMotion origin="layout" path="M -4.44444E-6 0.00046 L 0.03299 -0.52037 " pathEditMode="relative" rAng="0" ptsTypes="AA">
                                      <p:cBhvr>
                                        <p:cTn id="209" dur="1750" fill="hold"/>
                                        <p:tgtEl>
                                          <p:spTgt spid="4">
                                            <p:txEl>
                                              <p:pRg st="10" end="10"/>
                                            </p:txEl>
                                          </p:spTgt>
                                        </p:tgtEl>
                                        <p:attrNameLst>
                                          <p:attrName>ppt_x</p:attrName>
                                          <p:attrName>ppt_y</p:attrName>
                                        </p:attrNameLst>
                                      </p:cBhvr>
                                      <p:rCtr x="1649" y="-26042"/>
                                    </p:animMotion>
                                  </p:childTnLst>
                                </p:cTn>
                              </p:par>
                              <p:par>
                                <p:cTn id="210" presetID="0" presetClass="path" presetSubtype="0" accel="50000" decel="50000" fill="hold" nodeType="withEffect">
                                  <p:stCondLst>
                                    <p:cond delay="0"/>
                                  </p:stCondLst>
                                  <p:childTnLst>
                                    <p:animMotion origin="layout" path="M -3.88889E-6 0.00092 L 0.05296 -0.58727 " pathEditMode="relative" rAng="0" ptsTypes="AA">
                                      <p:cBhvr>
                                        <p:cTn id="211" dur="1750" fill="hold"/>
                                        <p:tgtEl>
                                          <p:spTgt spid="4">
                                            <p:txEl>
                                              <p:pRg st="11" end="11"/>
                                            </p:txEl>
                                          </p:spTgt>
                                        </p:tgtEl>
                                        <p:attrNameLst>
                                          <p:attrName>ppt_x</p:attrName>
                                          <p:attrName>ppt_y</p:attrName>
                                        </p:attrNameLst>
                                      </p:cBhvr>
                                      <p:rCtr x="2639" y="-29421"/>
                                    </p:animMotion>
                                  </p:childTnLst>
                                </p:cTn>
                              </p:par>
                              <p:par>
                                <p:cTn id="212" presetID="0" presetClass="path" presetSubtype="0" accel="50000" decel="50000" fill="hold" nodeType="withEffect">
                                  <p:stCondLst>
                                    <p:cond delay="0"/>
                                  </p:stCondLst>
                                  <p:childTnLst>
                                    <p:animMotion origin="layout" path="M -2.77778E-6 0.00046 L 0.00157 -0.66713 " pathEditMode="relative" rAng="0" ptsTypes="AA">
                                      <p:cBhvr>
                                        <p:cTn id="213" dur="1750" fill="hold"/>
                                        <p:tgtEl>
                                          <p:spTgt spid="4">
                                            <p:txEl>
                                              <p:pRg st="12" end="12"/>
                                            </p:txEl>
                                          </p:spTgt>
                                        </p:tgtEl>
                                        <p:attrNameLst>
                                          <p:attrName>ppt_x</p:attrName>
                                          <p:attrName>ppt_y</p:attrName>
                                        </p:attrNameLst>
                                      </p:cBhvr>
                                      <p:rCtr x="69" y="-3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sz="3600" b="1" u="sng" dirty="0">
                <a:solidFill>
                  <a:srgbClr val="3333FF"/>
                </a:solidFill>
              </a:rPr>
              <a:t>http://www.RonBert.com/disciple.htm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868848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2821781" y="1204076"/>
            <a:ext cx="38100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comes to Me </a:t>
            </a:r>
          </a:p>
        </p:txBody>
      </p:sp>
      <p:sp>
        <p:nvSpPr>
          <p:cNvPr id="13" name="Title 1"/>
          <p:cNvSpPr txBox="1">
            <a:spLocks/>
          </p:cNvSpPr>
          <p:nvPr/>
        </p:nvSpPr>
        <p:spPr>
          <a:xfrm>
            <a:off x="1875927" y="3889707"/>
            <a:ext cx="57150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cannot be My disciple</a:t>
            </a:r>
          </a:p>
        </p:txBody>
      </p:sp>
      <p:sp>
        <p:nvSpPr>
          <p:cNvPr id="3074" name="Rectangle 2"/>
          <p:cNvSpPr>
            <a:spLocks noGrp="1" noChangeArrowheads="1"/>
          </p:cNvSpPr>
          <p:nvPr>
            <p:ph type="title"/>
          </p:nvPr>
        </p:nvSpPr>
        <p:spPr>
          <a:xfrm>
            <a:off x="457200" y="1143000"/>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"If anyone comes to Me and does not hate his father and mother, wife and children, brothers and sisters, yes, and his own life also, he cannot be My disciple."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14:26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5267643" y="3943385"/>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disciple</a:t>
            </a:r>
          </a:p>
        </p:txBody>
      </p:sp>
      <p:sp>
        <p:nvSpPr>
          <p:cNvPr id="7" name="Rectangle 12"/>
          <p:cNvSpPr>
            <a:spLocks noChangeArrowheads="1"/>
          </p:cNvSpPr>
          <p:nvPr/>
        </p:nvSpPr>
        <p:spPr bwMode="auto">
          <a:xfrm>
            <a:off x="2684572" y="1888178"/>
            <a:ext cx="280182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FF33"/>
                </a:solidFill>
                <a:effectLst>
                  <a:glow rad="127000">
                    <a:schemeClr val="tx1"/>
                  </a:glow>
                </a:effectLst>
                <a:latin typeface="Calibri" panose="020F0502020204030204" pitchFamily="34" charset="0"/>
              </a:rPr>
              <a:t>Authority</a:t>
            </a:r>
            <a:endParaRPr lang="en-US" altLang="en-US" sz="4400" b="1" i="1" dirty="0">
              <a:solidFill>
                <a:srgbClr val="66FF33"/>
              </a:solidFill>
              <a:effectLst>
                <a:glow rad="127000">
                  <a:schemeClr val="tx1"/>
                </a:glow>
              </a:effectLst>
              <a:latin typeface="Calibri" panose="020F0502020204030204" pitchFamily="34" charset="0"/>
            </a:endParaRPr>
          </a:p>
        </p:txBody>
      </p:sp>
      <p:sp>
        <p:nvSpPr>
          <p:cNvPr id="8" name="Rectangle 12"/>
          <p:cNvSpPr>
            <a:spLocks noChangeArrowheads="1"/>
          </p:cNvSpPr>
          <p:nvPr/>
        </p:nvSpPr>
        <p:spPr bwMode="auto">
          <a:xfrm>
            <a:off x="6074847" y="1888761"/>
            <a:ext cx="280182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FF33"/>
                </a:solidFill>
                <a:effectLst>
                  <a:glow rad="127000">
                    <a:schemeClr val="tx1"/>
                  </a:glow>
                </a:effectLst>
                <a:latin typeface="Calibri" panose="020F0502020204030204" pitchFamily="34" charset="0"/>
              </a:rPr>
              <a:t>Nurturing</a:t>
            </a:r>
            <a:endParaRPr lang="en-US" altLang="en-US" sz="4400" b="1" i="1" dirty="0">
              <a:solidFill>
                <a:srgbClr val="66FF33"/>
              </a:solidFill>
              <a:effectLst>
                <a:glow rad="127000">
                  <a:schemeClr val="tx1"/>
                </a:glow>
              </a:effectLst>
              <a:latin typeface="Calibri" panose="020F0502020204030204" pitchFamily="34" charset="0"/>
            </a:endParaRPr>
          </a:p>
        </p:txBody>
      </p:sp>
      <p:sp>
        <p:nvSpPr>
          <p:cNvPr id="9" name="Rectangle 12"/>
          <p:cNvSpPr>
            <a:spLocks noChangeArrowheads="1"/>
          </p:cNvSpPr>
          <p:nvPr/>
        </p:nvSpPr>
        <p:spPr bwMode="auto">
          <a:xfrm>
            <a:off x="783319" y="2533338"/>
            <a:ext cx="432832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FF33"/>
                </a:solidFill>
                <a:effectLst>
                  <a:glow rad="127000">
                    <a:schemeClr val="tx1"/>
                  </a:glow>
                </a:effectLst>
                <a:latin typeface="Calibri" panose="020F0502020204030204" pitchFamily="34" charset="0"/>
              </a:rPr>
              <a:t>Companionship</a:t>
            </a:r>
            <a:endParaRPr lang="en-US" altLang="en-US" sz="4400" b="1" i="1" dirty="0">
              <a:solidFill>
                <a:srgbClr val="66FF33"/>
              </a:solidFill>
              <a:effectLst>
                <a:glow rad="127000">
                  <a:schemeClr val="tx1"/>
                </a:glow>
              </a:effectLst>
              <a:latin typeface="Calibri" panose="020F0502020204030204" pitchFamily="34" charset="0"/>
            </a:endParaRPr>
          </a:p>
        </p:txBody>
      </p:sp>
      <p:sp>
        <p:nvSpPr>
          <p:cNvPr id="10" name="Rectangle 12"/>
          <p:cNvSpPr>
            <a:spLocks noChangeArrowheads="1"/>
          </p:cNvSpPr>
          <p:nvPr/>
        </p:nvSpPr>
        <p:spPr bwMode="auto">
          <a:xfrm>
            <a:off x="4920605" y="2533337"/>
            <a:ext cx="362379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FF33"/>
                </a:solidFill>
                <a:effectLst>
                  <a:glow rad="127000">
                    <a:schemeClr val="tx1"/>
                  </a:glow>
                </a:effectLst>
                <a:latin typeface="Calibri" panose="020F0502020204030204" pitchFamily="34" charset="0"/>
              </a:rPr>
              <a:t>Camaraderie</a:t>
            </a:r>
            <a:endParaRPr lang="en-US" altLang="en-US" sz="4400" b="1" i="1" dirty="0">
              <a:solidFill>
                <a:srgbClr val="66FF33"/>
              </a:solidFill>
              <a:effectLst>
                <a:glow rad="127000">
                  <a:schemeClr val="tx1"/>
                </a:glow>
              </a:effectLst>
              <a:latin typeface="Calibri" panose="020F0502020204030204" pitchFamily="34" charset="0"/>
            </a:endParaRPr>
          </a:p>
        </p:txBody>
      </p:sp>
      <p:sp>
        <p:nvSpPr>
          <p:cNvPr id="11" name="Rectangle 12"/>
          <p:cNvSpPr>
            <a:spLocks noChangeArrowheads="1"/>
          </p:cNvSpPr>
          <p:nvPr/>
        </p:nvSpPr>
        <p:spPr bwMode="auto">
          <a:xfrm>
            <a:off x="588447" y="3237876"/>
            <a:ext cx="280182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FF33"/>
                </a:solidFill>
                <a:effectLst>
                  <a:glow rad="127000">
                    <a:schemeClr val="tx1"/>
                  </a:glow>
                </a:effectLst>
                <a:latin typeface="Calibri" panose="020F0502020204030204" pitchFamily="34" charset="0"/>
              </a:rPr>
              <a:t>Sympathy</a:t>
            </a:r>
            <a:endParaRPr lang="en-US" altLang="en-US" sz="4400" b="1" i="1" dirty="0">
              <a:solidFill>
                <a:srgbClr val="66FF33"/>
              </a:solidFill>
              <a:effectLst>
                <a:glow rad="127000">
                  <a:schemeClr val="tx1"/>
                </a:glow>
              </a:effectLst>
              <a:latin typeface="Calibri" panose="020F0502020204030204" pitchFamily="34" charset="0"/>
            </a:endParaRPr>
          </a:p>
        </p:txBody>
      </p:sp>
      <p:sp>
        <p:nvSpPr>
          <p:cNvPr id="12" name="Rectangle 12"/>
          <p:cNvSpPr>
            <a:spLocks noChangeArrowheads="1"/>
          </p:cNvSpPr>
          <p:nvPr/>
        </p:nvSpPr>
        <p:spPr bwMode="auto">
          <a:xfrm>
            <a:off x="4946754" y="3218055"/>
            <a:ext cx="258080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FF33"/>
                </a:solidFill>
                <a:effectLst>
                  <a:glow rad="127000">
                    <a:schemeClr val="tx1"/>
                  </a:glow>
                </a:effectLst>
                <a:latin typeface="Calibri" panose="020F0502020204030204" pitchFamily="34" charset="0"/>
              </a:rPr>
              <a:t>Reliance</a:t>
            </a:r>
            <a:endParaRPr lang="en-US" altLang="en-US" sz="4400" b="1" i="1" dirty="0">
              <a:solidFill>
                <a:srgbClr val="66FF33"/>
              </a:solidFill>
              <a:effectLst>
                <a:glow rad="127000">
                  <a:schemeClr val="tx1"/>
                </a:glow>
              </a:effectLst>
              <a:latin typeface="Calibri" panose="020F0502020204030204" pitchFamily="34" charset="0"/>
            </a:endParaRPr>
          </a:p>
        </p:txBody>
      </p:sp>
      <p:sp>
        <p:nvSpPr>
          <p:cNvPr id="14" name="Rectangle 12"/>
          <p:cNvSpPr>
            <a:spLocks noChangeArrowheads="1"/>
          </p:cNvSpPr>
          <p:nvPr/>
        </p:nvSpPr>
        <p:spPr bwMode="auto">
          <a:xfrm>
            <a:off x="718804" y="1878532"/>
            <a:ext cx="307769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ln w="12700">
                  <a:solidFill>
                    <a:schemeClr val="bg1"/>
                  </a:solidFill>
                </a:ln>
                <a:solidFill>
                  <a:srgbClr val="FF0000"/>
                </a:solidFill>
                <a:effectLst>
                  <a:glow rad="127000">
                    <a:schemeClr val="tx1"/>
                  </a:glow>
                </a:effectLst>
                <a:latin typeface="Calibri" panose="020F0502020204030204" pitchFamily="34" charset="0"/>
              </a:rPr>
              <a:t>Love More</a:t>
            </a:r>
            <a:endParaRPr lang="en-US" altLang="en-US" sz="4800" b="1" i="1" dirty="0">
              <a:ln w="12700">
                <a:solidFill>
                  <a:schemeClr val="bg1"/>
                </a:solidFill>
              </a:ln>
              <a:solidFill>
                <a:srgbClr val="FF0000"/>
              </a:solidFill>
              <a:effectLst>
                <a:glow rad="127000">
                  <a:schemeClr val="tx1"/>
                </a:glow>
              </a:effectLst>
              <a:latin typeface="Calibri" panose="020F0502020204030204" pitchFamily="34" charset="0"/>
            </a:endParaRPr>
          </a:p>
        </p:txBody>
      </p:sp>
      <p:sp>
        <p:nvSpPr>
          <p:cNvPr id="15" name="Rectangle 12"/>
          <p:cNvSpPr>
            <a:spLocks noChangeArrowheads="1"/>
          </p:cNvSpPr>
          <p:nvPr/>
        </p:nvSpPr>
        <p:spPr bwMode="auto">
          <a:xfrm>
            <a:off x="718804" y="1878532"/>
            <a:ext cx="307769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800" b="1" strike="sngStrike" dirty="0">
                <a:ln w="12700">
                  <a:solidFill>
                    <a:schemeClr val="bg1"/>
                  </a:solidFill>
                </a:ln>
                <a:solidFill>
                  <a:srgbClr val="FF0000"/>
                </a:solidFill>
                <a:effectLst>
                  <a:glow rad="63500">
                    <a:schemeClr val="tx1"/>
                  </a:glow>
                </a:effectLst>
                <a:latin typeface="Calibri" panose="020F0502020204030204" pitchFamily="34" charset="0"/>
              </a:rPr>
              <a:t>Love More</a:t>
            </a:r>
            <a:endParaRPr lang="en-US" altLang="en-US" sz="4800" b="1" i="1" strike="sngStrike" dirty="0">
              <a:ln w="12700">
                <a:solidFill>
                  <a:schemeClr val="bg1"/>
                </a:solidFill>
              </a:ln>
              <a:solidFill>
                <a:srgbClr val="FF0000"/>
              </a:solidFill>
              <a:effectLst>
                <a:glow rad="63500">
                  <a:schemeClr val="tx1"/>
                </a:glow>
              </a:effectLst>
              <a:latin typeface="Calibri" panose="020F0502020204030204" pitchFamily="34" charset="0"/>
            </a:endParaRPr>
          </a:p>
        </p:txBody>
      </p:sp>
      <p:sp>
        <p:nvSpPr>
          <p:cNvPr id="16" name="Rectangle 2">
            <a:extLst>
              <a:ext uri="{FF2B5EF4-FFF2-40B4-BE49-F238E27FC236}">
                <a16:creationId xmlns:a16="http://schemas.microsoft.com/office/drawing/2014/main" id="{E8B9A93B-57FC-4F3A-973D-4D5D5206D7BB}"/>
              </a:ext>
            </a:extLst>
          </p:cNvPr>
          <p:cNvSpPr txBox="1">
            <a:spLocks noChangeArrowheads="1"/>
          </p:cNvSpPr>
          <p:nvPr/>
        </p:nvSpPr>
        <p:spPr bwMode="auto">
          <a:xfrm>
            <a:off x="2951956" y="1300032"/>
            <a:ext cx="3553619" cy="75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comes to 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2">
            <a:extLst>
              <a:ext uri="{FF2B5EF4-FFF2-40B4-BE49-F238E27FC236}">
                <a16:creationId xmlns:a16="http://schemas.microsoft.com/office/drawing/2014/main" id="{3E9BF87B-7351-4C05-9FC6-D56B26FD5A90}"/>
              </a:ext>
            </a:extLst>
          </p:cNvPr>
          <p:cNvSpPr txBox="1">
            <a:spLocks noChangeArrowheads="1"/>
          </p:cNvSpPr>
          <p:nvPr/>
        </p:nvSpPr>
        <p:spPr bwMode="auto">
          <a:xfrm>
            <a:off x="2037247" y="3996823"/>
            <a:ext cx="5386194" cy="7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cannot be My disciple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8" name="Rectangle 2">
            <a:extLst>
              <a:ext uri="{FF2B5EF4-FFF2-40B4-BE49-F238E27FC236}">
                <a16:creationId xmlns:a16="http://schemas.microsoft.com/office/drawing/2014/main" id="{6E08C6A1-7358-4D94-92F2-6F7B3F5888BB}"/>
              </a:ext>
            </a:extLst>
          </p:cNvPr>
          <p:cNvSpPr txBox="1">
            <a:spLocks noChangeArrowheads="1"/>
          </p:cNvSpPr>
          <p:nvPr/>
        </p:nvSpPr>
        <p:spPr bwMode="auto">
          <a:xfrm>
            <a:off x="5088964" y="1327964"/>
            <a:ext cx="1490256" cy="7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GOD</a:t>
            </a:r>
            <a:endParaRPr kumimoji="0" lang="en-US" altLang="en-US" sz="40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hidden="1"/>
          <p:cNvSpPr txBox="1">
            <a:spLocks noChangeArrowheads="1"/>
          </p:cNvSpPr>
          <p:nvPr/>
        </p:nvSpPr>
        <p:spPr bwMode="auto">
          <a:xfrm>
            <a:off x="2844018" y="3629246"/>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disciple</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childTnLst>
                                </p:cTn>
                              </p:par>
                              <p:par>
                                <p:cTn id="22" presetID="10" presetClass="exit" presetSubtype="0" fill="hold" grpId="1" nodeType="withEffect">
                                  <p:stCondLst>
                                    <p:cond delay="35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23" presetClass="exit" presetSubtype="16" fill="hold" grpId="2" nodeType="withEffect">
                                  <p:stCondLst>
                                    <p:cond delay="350"/>
                                  </p:stCondLst>
                                  <p:childTnLst>
                                    <p:anim calcmode="lin" valueType="num">
                                      <p:cBhvr>
                                        <p:cTn id="26" dur="500"/>
                                        <p:tgtEl>
                                          <p:spTgt spid="18"/>
                                        </p:tgtEl>
                                        <p:attrNameLst>
                                          <p:attrName>ppt_w</p:attrName>
                                        </p:attrNameLst>
                                      </p:cBhvr>
                                      <p:tavLst>
                                        <p:tav tm="0">
                                          <p:val>
                                            <p:strVal val="ppt_w"/>
                                          </p:val>
                                        </p:tav>
                                        <p:tav tm="100000">
                                          <p:val>
                                            <p:strVal val="4*ppt_w"/>
                                          </p:val>
                                        </p:tav>
                                      </p:tavLst>
                                    </p:anim>
                                    <p:anim calcmode="lin" valueType="num">
                                      <p:cBhvr>
                                        <p:cTn id="27" dur="500"/>
                                        <p:tgtEl>
                                          <p:spTgt spid="18"/>
                                        </p:tgtEl>
                                        <p:attrNameLst>
                                          <p:attrName>ppt_h</p:attrName>
                                        </p:attrNameLst>
                                      </p:cBhvr>
                                      <p:tavLst>
                                        <p:tav tm="0">
                                          <p:val>
                                            <p:strVal val="ppt_h"/>
                                          </p:val>
                                        </p:tav>
                                        <p:tav tm="100000">
                                          <p:val>
                                            <p:strVal val="4*ppt_h"/>
                                          </p:val>
                                        </p:tav>
                                      </p:tavLst>
                                    </p:anim>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25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18" presetClass="emph" presetSubtype="0" fill="hold" grpId="1" nodeType="withEffect">
                                  <p:stCondLst>
                                    <p:cond delay="250"/>
                                  </p:stCondLst>
                                  <p:childTnLst>
                                    <p:set>
                                      <p:cBhvr override="childStyle">
                                        <p:cTn id="40" dur="500" fill="hold"/>
                                        <p:tgtEl>
                                          <p:spTgt spid="4"/>
                                        </p:tgtEl>
                                        <p:attrNameLst>
                                          <p:attrName>style.textDecorationUnderline</p:attrName>
                                        </p:attrNameLst>
                                      </p:cBhvr>
                                      <p:to>
                                        <p:strVal val="true"/>
                                      </p:to>
                                    </p:set>
                                  </p:childTnLst>
                                </p:cTn>
                              </p:par>
                              <p:par>
                                <p:cTn id="41" presetID="22" presetClass="entr" presetSubtype="8" fill="hold" grpId="0" nodeType="withEffect">
                                  <p:stCondLst>
                                    <p:cond delay="25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xit" presetSubtype="8" fill="hold" grpId="1" nodeType="withEffect">
                                  <p:stCondLst>
                                    <p:cond delay="0"/>
                                  </p:stCondLst>
                                  <p:childTnLst>
                                    <p:animEffect transition="out" filter="wipe(left)">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22" presetClass="exit" presetSubtype="8" fill="hold" grpId="1" nodeType="withEffect">
                                  <p:stCondLst>
                                    <p:cond delay="0"/>
                                  </p:stCondLst>
                                  <p:childTnLst>
                                    <p:animEffect transition="out" filter="wipe(left)">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55"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56"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childTnLst>
                                </p:cTn>
                              </p:par>
                              <p:par>
                                <p:cTn id="58" presetID="10" presetClass="exit" presetSubtype="0" fill="hold" grpId="2" nodeType="withEffect">
                                  <p:stCondLst>
                                    <p:cond delay="10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2" nodeType="withEffect">
                                  <p:stCondLst>
                                    <p:cond delay="10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9" presetClass="entr" presetSubtype="0" accel="10000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69"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70"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9" presetClass="entr" presetSubtype="0" accel="10000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77"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78"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9" presetClass="entr" presetSubtype="0" accel="10000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85"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86"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9" presetClass="entr" presetSubtype="0" accel="10000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93"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4"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9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9" presetClass="entr" presetSubtype="0" accel="10000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01"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02"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left)">
                                      <p:cBhvr>
                                        <p:cTn id="108" dur="500"/>
                                        <p:tgtEl>
                                          <p:spTgt spid="13"/>
                                        </p:tgtEl>
                                      </p:cBhvr>
                                    </p:animEffect>
                                  </p:childTnLst>
                                </p:cTn>
                              </p:par>
                              <p:par>
                                <p:cTn id="109" presetID="18" presetClass="emph" presetSubtype="0" fill="hold" grpId="1" nodeType="withEffect">
                                  <p:stCondLst>
                                    <p:cond delay="0"/>
                                  </p:stCondLst>
                                  <p:childTnLst>
                                    <p:set>
                                      <p:cBhvr override="childStyle">
                                        <p:cTn id="110" dur="500" fill="hold"/>
                                        <p:tgtEl>
                                          <p:spTgt spid="13"/>
                                        </p:tgtEl>
                                        <p:attrNameLst>
                                          <p:attrName>style.textDecorationUnderline</p:attrName>
                                        </p:attrNameLst>
                                      </p:cBhvr>
                                      <p:to>
                                        <p:strVal val="true"/>
                                      </p:to>
                                    </p:set>
                                  </p:childTnLst>
                                </p:cTn>
                              </p:par>
                              <p:par>
                                <p:cTn id="111" presetID="22" presetClass="entr" presetSubtype="8"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500"/>
                                        <p:tgtEl>
                                          <p:spTgt spid="1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3" nodeType="clickEffect">
                                  <p:stCondLst>
                                    <p:cond delay="1750"/>
                                  </p:stCondLst>
                                  <p:childTnLst>
                                    <p:set>
                                      <p:cBhvr>
                                        <p:cTn id="117" dur="1" fill="hold">
                                          <p:stCondLst>
                                            <p:cond delay="0"/>
                                          </p:stCondLst>
                                        </p:cTn>
                                        <p:tgtEl>
                                          <p:spTgt spid="4"/>
                                        </p:tgtEl>
                                        <p:attrNameLst>
                                          <p:attrName>style.visibility</p:attrName>
                                        </p:attrNameLst>
                                      </p:cBhvr>
                                      <p:to>
                                        <p:strVal val="visible"/>
                                      </p:to>
                                    </p:set>
                                    <p:animEffect transition="in" filter="wipe(left)">
                                      <p:cBhvr>
                                        <p:cTn id="118" dur="500"/>
                                        <p:tgtEl>
                                          <p:spTgt spid="4"/>
                                        </p:tgtEl>
                                      </p:cBhvr>
                                    </p:animEffect>
                                  </p:childTnLst>
                                </p:cTn>
                              </p:par>
                              <p:par>
                                <p:cTn id="119" presetID="18" presetClass="emph" presetSubtype="0" fill="hold" grpId="4" nodeType="withEffect">
                                  <p:stCondLst>
                                    <p:cond delay="1750"/>
                                  </p:stCondLst>
                                  <p:childTnLst>
                                    <p:set>
                                      <p:cBhvr override="childStyle">
                                        <p:cTn id="120" dur="500" fill="hold"/>
                                        <p:tgtEl>
                                          <p:spTgt spid="4"/>
                                        </p:tgtEl>
                                        <p:attrNameLst>
                                          <p:attrName>style.textDecorationUnderline</p:attrName>
                                        </p:attrNameLst>
                                      </p:cBhvr>
                                      <p:to>
                                        <p:strVal val="true"/>
                                      </p:to>
                                    </p:set>
                                  </p:childTnLst>
                                </p:cTn>
                              </p:par>
                              <p:par>
                                <p:cTn id="121" presetID="22" presetClass="entr" presetSubtype="8" fill="hold" grpId="3" nodeType="withEffect">
                                  <p:stCondLst>
                                    <p:cond delay="1750"/>
                                  </p:stCondLst>
                                  <p:childTnLst>
                                    <p:set>
                                      <p:cBhvr>
                                        <p:cTn id="122" dur="1" fill="hold">
                                          <p:stCondLst>
                                            <p:cond delay="0"/>
                                          </p:stCondLst>
                                        </p:cTn>
                                        <p:tgtEl>
                                          <p:spTgt spid="16"/>
                                        </p:tgtEl>
                                        <p:attrNameLst>
                                          <p:attrName>style.visibility</p:attrName>
                                        </p:attrNameLst>
                                      </p:cBhvr>
                                      <p:to>
                                        <p:strVal val="visible"/>
                                      </p:to>
                                    </p:set>
                                    <p:animEffect transition="in" filter="wipe(left)">
                                      <p:cBhvr>
                                        <p:cTn id="123" dur="500"/>
                                        <p:tgtEl>
                                          <p:spTgt spid="16"/>
                                        </p:tgtEl>
                                      </p:cBhvr>
                                    </p:animEffect>
                                  </p:childTnLst>
                                </p:cTn>
                              </p:par>
                              <p:par>
                                <p:cTn id="124" presetID="23" presetClass="exit" presetSubtype="32" fill="hold" grpId="1" nodeType="withEffect">
                                  <p:stCondLst>
                                    <p:cond delay="0"/>
                                  </p:stCondLst>
                                  <p:childTnLst>
                                    <p:anim calcmode="lin" valueType="num">
                                      <p:cBhvr>
                                        <p:cTn id="125" dur="1500"/>
                                        <p:tgtEl>
                                          <p:spTgt spid="11"/>
                                        </p:tgtEl>
                                        <p:attrNameLst>
                                          <p:attrName>ppt_w</p:attrName>
                                        </p:attrNameLst>
                                      </p:cBhvr>
                                      <p:tavLst>
                                        <p:tav tm="0">
                                          <p:val>
                                            <p:strVal val="ppt_w"/>
                                          </p:val>
                                        </p:tav>
                                        <p:tav tm="100000">
                                          <p:val>
                                            <p:fltVal val="0"/>
                                          </p:val>
                                        </p:tav>
                                      </p:tavLst>
                                    </p:anim>
                                    <p:anim calcmode="lin" valueType="num">
                                      <p:cBhvr>
                                        <p:cTn id="126" dur="1500"/>
                                        <p:tgtEl>
                                          <p:spTgt spid="11"/>
                                        </p:tgtEl>
                                        <p:attrNameLst>
                                          <p:attrName>ppt_h</p:attrName>
                                        </p:attrNameLst>
                                      </p:cBhvr>
                                      <p:tavLst>
                                        <p:tav tm="0">
                                          <p:val>
                                            <p:strVal val="ppt_h"/>
                                          </p:val>
                                        </p:tav>
                                        <p:tav tm="100000">
                                          <p:val>
                                            <p:fltVal val="0"/>
                                          </p:val>
                                        </p:tav>
                                      </p:tavLst>
                                    </p:anim>
                                    <p:set>
                                      <p:cBhvr>
                                        <p:cTn id="127" dur="1" fill="hold">
                                          <p:stCondLst>
                                            <p:cond delay="1499"/>
                                          </p:stCondLst>
                                        </p:cTn>
                                        <p:tgtEl>
                                          <p:spTgt spid="11"/>
                                        </p:tgtEl>
                                        <p:attrNameLst>
                                          <p:attrName>style.visibility</p:attrName>
                                        </p:attrNameLst>
                                      </p:cBhvr>
                                      <p:to>
                                        <p:strVal val="hidden"/>
                                      </p:to>
                                    </p:set>
                                  </p:childTnLst>
                                </p:cTn>
                              </p:par>
                              <p:par>
                                <p:cTn id="128" presetID="23" presetClass="exit" presetSubtype="32" fill="hold" grpId="1" nodeType="withEffect">
                                  <p:stCondLst>
                                    <p:cond delay="0"/>
                                  </p:stCondLst>
                                  <p:childTnLst>
                                    <p:anim calcmode="lin" valueType="num">
                                      <p:cBhvr>
                                        <p:cTn id="129" dur="1500"/>
                                        <p:tgtEl>
                                          <p:spTgt spid="7"/>
                                        </p:tgtEl>
                                        <p:attrNameLst>
                                          <p:attrName>ppt_w</p:attrName>
                                        </p:attrNameLst>
                                      </p:cBhvr>
                                      <p:tavLst>
                                        <p:tav tm="0">
                                          <p:val>
                                            <p:strVal val="ppt_w"/>
                                          </p:val>
                                        </p:tav>
                                        <p:tav tm="100000">
                                          <p:val>
                                            <p:fltVal val="0"/>
                                          </p:val>
                                        </p:tav>
                                      </p:tavLst>
                                    </p:anim>
                                    <p:anim calcmode="lin" valueType="num">
                                      <p:cBhvr>
                                        <p:cTn id="130" dur="1500"/>
                                        <p:tgtEl>
                                          <p:spTgt spid="7"/>
                                        </p:tgtEl>
                                        <p:attrNameLst>
                                          <p:attrName>ppt_h</p:attrName>
                                        </p:attrNameLst>
                                      </p:cBhvr>
                                      <p:tavLst>
                                        <p:tav tm="0">
                                          <p:val>
                                            <p:strVal val="ppt_h"/>
                                          </p:val>
                                        </p:tav>
                                        <p:tav tm="100000">
                                          <p:val>
                                            <p:fltVal val="0"/>
                                          </p:val>
                                        </p:tav>
                                      </p:tavLst>
                                    </p:anim>
                                    <p:set>
                                      <p:cBhvr>
                                        <p:cTn id="131" dur="1" fill="hold">
                                          <p:stCondLst>
                                            <p:cond delay="1499"/>
                                          </p:stCondLst>
                                        </p:cTn>
                                        <p:tgtEl>
                                          <p:spTgt spid="7"/>
                                        </p:tgtEl>
                                        <p:attrNameLst>
                                          <p:attrName>style.visibility</p:attrName>
                                        </p:attrNameLst>
                                      </p:cBhvr>
                                      <p:to>
                                        <p:strVal val="hidden"/>
                                      </p:to>
                                    </p:set>
                                  </p:childTnLst>
                                </p:cTn>
                              </p:par>
                              <p:par>
                                <p:cTn id="132" presetID="23" presetClass="exit" presetSubtype="32" fill="hold" grpId="1" nodeType="withEffect">
                                  <p:stCondLst>
                                    <p:cond delay="0"/>
                                  </p:stCondLst>
                                  <p:childTnLst>
                                    <p:anim calcmode="lin" valueType="num">
                                      <p:cBhvr>
                                        <p:cTn id="133" dur="1500"/>
                                        <p:tgtEl>
                                          <p:spTgt spid="8"/>
                                        </p:tgtEl>
                                        <p:attrNameLst>
                                          <p:attrName>ppt_w</p:attrName>
                                        </p:attrNameLst>
                                      </p:cBhvr>
                                      <p:tavLst>
                                        <p:tav tm="0">
                                          <p:val>
                                            <p:strVal val="ppt_w"/>
                                          </p:val>
                                        </p:tav>
                                        <p:tav tm="100000">
                                          <p:val>
                                            <p:fltVal val="0"/>
                                          </p:val>
                                        </p:tav>
                                      </p:tavLst>
                                    </p:anim>
                                    <p:anim calcmode="lin" valueType="num">
                                      <p:cBhvr>
                                        <p:cTn id="134" dur="1500"/>
                                        <p:tgtEl>
                                          <p:spTgt spid="8"/>
                                        </p:tgtEl>
                                        <p:attrNameLst>
                                          <p:attrName>ppt_h</p:attrName>
                                        </p:attrNameLst>
                                      </p:cBhvr>
                                      <p:tavLst>
                                        <p:tav tm="0">
                                          <p:val>
                                            <p:strVal val="ppt_h"/>
                                          </p:val>
                                        </p:tav>
                                        <p:tav tm="100000">
                                          <p:val>
                                            <p:fltVal val="0"/>
                                          </p:val>
                                        </p:tav>
                                      </p:tavLst>
                                    </p:anim>
                                    <p:set>
                                      <p:cBhvr>
                                        <p:cTn id="135" dur="1" fill="hold">
                                          <p:stCondLst>
                                            <p:cond delay="1499"/>
                                          </p:stCondLst>
                                        </p:cTn>
                                        <p:tgtEl>
                                          <p:spTgt spid="8"/>
                                        </p:tgtEl>
                                        <p:attrNameLst>
                                          <p:attrName>style.visibility</p:attrName>
                                        </p:attrNameLst>
                                      </p:cBhvr>
                                      <p:to>
                                        <p:strVal val="hidden"/>
                                      </p:to>
                                    </p:set>
                                  </p:childTnLst>
                                </p:cTn>
                              </p:par>
                              <p:par>
                                <p:cTn id="136" presetID="23" presetClass="exit" presetSubtype="32" fill="hold" grpId="1" nodeType="withEffect">
                                  <p:stCondLst>
                                    <p:cond delay="0"/>
                                  </p:stCondLst>
                                  <p:childTnLst>
                                    <p:anim calcmode="lin" valueType="num">
                                      <p:cBhvr>
                                        <p:cTn id="137" dur="1500"/>
                                        <p:tgtEl>
                                          <p:spTgt spid="9"/>
                                        </p:tgtEl>
                                        <p:attrNameLst>
                                          <p:attrName>ppt_w</p:attrName>
                                        </p:attrNameLst>
                                      </p:cBhvr>
                                      <p:tavLst>
                                        <p:tav tm="0">
                                          <p:val>
                                            <p:strVal val="ppt_w"/>
                                          </p:val>
                                        </p:tav>
                                        <p:tav tm="100000">
                                          <p:val>
                                            <p:fltVal val="0"/>
                                          </p:val>
                                        </p:tav>
                                      </p:tavLst>
                                    </p:anim>
                                    <p:anim calcmode="lin" valueType="num">
                                      <p:cBhvr>
                                        <p:cTn id="138" dur="1500"/>
                                        <p:tgtEl>
                                          <p:spTgt spid="9"/>
                                        </p:tgtEl>
                                        <p:attrNameLst>
                                          <p:attrName>ppt_h</p:attrName>
                                        </p:attrNameLst>
                                      </p:cBhvr>
                                      <p:tavLst>
                                        <p:tav tm="0">
                                          <p:val>
                                            <p:strVal val="ppt_h"/>
                                          </p:val>
                                        </p:tav>
                                        <p:tav tm="100000">
                                          <p:val>
                                            <p:fltVal val="0"/>
                                          </p:val>
                                        </p:tav>
                                      </p:tavLst>
                                    </p:anim>
                                    <p:set>
                                      <p:cBhvr>
                                        <p:cTn id="139" dur="1" fill="hold">
                                          <p:stCondLst>
                                            <p:cond delay="1499"/>
                                          </p:stCondLst>
                                        </p:cTn>
                                        <p:tgtEl>
                                          <p:spTgt spid="9"/>
                                        </p:tgtEl>
                                        <p:attrNameLst>
                                          <p:attrName>style.visibility</p:attrName>
                                        </p:attrNameLst>
                                      </p:cBhvr>
                                      <p:to>
                                        <p:strVal val="hidden"/>
                                      </p:to>
                                    </p:set>
                                  </p:childTnLst>
                                </p:cTn>
                              </p:par>
                              <p:par>
                                <p:cTn id="140" presetID="23" presetClass="exit" presetSubtype="32" fill="hold" grpId="1" nodeType="withEffect">
                                  <p:stCondLst>
                                    <p:cond delay="0"/>
                                  </p:stCondLst>
                                  <p:childTnLst>
                                    <p:anim calcmode="lin" valueType="num">
                                      <p:cBhvr>
                                        <p:cTn id="141" dur="1500"/>
                                        <p:tgtEl>
                                          <p:spTgt spid="10"/>
                                        </p:tgtEl>
                                        <p:attrNameLst>
                                          <p:attrName>ppt_w</p:attrName>
                                        </p:attrNameLst>
                                      </p:cBhvr>
                                      <p:tavLst>
                                        <p:tav tm="0">
                                          <p:val>
                                            <p:strVal val="ppt_w"/>
                                          </p:val>
                                        </p:tav>
                                        <p:tav tm="100000">
                                          <p:val>
                                            <p:fltVal val="0"/>
                                          </p:val>
                                        </p:tav>
                                      </p:tavLst>
                                    </p:anim>
                                    <p:anim calcmode="lin" valueType="num">
                                      <p:cBhvr>
                                        <p:cTn id="142" dur="1500"/>
                                        <p:tgtEl>
                                          <p:spTgt spid="10"/>
                                        </p:tgtEl>
                                        <p:attrNameLst>
                                          <p:attrName>ppt_h</p:attrName>
                                        </p:attrNameLst>
                                      </p:cBhvr>
                                      <p:tavLst>
                                        <p:tav tm="0">
                                          <p:val>
                                            <p:strVal val="ppt_h"/>
                                          </p:val>
                                        </p:tav>
                                        <p:tav tm="100000">
                                          <p:val>
                                            <p:fltVal val="0"/>
                                          </p:val>
                                        </p:tav>
                                      </p:tavLst>
                                    </p:anim>
                                    <p:set>
                                      <p:cBhvr>
                                        <p:cTn id="143" dur="1" fill="hold">
                                          <p:stCondLst>
                                            <p:cond delay="1499"/>
                                          </p:stCondLst>
                                        </p:cTn>
                                        <p:tgtEl>
                                          <p:spTgt spid="10"/>
                                        </p:tgtEl>
                                        <p:attrNameLst>
                                          <p:attrName>style.visibility</p:attrName>
                                        </p:attrNameLst>
                                      </p:cBhvr>
                                      <p:to>
                                        <p:strVal val="hidden"/>
                                      </p:to>
                                    </p:set>
                                  </p:childTnLst>
                                </p:cTn>
                              </p:par>
                              <p:par>
                                <p:cTn id="144" presetID="23" presetClass="exit" presetSubtype="32" fill="hold" grpId="1" nodeType="withEffect">
                                  <p:stCondLst>
                                    <p:cond delay="0"/>
                                  </p:stCondLst>
                                  <p:childTnLst>
                                    <p:anim calcmode="lin" valueType="num">
                                      <p:cBhvr>
                                        <p:cTn id="145" dur="1500"/>
                                        <p:tgtEl>
                                          <p:spTgt spid="12"/>
                                        </p:tgtEl>
                                        <p:attrNameLst>
                                          <p:attrName>ppt_w</p:attrName>
                                        </p:attrNameLst>
                                      </p:cBhvr>
                                      <p:tavLst>
                                        <p:tav tm="0">
                                          <p:val>
                                            <p:strVal val="ppt_w"/>
                                          </p:val>
                                        </p:tav>
                                        <p:tav tm="100000">
                                          <p:val>
                                            <p:fltVal val="0"/>
                                          </p:val>
                                        </p:tav>
                                      </p:tavLst>
                                    </p:anim>
                                    <p:anim calcmode="lin" valueType="num">
                                      <p:cBhvr>
                                        <p:cTn id="146" dur="1500"/>
                                        <p:tgtEl>
                                          <p:spTgt spid="12"/>
                                        </p:tgtEl>
                                        <p:attrNameLst>
                                          <p:attrName>ppt_h</p:attrName>
                                        </p:attrNameLst>
                                      </p:cBhvr>
                                      <p:tavLst>
                                        <p:tav tm="0">
                                          <p:val>
                                            <p:strVal val="ppt_h"/>
                                          </p:val>
                                        </p:tav>
                                        <p:tav tm="100000">
                                          <p:val>
                                            <p:fltVal val="0"/>
                                          </p:val>
                                        </p:tav>
                                      </p:tavLst>
                                    </p:anim>
                                    <p:set>
                                      <p:cBhvr>
                                        <p:cTn id="147" dur="1" fill="hold">
                                          <p:stCondLst>
                                            <p:cond delay="1499"/>
                                          </p:stCondLst>
                                        </p:cTn>
                                        <p:tgtEl>
                                          <p:spTgt spid="12"/>
                                        </p:tgtEl>
                                        <p:attrNameLst>
                                          <p:attrName>style.visibility</p:attrName>
                                        </p:attrNameLst>
                                      </p:cBhvr>
                                      <p:to>
                                        <p:strVal val="hidden"/>
                                      </p:to>
                                    </p:set>
                                  </p:childTnLst>
                                </p:cTn>
                              </p:par>
                              <p:par>
                                <p:cTn id="148" presetID="0" presetClass="path" presetSubtype="0" accel="50000" decel="50000" fill="hold" grpId="2" nodeType="withEffect">
                                  <p:stCondLst>
                                    <p:cond delay="0"/>
                                  </p:stCondLst>
                                  <p:childTnLst>
                                    <p:animMotion origin="layout" path="M -1.38889E-6 0.00023 L 0.32917 -0.07285 " pathEditMode="relative" rAng="0" ptsTypes="AA">
                                      <p:cBhvr>
                                        <p:cTn id="149" dur="1500" fill="hold"/>
                                        <p:tgtEl>
                                          <p:spTgt spid="7"/>
                                        </p:tgtEl>
                                        <p:attrNameLst>
                                          <p:attrName>ppt_x</p:attrName>
                                          <p:attrName>ppt_y</p:attrName>
                                        </p:attrNameLst>
                                      </p:cBhvr>
                                      <p:rCtr x="16458" y="-3654"/>
                                    </p:animMotion>
                                  </p:childTnLst>
                                </p:cTn>
                              </p:par>
                              <p:par>
                                <p:cTn id="150" presetID="0" presetClass="path" presetSubtype="0" accel="50000" decel="50000" fill="hold" grpId="2" nodeType="withEffect">
                                  <p:stCondLst>
                                    <p:cond delay="0"/>
                                  </p:stCondLst>
                                  <p:childTnLst>
                                    <p:animMotion origin="layout" path="M -4.72222E-6 0.00023 L -0.04027 -0.07308 " pathEditMode="relative" rAng="0" ptsTypes="AA">
                                      <p:cBhvr>
                                        <p:cTn id="151" dur="1500" fill="hold"/>
                                        <p:tgtEl>
                                          <p:spTgt spid="8"/>
                                        </p:tgtEl>
                                        <p:attrNameLst>
                                          <p:attrName>ppt_x</p:attrName>
                                          <p:attrName>ppt_y</p:attrName>
                                        </p:attrNameLst>
                                      </p:cBhvr>
                                      <p:rCtr x="-2014" y="-3677"/>
                                    </p:animMotion>
                                  </p:childTnLst>
                                </p:cTn>
                              </p:par>
                              <p:par>
                                <p:cTn id="152" presetID="0" presetClass="path" presetSubtype="0" accel="50000" decel="50000" fill="hold" grpId="2" nodeType="withEffect">
                                  <p:stCondLst>
                                    <p:cond delay="0"/>
                                  </p:stCondLst>
                                  <p:childTnLst>
                                    <p:animMotion origin="layout" path="M -2.22222E-6 0.00023 L 0.45504 -0.16697 " pathEditMode="relative" rAng="0" ptsTypes="AA">
                                      <p:cBhvr>
                                        <p:cTn id="153" dur="1500" fill="hold"/>
                                        <p:tgtEl>
                                          <p:spTgt spid="9"/>
                                        </p:tgtEl>
                                        <p:attrNameLst>
                                          <p:attrName>ppt_x</p:attrName>
                                          <p:attrName>ppt_y</p:attrName>
                                        </p:attrNameLst>
                                      </p:cBhvr>
                                      <p:rCtr x="22743" y="-8372"/>
                                    </p:animMotion>
                                  </p:childTnLst>
                                </p:cTn>
                              </p:par>
                              <p:par>
                                <p:cTn id="154" presetID="0" presetClass="path" presetSubtype="0" accel="50000" decel="50000" fill="hold" grpId="2" nodeType="withEffect">
                                  <p:stCondLst>
                                    <p:cond delay="0"/>
                                  </p:stCondLst>
                                  <p:childTnLst>
                                    <p:animMotion origin="layout" path="M -4.72222E-6 0.00023 L 0.04098 -0.16859 " pathEditMode="relative" rAng="0" ptsTypes="AA">
                                      <p:cBhvr>
                                        <p:cTn id="155" dur="1500" fill="hold"/>
                                        <p:tgtEl>
                                          <p:spTgt spid="10"/>
                                        </p:tgtEl>
                                        <p:attrNameLst>
                                          <p:attrName>ppt_x</p:attrName>
                                          <p:attrName>ppt_y</p:attrName>
                                        </p:attrNameLst>
                                      </p:cBhvr>
                                      <p:rCtr x="2049" y="-8441"/>
                                    </p:animMotion>
                                  </p:childTnLst>
                                </p:cTn>
                              </p:par>
                              <p:par>
                                <p:cTn id="156" presetID="0" presetClass="path" presetSubtype="0" accel="50000" decel="50000" fill="hold" grpId="2" nodeType="withEffect">
                                  <p:stCondLst>
                                    <p:cond delay="0"/>
                                  </p:stCondLst>
                                  <p:childTnLst>
                                    <p:animMotion origin="layout" path="M -4.72222E-6 0.00023 L 0.55973 -0.27128 " pathEditMode="relative" rAng="0" ptsTypes="AA">
                                      <p:cBhvr>
                                        <p:cTn id="157" dur="1500" fill="hold"/>
                                        <p:tgtEl>
                                          <p:spTgt spid="11"/>
                                        </p:tgtEl>
                                        <p:attrNameLst>
                                          <p:attrName>ppt_x</p:attrName>
                                          <p:attrName>ppt_y</p:attrName>
                                        </p:attrNameLst>
                                      </p:cBhvr>
                                      <p:rCtr x="27986" y="-13575"/>
                                    </p:animMotion>
                                  </p:childTnLst>
                                </p:cTn>
                              </p:par>
                              <p:par>
                                <p:cTn id="158" presetID="0" presetClass="path" presetSubtype="0" accel="50000" decel="50000" fill="hold" grpId="2" nodeType="withEffect">
                                  <p:stCondLst>
                                    <p:cond delay="0"/>
                                  </p:stCondLst>
                                  <p:childTnLst>
                                    <p:animMotion origin="layout" path="M 1.94444E-6 0.00023 L 0.09375 -0.26503 " pathEditMode="relative" rAng="0" ptsTypes="AA">
                                      <p:cBhvr>
                                        <p:cTn id="159" dur="1500" fill="hold"/>
                                        <p:tgtEl>
                                          <p:spTgt spid="12"/>
                                        </p:tgtEl>
                                        <p:attrNameLst>
                                          <p:attrName>ppt_x</p:attrName>
                                          <p:attrName>ppt_y</p:attrName>
                                        </p:attrNameLst>
                                      </p:cBhvr>
                                      <p:rCtr x="4688" y="-13275"/>
                                    </p:animMotion>
                                  </p:childTnLst>
                                </p:cTn>
                              </p:par>
                              <p:par>
                                <p:cTn id="160" presetID="10" presetClass="exit" presetSubtype="0" fill="hold" grpId="2" nodeType="withEffect">
                                  <p:stCondLst>
                                    <p:cond delay="500"/>
                                  </p:stCondLst>
                                  <p:childTnLst>
                                    <p:animEffect transition="out" filter="fade">
                                      <p:cBhvr>
                                        <p:cTn id="161" dur="500"/>
                                        <p:tgtEl>
                                          <p:spTgt spid="13"/>
                                        </p:tgtEl>
                                      </p:cBhvr>
                                    </p:animEffect>
                                    <p:set>
                                      <p:cBhvr>
                                        <p:cTn id="162" dur="1" fill="hold">
                                          <p:stCondLst>
                                            <p:cond delay="499"/>
                                          </p:stCondLst>
                                        </p:cTn>
                                        <p:tgtEl>
                                          <p:spTgt spid="13"/>
                                        </p:tgtEl>
                                        <p:attrNameLst>
                                          <p:attrName>style.visibility</p:attrName>
                                        </p:attrNameLst>
                                      </p:cBhvr>
                                      <p:to>
                                        <p:strVal val="hidden"/>
                                      </p:to>
                                    </p:set>
                                  </p:childTnLst>
                                </p:cTn>
                              </p:par>
                              <p:par>
                                <p:cTn id="163" presetID="10" presetClass="exit" presetSubtype="0" fill="hold" grpId="1" nodeType="withEffect">
                                  <p:stCondLst>
                                    <p:cond delay="500"/>
                                  </p:stCondLst>
                                  <p:childTnLst>
                                    <p:animEffect transition="out" filter="fade">
                                      <p:cBhvr>
                                        <p:cTn id="164" dur="500"/>
                                        <p:tgtEl>
                                          <p:spTgt spid="17"/>
                                        </p:tgtEl>
                                      </p:cBhvr>
                                    </p:animEffect>
                                    <p:set>
                                      <p:cBhvr>
                                        <p:cTn id="165" dur="1" fill="hold">
                                          <p:stCondLst>
                                            <p:cond delay="499"/>
                                          </p:stCondLst>
                                        </p:cTn>
                                        <p:tgtEl>
                                          <p:spTgt spid="17"/>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
                                        </p:tgtEl>
                                        <p:attrNameLst>
                                          <p:attrName>style.visibility</p:attrName>
                                        </p:attrNameLst>
                                      </p:cBhvr>
                                      <p:to>
                                        <p:strVal val="visible"/>
                                      </p:to>
                                    </p:set>
                                    <p:animEffect transition="in" filter="fade">
                                      <p:cBhvr>
                                        <p:cTn id="170" dur="250"/>
                                        <p:tgtEl>
                                          <p:spTgt spid="5"/>
                                        </p:tgtEl>
                                      </p:cBhvr>
                                    </p:animEffect>
                                  </p:childTnLst>
                                </p:cTn>
                              </p:par>
                              <p:par>
                                <p:cTn id="171" presetID="0" presetClass="path" presetSubtype="0" accel="50000" decel="50000" fill="hold" grpId="1" nodeType="withEffect">
                                  <p:stCondLst>
                                    <p:cond delay="0"/>
                                  </p:stCondLst>
                                  <p:childTnLst>
                                    <p:animMotion origin="layout" path="M 4.44444E-6 -4.07407E-6 L -0.26476 -0.04583 " pathEditMode="relative" rAng="0" ptsTypes="AA">
                                      <p:cBhvr>
                                        <p:cTn id="172" dur="2000" fill="hold"/>
                                        <p:tgtEl>
                                          <p:spTgt spid="5"/>
                                        </p:tgtEl>
                                        <p:attrNameLst>
                                          <p:attrName>ppt_x</p:attrName>
                                          <p:attrName>ppt_y</p:attrName>
                                        </p:attrNameLst>
                                      </p:cBhvr>
                                      <p:rCtr x="-13247" y="-2292"/>
                                    </p:animMotion>
                                  </p:childTnLst>
                                </p:cTn>
                              </p:par>
                              <p:par>
                                <p:cTn id="173" presetID="10" presetClass="exit" presetSubtype="0" fill="hold" grpId="1" nodeType="withEffect">
                                  <p:stCondLst>
                                    <p:cond delay="0"/>
                                  </p:stCondLst>
                                  <p:childTnLst>
                                    <p:animEffect transition="out" filter="fade">
                                      <p:cBhvr>
                                        <p:cTn id="174" dur="1500"/>
                                        <p:tgtEl>
                                          <p:spTgt spid="3074"/>
                                        </p:tgtEl>
                                      </p:cBhvr>
                                    </p:animEffect>
                                    <p:set>
                                      <p:cBhvr>
                                        <p:cTn id="175" dur="1" fill="hold">
                                          <p:stCondLst>
                                            <p:cond delay="1499"/>
                                          </p:stCondLst>
                                        </p:cTn>
                                        <p:tgtEl>
                                          <p:spTgt spid="3074"/>
                                        </p:tgtEl>
                                        <p:attrNameLst>
                                          <p:attrName>style.visibility</p:attrName>
                                        </p:attrNameLst>
                                      </p:cBhvr>
                                      <p:to>
                                        <p:strVal val="hidden"/>
                                      </p:to>
                                    </p:set>
                                  </p:childTnLst>
                                </p:cTn>
                              </p:par>
                              <p:par>
                                <p:cTn id="176" presetID="23" presetClass="exit" presetSubtype="32" fill="hold" grpId="1" nodeType="withEffect">
                                  <p:stCondLst>
                                    <p:cond delay="500"/>
                                  </p:stCondLst>
                                  <p:childTnLst>
                                    <p:anim calcmode="lin" valueType="num">
                                      <p:cBhvr>
                                        <p:cTn id="177" dur="1250"/>
                                        <p:tgtEl>
                                          <p:spTgt spid="16"/>
                                        </p:tgtEl>
                                        <p:attrNameLst>
                                          <p:attrName>ppt_w</p:attrName>
                                        </p:attrNameLst>
                                      </p:cBhvr>
                                      <p:tavLst>
                                        <p:tav tm="0">
                                          <p:val>
                                            <p:strVal val="ppt_w"/>
                                          </p:val>
                                        </p:tav>
                                        <p:tav tm="100000">
                                          <p:val>
                                            <p:fltVal val="0"/>
                                          </p:val>
                                        </p:tav>
                                      </p:tavLst>
                                    </p:anim>
                                    <p:anim calcmode="lin" valueType="num">
                                      <p:cBhvr>
                                        <p:cTn id="178" dur="1250"/>
                                        <p:tgtEl>
                                          <p:spTgt spid="16"/>
                                        </p:tgtEl>
                                        <p:attrNameLst>
                                          <p:attrName>ppt_h</p:attrName>
                                        </p:attrNameLst>
                                      </p:cBhvr>
                                      <p:tavLst>
                                        <p:tav tm="0">
                                          <p:val>
                                            <p:strVal val="ppt_h"/>
                                          </p:val>
                                        </p:tav>
                                        <p:tav tm="100000">
                                          <p:val>
                                            <p:fltVal val="0"/>
                                          </p:val>
                                        </p:tav>
                                      </p:tavLst>
                                    </p:anim>
                                    <p:set>
                                      <p:cBhvr>
                                        <p:cTn id="179" dur="1" fill="hold">
                                          <p:stCondLst>
                                            <p:cond delay="1249"/>
                                          </p:stCondLst>
                                        </p:cTn>
                                        <p:tgtEl>
                                          <p:spTgt spid="16"/>
                                        </p:tgtEl>
                                        <p:attrNameLst>
                                          <p:attrName>style.visibility</p:attrName>
                                        </p:attrNameLst>
                                      </p:cBhvr>
                                      <p:to>
                                        <p:strVal val="hidden"/>
                                      </p:to>
                                    </p:set>
                                  </p:childTnLst>
                                </p:cTn>
                              </p:par>
                              <p:par>
                                <p:cTn id="180" presetID="42" presetClass="path" presetSubtype="0" accel="50000" decel="50000" fill="hold" grpId="4" nodeType="withEffect">
                                  <p:stCondLst>
                                    <p:cond delay="500"/>
                                  </p:stCondLst>
                                  <p:childTnLst>
                                    <p:animMotion origin="layout" path="M -3.88889E-6 2.59259E-6 L -0.07725 0.34606 " pathEditMode="relative" rAng="0" ptsTypes="AA">
                                      <p:cBhvr>
                                        <p:cTn id="181" dur="1250" fill="hold"/>
                                        <p:tgtEl>
                                          <p:spTgt spid="16"/>
                                        </p:tgtEl>
                                        <p:attrNameLst>
                                          <p:attrName>ppt_x</p:attrName>
                                          <p:attrName>ppt_y</p:attrName>
                                        </p:attrNameLst>
                                      </p:cBhvr>
                                      <p:rCtr x="-3872" y="17292"/>
                                    </p:animMotion>
                                  </p:childTnLst>
                                </p:cTn>
                              </p:par>
                              <p:par>
                                <p:cTn id="182" presetID="10" presetClass="exit" presetSubtype="0" fill="hold" grpId="5" nodeType="withEffect">
                                  <p:stCondLst>
                                    <p:cond delay="0"/>
                                  </p:stCondLst>
                                  <p:childTnLst>
                                    <p:animEffect transition="out" filter="fade">
                                      <p:cBhvr>
                                        <p:cTn id="183" dur="500"/>
                                        <p:tgtEl>
                                          <p:spTgt spid="4"/>
                                        </p:tgtEl>
                                      </p:cBhvr>
                                    </p:animEffect>
                                    <p:set>
                                      <p:cBhvr>
                                        <p:cTn id="18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13" grpId="0"/>
      <p:bldP spid="13" grpId="1"/>
      <p:bldP spid="13" grpId="2"/>
      <p:bldP spid="3074" grpId="0"/>
      <p:bldP spid="3074" grpId="1"/>
      <p:bldP spid="5" grpId="0"/>
      <p:bldP spid="5" grpId="1"/>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4" grpId="0"/>
      <p:bldP spid="14" grpId="1"/>
      <p:bldP spid="15" grpId="0"/>
      <p:bldP spid="15" grpId="1"/>
      <p:bldP spid="16" grpId="0"/>
      <p:bldP spid="16" grpId="1"/>
      <p:bldP spid="16" grpId="2"/>
      <p:bldP spid="16" grpId="3"/>
      <p:bldP spid="16" grpId="4"/>
      <p:bldP spid="17" grpId="0"/>
      <p:bldP spid="17" grpId="1"/>
      <p:bldP spid="18" grpId="0"/>
      <p:bldP spid="18" grpId="1"/>
      <p:bldP spid="18"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489" r="12714" b="8166"/>
          <a:stretch/>
        </p:blipFill>
        <p:spPr>
          <a:xfrm>
            <a:off x="0" y="3048"/>
            <a:ext cx="9188604" cy="6854952"/>
          </a:xfrm>
          <a:prstGeom prst="rect">
            <a:avLst/>
          </a:prstGeom>
        </p:spPr>
      </p:pic>
      <p:sp>
        <p:nvSpPr>
          <p:cNvPr id="7" name="Title 1"/>
          <p:cNvSpPr txBox="1">
            <a:spLocks/>
          </p:cNvSpPr>
          <p:nvPr/>
        </p:nvSpPr>
        <p:spPr>
          <a:xfrm>
            <a:off x="2739831" y="2930090"/>
            <a:ext cx="4235115" cy="9418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come after Me</a:t>
            </a:r>
          </a:p>
        </p:txBody>
      </p:sp>
      <p:sp>
        <p:nvSpPr>
          <p:cNvPr id="3074" name="Rectangle 2"/>
          <p:cNvSpPr>
            <a:spLocks noGrp="1" noChangeArrowheads="1"/>
          </p:cNvSpPr>
          <p:nvPr>
            <p:ph type="title"/>
          </p:nvPr>
        </p:nvSpPr>
        <p:spPr>
          <a:xfrm>
            <a:off x="457200" y="2179638"/>
            <a:ext cx="8229600" cy="2392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whoever does not bear his cross and come after Me cannot be My disciple."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14:27 </a:t>
            </a:r>
          </a:p>
        </p:txBody>
      </p:sp>
      <p:sp>
        <p:nvSpPr>
          <p:cNvPr id="4" name="Rectangle 2"/>
          <p:cNvSpPr txBox="1">
            <a:spLocks noChangeArrowheads="1"/>
          </p:cNvSpPr>
          <p:nvPr/>
        </p:nvSpPr>
        <p:spPr bwMode="auto">
          <a:xfrm>
            <a:off x="2844018" y="3629246"/>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disciple</a:t>
            </a:r>
          </a:p>
        </p:txBody>
      </p:sp>
      <p:sp>
        <p:nvSpPr>
          <p:cNvPr id="8" name="Rectangle 2">
            <a:extLst>
              <a:ext uri="{FF2B5EF4-FFF2-40B4-BE49-F238E27FC236}">
                <a16:creationId xmlns:a16="http://schemas.microsoft.com/office/drawing/2014/main" id="{52FB3760-1639-4189-93B6-2A16F263C222}"/>
              </a:ext>
            </a:extLst>
          </p:cNvPr>
          <p:cNvSpPr txBox="1">
            <a:spLocks noChangeArrowheads="1"/>
          </p:cNvSpPr>
          <p:nvPr/>
        </p:nvSpPr>
        <p:spPr bwMode="auto">
          <a:xfrm>
            <a:off x="2914648" y="3004190"/>
            <a:ext cx="3893127" cy="74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come after 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Title 1"/>
          <p:cNvSpPr txBox="1">
            <a:spLocks/>
          </p:cNvSpPr>
          <p:nvPr/>
        </p:nvSpPr>
        <p:spPr>
          <a:xfrm>
            <a:off x="3303912" y="2818943"/>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seek</a:t>
            </a:r>
          </a:p>
        </p:txBody>
      </p:sp>
      <p:sp>
        <p:nvSpPr>
          <p:cNvPr id="5" name="Rectangle 2" hidden="1"/>
          <p:cNvSpPr txBox="1">
            <a:spLocks noChangeArrowheads="1"/>
          </p:cNvSpPr>
          <p:nvPr/>
        </p:nvSpPr>
        <p:spPr bwMode="auto">
          <a:xfrm>
            <a:off x="2845923" y="3844372"/>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disciple</a:t>
            </a:r>
          </a:p>
        </p:txBody>
      </p:sp>
    </p:spTree>
    <p:extLst>
      <p:ext uri="{BB962C8B-B14F-4D97-AF65-F5344CB8AC3E}">
        <p14:creationId xmlns:p14="http://schemas.microsoft.com/office/powerpoint/2010/main" val="307109453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stCondLst>
                                            <p:cond delay="0"/>
                                          </p:stCondLst>
                                        </p:cTn>
                                        <p:tgtEl>
                                          <p:spTgt spid="6"/>
                                        </p:tgtEl>
                                      </p:cBhvr>
                                    </p:animEffect>
                                    <p:anim to="" calcmode="lin" valueType="num">
                                      <p:cBhvr>
                                        <p:cTn id="30"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
                                        <p:tgtEl>
                                          <p:spTgt spid="4"/>
                                        </p:tgtEl>
                                      </p:cBhvr>
                                    </p:animEffect>
                                  </p:childTnLst>
                                </p:cTn>
                              </p:par>
                              <p:par>
                                <p:cTn id="37" presetID="0" presetClass="path" presetSubtype="0" accel="50000" decel="50000" fill="hold" grpId="1" nodeType="withEffect">
                                  <p:stCondLst>
                                    <p:cond delay="0"/>
                                  </p:stCondLst>
                                  <p:childTnLst>
                                    <p:animMotion origin="layout" path="M -1.38889E-6 -7.40741E-7 L 0.00035 0.03171 " pathEditMode="relative" rAng="0" ptsTypes="AA">
                                      <p:cBhvr>
                                        <p:cTn id="38" dur="1500" fill="hold"/>
                                        <p:tgtEl>
                                          <p:spTgt spid="4"/>
                                        </p:tgtEl>
                                        <p:attrNameLst>
                                          <p:attrName>ppt_x</p:attrName>
                                          <p:attrName>ppt_y</p:attrName>
                                        </p:attrNameLst>
                                      </p:cBhvr>
                                      <p:rCtr x="17" y="1574"/>
                                    </p:animMotion>
                                  </p:childTnLst>
                                </p:cTn>
                              </p:par>
                              <p:par>
                                <p:cTn id="39" presetID="10" presetClass="exit" presetSubtype="0" fill="hold" grpId="1" nodeType="withEffect">
                                  <p:stCondLst>
                                    <p:cond delay="0"/>
                                  </p:stCondLst>
                                  <p:childTnLst>
                                    <p:animEffect transition="out" filter="fade">
                                      <p:cBhvr>
                                        <p:cTn id="40" dur="1000"/>
                                        <p:tgtEl>
                                          <p:spTgt spid="3074"/>
                                        </p:tgtEl>
                                      </p:cBhvr>
                                    </p:animEffect>
                                    <p:set>
                                      <p:cBhvr>
                                        <p:cTn id="41" dur="1" fill="hold">
                                          <p:stCondLst>
                                            <p:cond delay="999"/>
                                          </p:stCondLst>
                                        </p:cTn>
                                        <p:tgtEl>
                                          <p:spTgt spid="3074"/>
                                        </p:tgtEl>
                                        <p:attrNameLst>
                                          <p:attrName>style.visibility</p:attrName>
                                        </p:attrNameLst>
                                      </p:cBhvr>
                                      <p:to>
                                        <p:strVal val="hidden"/>
                                      </p:to>
                                    </p:set>
                                  </p:childTnLst>
                                </p:cTn>
                              </p:par>
                              <p:par>
                                <p:cTn id="42" presetID="0" presetClass="exit" presetSubtype="0" fill="hold" grpId="1" nodeType="withEffect">
                                  <p:stCondLst>
                                    <p:cond delay="0"/>
                                  </p:stCondLst>
                                  <p:childTnLst>
                                    <p:set>
                                      <p:cBhvr>
                                        <p:cTn id="43" dur="1" fill="hold">
                                          <p:stCondLst>
                                            <p:cond delay="999"/>
                                          </p:stCondLst>
                                        </p:cTn>
                                        <p:tgtEl>
                                          <p:spTgt spid="6"/>
                                        </p:tgtEl>
                                        <p:attrNameLst>
                                          <p:attrName>style.visibility</p:attrName>
                                        </p:attrNameLst>
                                      </p:cBhvr>
                                      <p:to>
                                        <p:strVal val="hidden"/>
                                      </p:to>
                                    </p:set>
                                    <p:animEffect transition="out" filter="dissolve">
                                      <p:cBhvr>
                                        <p:cTn id="44" dur="1000">
                                          <p:stCondLst>
                                            <p:cond delay="0"/>
                                          </p:stCondLst>
                                        </p:cTn>
                                        <p:tgtEl>
                                          <p:spTgt spid="6"/>
                                        </p:tgtEl>
                                      </p:cBhvr>
                                    </p:animEffect>
                                    <p:anim to="" calcmode="lin" valueType="num">
                                      <p:cBhvr>
                                        <p:cTn id="45"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6"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47" presetID="0" presetClass="path" presetSubtype="0" accel="50000" decel="50000" fill="hold" grpId="2" nodeType="withEffect">
                                  <p:stCondLst>
                                    <p:cond delay="0"/>
                                  </p:stCondLst>
                                  <p:childTnLst>
                                    <p:animMotion origin="layout" path="M -3.33333E-6 -7.40741E-7 L -0.11493 -0.23935 " pathEditMode="relative" rAng="0" ptsTypes="AA">
                                      <p:cBhvr>
                                        <p:cTn id="48" dur="1000" fill="hold"/>
                                        <p:tgtEl>
                                          <p:spTgt spid="6"/>
                                        </p:tgtEl>
                                        <p:attrNameLst>
                                          <p:attrName>ppt_x</p:attrName>
                                          <p:attrName>ppt_y</p:attrName>
                                        </p:attrNameLst>
                                      </p:cBhvr>
                                      <p:rCtr x="-5747" y="-11968"/>
                                    </p:animMotion>
                                  </p:childTnLst>
                                </p:cTn>
                              </p:par>
                              <p:par>
                                <p:cTn id="49" presetID="10" presetClass="exit" presetSubtype="0" fill="hold" grpId="2"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4" grpId="2"/>
      <p:bldP spid="8" grpId="0"/>
      <p:bldP spid="8" grpId="1"/>
      <p:bldP spid="6" grpId="0"/>
      <p:bldP spid="6" grpId="1"/>
      <p:bldP spid="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725" r="-106"/>
          <a:stretch/>
        </p:blipFill>
        <p:spPr>
          <a:xfrm>
            <a:off x="-33455" y="0"/>
            <a:ext cx="9188605" cy="6858000"/>
          </a:xfrm>
          <a:prstGeom prst="rect">
            <a:avLst/>
          </a:prstGeom>
        </p:spPr>
      </p:pic>
      <p:sp>
        <p:nvSpPr>
          <p:cNvPr id="7" name="Title 1">
            <a:extLst>
              <a:ext uri="{FF2B5EF4-FFF2-40B4-BE49-F238E27FC236}">
                <a16:creationId xmlns:a16="http://schemas.microsoft.com/office/drawing/2014/main" id="{79370123-FB1F-4020-B4A7-92A9CBC54BEC}"/>
              </a:ext>
            </a:extLst>
          </p:cNvPr>
          <p:cNvSpPr txBox="1">
            <a:spLocks/>
          </p:cNvSpPr>
          <p:nvPr/>
        </p:nvSpPr>
        <p:spPr>
          <a:xfrm>
            <a:off x="1369025" y="3279295"/>
            <a:ext cx="2866768"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forsake</a:t>
            </a:r>
            <a:r>
              <a:rPr kumimoji="0" lang="en-US" sz="4420" b="1" i="0" u="none" strike="noStrike" kern="1200" cap="none" spc="0" normalizeH="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all</a:t>
            </a:r>
            <a:endPar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endParaRPr>
          </a:p>
        </p:txBody>
      </p:sp>
      <p:sp>
        <p:nvSpPr>
          <p:cNvPr id="3074" name="Rectangle 2"/>
          <p:cNvSpPr>
            <a:spLocks noGrp="1" noChangeArrowheads="1"/>
          </p:cNvSpPr>
          <p:nvPr>
            <p:ph type="title"/>
          </p:nvPr>
        </p:nvSpPr>
        <p:spPr>
          <a:xfrm>
            <a:off x="457200" y="2362200"/>
            <a:ext cx="8229600" cy="246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"So likewise, whoever of you does not forsake all that he has cannot be My disciple."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14:33 </a:t>
            </a:r>
          </a:p>
        </p:txBody>
      </p:sp>
      <p:sp>
        <p:nvSpPr>
          <p:cNvPr id="4" name="Rectangle 2"/>
          <p:cNvSpPr txBox="1">
            <a:spLocks noChangeArrowheads="1"/>
          </p:cNvSpPr>
          <p:nvPr/>
        </p:nvSpPr>
        <p:spPr bwMode="auto">
          <a:xfrm>
            <a:off x="2845923" y="3844372"/>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disciple</a:t>
            </a:r>
          </a:p>
        </p:txBody>
      </p:sp>
      <p:sp>
        <p:nvSpPr>
          <p:cNvPr id="8" name="Rectangle 2">
            <a:extLst>
              <a:ext uri="{FF2B5EF4-FFF2-40B4-BE49-F238E27FC236}">
                <a16:creationId xmlns:a16="http://schemas.microsoft.com/office/drawing/2014/main" id="{AF6C97D2-8EFC-47CF-BB50-3D90FF103975}"/>
              </a:ext>
            </a:extLst>
          </p:cNvPr>
          <p:cNvSpPr txBox="1">
            <a:spLocks noChangeArrowheads="1"/>
          </p:cNvSpPr>
          <p:nvPr/>
        </p:nvSpPr>
        <p:spPr bwMode="auto">
          <a:xfrm>
            <a:off x="1193974" y="3217354"/>
            <a:ext cx="3223480"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forsake all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Title 1"/>
          <p:cNvSpPr txBox="1">
            <a:spLocks/>
          </p:cNvSpPr>
          <p:nvPr/>
        </p:nvSpPr>
        <p:spPr>
          <a:xfrm>
            <a:off x="992524" y="2990248"/>
            <a:ext cx="2994259"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desire</a:t>
            </a:r>
          </a:p>
        </p:txBody>
      </p:sp>
      <p:sp>
        <p:nvSpPr>
          <p:cNvPr id="5" name="Rectangle 2" hidden="1"/>
          <p:cNvSpPr txBox="1">
            <a:spLocks noChangeArrowheads="1"/>
          </p:cNvSpPr>
          <p:nvPr/>
        </p:nvSpPr>
        <p:spPr bwMode="auto">
          <a:xfrm>
            <a:off x="5537734" y="700005"/>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disciple</a:t>
            </a: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750"/>
                                        <p:tgtEl>
                                          <p:spTgt spid="3074"/>
                                        </p:tgtEl>
                                      </p:cBhvr>
                                    </p:animEffect>
                                  </p:childTnLst>
                                </p:cTn>
                              </p:par>
                            </p:childTnLst>
                          </p:cTn>
                        </p:par>
                        <p:par>
                          <p:cTn id="8" fill="hold">
                            <p:stCondLst>
                              <p:cond delay="75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18" presetClass="emph" presetSubtype="0" fill="hold" grpId="1" nodeType="withEffect">
                                  <p:stCondLst>
                                    <p:cond delay="0"/>
                                  </p:stCondLst>
                                  <p:childTnLst>
                                    <p:set>
                                      <p:cBhvr override="childStyle">
                                        <p:cTn id="18" dur="500" fill="hold"/>
                                        <p:tgtEl>
                                          <p:spTgt spid="7"/>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0" presetClass="entr" presetSubtype="0" fill="hold" grpId="0" nodeType="withEffect">
                                  <p:stCondLst>
                                    <p:cond delay="75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stCondLst>
                                            <p:cond delay="0"/>
                                          </p:stCondLst>
                                        </p:cTn>
                                        <p:tgtEl>
                                          <p:spTgt spid="6"/>
                                        </p:tgtEl>
                                      </p:cBhvr>
                                    </p:animEffect>
                                    <p:anim to="" calcmode="lin" valueType="num">
                                      <p:cBhvr>
                                        <p:cTn id="25"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27" presetID="16" presetClass="exit" presetSubtype="21" fill="hold" grpId="2" nodeType="withEffect">
                                  <p:stCondLst>
                                    <p:cond delay="1000"/>
                                  </p:stCondLst>
                                  <p:childTnLst>
                                    <p:animEffect transition="out" filter="barn(inVertic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100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grpId="1" nodeType="clickEffect">
                                  <p:stCondLst>
                                    <p:cond delay="0"/>
                                  </p:stCondLst>
                                  <p:childTnLst>
                                    <p:anim calcmode="lin" valueType="num">
                                      <p:cBhvr>
                                        <p:cTn id="36" dur="500"/>
                                        <p:tgtEl>
                                          <p:spTgt spid="6"/>
                                        </p:tgtEl>
                                        <p:attrNameLst>
                                          <p:attrName>ppt_w</p:attrName>
                                        </p:attrNameLst>
                                      </p:cBhvr>
                                      <p:tavLst>
                                        <p:tav tm="0">
                                          <p:val>
                                            <p:strVal val="ppt_w"/>
                                          </p:val>
                                        </p:tav>
                                        <p:tav tm="100000">
                                          <p:val>
                                            <p:fltVal val="0"/>
                                          </p:val>
                                        </p:tav>
                                      </p:tavLst>
                                    </p:anim>
                                    <p:anim calcmode="lin" valueType="num">
                                      <p:cBhvr>
                                        <p:cTn id="37" dur="500"/>
                                        <p:tgtEl>
                                          <p:spTgt spid="6"/>
                                        </p:tgtEl>
                                        <p:attrNameLst>
                                          <p:attrName>ppt_h</p:attrName>
                                        </p:attrNameLst>
                                      </p:cBhvr>
                                      <p:tavLst>
                                        <p:tav tm="0">
                                          <p:val>
                                            <p:strVal val="ppt_h"/>
                                          </p:val>
                                        </p:tav>
                                        <p:tav tm="100000">
                                          <p:val>
                                            <p:fltVal val="0"/>
                                          </p:val>
                                        </p:tav>
                                      </p:tavLst>
                                    </p:anim>
                                    <p:set>
                                      <p:cBhvr>
                                        <p:cTn id="38" dur="1" fill="hold">
                                          <p:stCondLst>
                                            <p:cond delay="499"/>
                                          </p:stCondLst>
                                        </p:cTn>
                                        <p:tgtEl>
                                          <p:spTgt spid="6"/>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2.22222E-6 -7.40741E-7 L -0.00017 0.01921 " pathEditMode="relative" rAng="0" ptsTypes="AA">
                                      <p:cBhvr>
                                        <p:cTn id="40" dur="1000" fill="hold"/>
                                        <p:tgtEl>
                                          <p:spTgt spid="6"/>
                                        </p:tgtEl>
                                        <p:attrNameLst>
                                          <p:attrName>ppt_x</p:attrName>
                                          <p:attrName>ppt_y</p:attrName>
                                        </p:attrNameLst>
                                      </p:cBhvr>
                                      <p:rCtr x="-17" y="949"/>
                                    </p:animMotion>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
                                        <p:tgtEl>
                                          <p:spTgt spid="4"/>
                                        </p:tgtEl>
                                      </p:cBhvr>
                                    </p:animEffect>
                                  </p:childTnLst>
                                </p:cTn>
                              </p:par>
                              <p:par>
                                <p:cTn id="44" presetID="0" presetClass="path" presetSubtype="0" accel="50000" decel="50000" fill="hold" grpId="1" nodeType="withEffect">
                                  <p:stCondLst>
                                    <p:cond delay="250"/>
                                  </p:stCondLst>
                                  <p:childTnLst>
                                    <p:animMotion origin="layout" path="M 5E-6 -2.22222E-6 L 0.29462 -0.45833 " pathEditMode="relative" rAng="0" ptsTypes="AA">
                                      <p:cBhvr>
                                        <p:cTn id="45" dur="2000" fill="hold"/>
                                        <p:tgtEl>
                                          <p:spTgt spid="4"/>
                                        </p:tgtEl>
                                        <p:attrNameLst>
                                          <p:attrName>ppt_x</p:attrName>
                                          <p:attrName>ppt_y</p:attrName>
                                        </p:attrNameLst>
                                      </p:cBhvr>
                                      <p:rCtr x="14722" y="-22917"/>
                                    </p:animMotion>
                                  </p:childTnLst>
                                </p:cTn>
                              </p:par>
                              <p:par>
                                <p:cTn id="46" presetID="10" presetClass="exit" presetSubtype="0" fill="hold" grpId="1" nodeType="withEffect">
                                  <p:stCondLst>
                                    <p:cond delay="250"/>
                                  </p:stCondLst>
                                  <p:childTnLst>
                                    <p:animEffect transition="out" filter="fade">
                                      <p:cBhvr>
                                        <p:cTn id="47" dur="1500"/>
                                        <p:tgtEl>
                                          <p:spTgt spid="3074"/>
                                        </p:tgtEl>
                                      </p:cBhvr>
                                    </p:animEffect>
                                    <p:set>
                                      <p:cBhvr>
                                        <p:cTn id="48" dur="1" fill="hold">
                                          <p:stCondLst>
                                            <p:cond delay="1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4" grpId="2"/>
      <p:bldP spid="8" grpId="0"/>
      <p:bldP spid="8" grpId="1"/>
      <p:bldP spid="6" grpId="0"/>
      <p:bldP spid="6" grpId="1"/>
      <p:bldP spid="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428200" y="1394262"/>
            <a:ext cx="6081132" cy="851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desires to come after Me </a:t>
            </a:r>
          </a:p>
        </p:txBody>
      </p:sp>
      <p:sp>
        <p:nvSpPr>
          <p:cNvPr id="6" name="Title 1"/>
          <p:cNvSpPr txBox="1">
            <a:spLocks/>
          </p:cNvSpPr>
          <p:nvPr/>
        </p:nvSpPr>
        <p:spPr>
          <a:xfrm>
            <a:off x="4986977" y="2716358"/>
            <a:ext cx="3088888" cy="88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follow Me</a:t>
            </a:r>
          </a:p>
        </p:txBody>
      </p:sp>
      <p:sp>
        <p:nvSpPr>
          <p:cNvPr id="3074" name="Rectangle 2"/>
          <p:cNvSpPr>
            <a:spLocks noGrp="1" noChangeArrowheads="1"/>
          </p:cNvSpPr>
          <p:nvPr>
            <p:ph type="title"/>
          </p:nvPr>
        </p:nvSpPr>
        <p:spPr>
          <a:xfrm>
            <a:off x="401444" y="685800"/>
            <a:ext cx="8437756"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Jesus said to His disciples, "If anyone desires to come after Me, let him deny himself, and take     up his cross, and follow Me.         For whoever desires to save his   life will lose it, but whoever loses his life for My sake will find it."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Matthew 16:24-25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5537734" y="700005"/>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disciple</a:t>
            </a:r>
          </a:p>
        </p:txBody>
      </p:sp>
      <p:sp>
        <p:nvSpPr>
          <p:cNvPr id="7" name="Rectangle 2"/>
          <p:cNvSpPr txBox="1">
            <a:spLocks noChangeArrowheads="1"/>
          </p:cNvSpPr>
          <p:nvPr/>
        </p:nvSpPr>
        <p:spPr bwMode="auto">
          <a:xfrm>
            <a:off x="3845316" y="3386188"/>
            <a:ext cx="202329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desires</a:t>
            </a:r>
          </a:p>
        </p:txBody>
      </p:sp>
      <p:sp>
        <p:nvSpPr>
          <p:cNvPr id="9" name="Rectangle 2"/>
          <p:cNvSpPr txBox="1">
            <a:spLocks noChangeArrowheads="1"/>
          </p:cNvSpPr>
          <p:nvPr/>
        </p:nvSpPr>
        <p:spPr bwMode="auto">
          <a:xfrm>
            <a:off x="6147853" y="4729584"/>
            <a:ext cx="156052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find</a:t>
            </a:r>
          </a:p>
        </p:txBody>
      </p:sp>
      <p:sp>
        <p:nvSpPr>
          <p:cNvPr id="10" name="Heart 9"/>
          <p:cNvSpPr/>
          <p:nvPr/>
        </p:nvSpPr>
        <p:spPr bwMode="auto">
          <a:xfrm>
            <a:off x="4190032" y="3953994"/>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8" name="Rectangle 2" hidden="1"/>
          <p:cNvSpPr txBox="1">
            <a:spLocks noChangeArrowheads="1"/>
          </p:cNvSpPr>
          <p:nvPr/>
        </p:nvSpPr>
        <p:spPr bwMode="auto">
          <a:xfrm>
            <a:off x="3450100" y="3845790"/>
            <a:ext cx="202329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desires</a:t>
            </a:r>
          </a:p>
        </p:txBody>
      </p:sp>
      <p:sp>
        <p:nvSpPr>
          <p:cNvPr id="11" name="Rectangle 2">
            <a:extLst>
              <a:ext uri="{FF2B5EF4-FFF2-40B4-BE49-F238E27FC236}">
                <a16:creationId xmlns:a16="http://schemas.microsoft.com/office/drawing/2014/main" id="{3AA65819-1D12-4071-9623-466BDDCF530B}"/>
              </a:ext>
            </a:extLst>
          </p:cNvPr>
          <p:cNvSpPr txBox="1">
            <a:spLocks noChangeArrowheads="1"/>
          </p:cNvSpPr>
          <p:nvPr/>
        </p:nvSpPr>
        <p:spPr bwMode="auto">
          <a:xfrm>
            <a:off x="2219596" y="1416366"/>
            <a:ext cx="6505302" cy="76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desires to come after 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4AE0A0FE-D713-4AFF-9821-28B92253193A}"/>
              </a:ext>
            </a:extLst>
          </p:cNvPr>
          <p:cNvSpPr txBox="1">
            <a:spLocks noChangeArrowheads="1"/>
          </p:cNvSpPr>
          <p:nvPr/>
        </p:nvSpPr>
        <p:spPr bwMode="auto">
          <a:xfrm>
            <a:off x="5026820" y="2759869"/>
            <a:ext cx="2999596" cy="75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follow 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13" name="Picture 12">
            <a:extLst>
              <a:ext uri="{FF2B5EF4-FFF2-40B4-BE49-F238E27FC236}">
                <a16:creationId xmlns:a16="http://schemas.microsoft.com/office/drawing/2014/main" id="{60374C7C-7EE1-4352-84B6-F17F03298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694" y="3360138"/>
            <a:ext cx="992611" cy="992611"/>
          </a:xfrm>
          <a:prstGeom prst="rect">
            <a:avLst/>
          </a:prstGeom>
          <a:effectLst>
            <a:glow rad="50800">
              <a:schemeClr val="bg1"/>
            </a:glow>
          </a:effectLst>
        </p:spPr>
      </p:pic>
      <p:sp>
        <p:nvSpPr>
          <p:cNvPr id="14" name="Rectangle 2">
            <a:extLst>
              <a:ext uri="{FF2B5EF4-FFF2-40B4-BE49-F238E27FC236}">
                <a16:creationId xmlns:a16="http://schemas.microsoft.com/office/drawing/2014/main" id="{0899AD43-57EE-48ED-A5DC-593E07C428DD}"/>
              </a:ext>
            </a:extLst>
          </p:cNvPr>
          <p:cNvSpPr txBox="1">
            <a:spLocks noChangeArrowheads="1"/>
          </p:cNvSpPr>
          <p:nvPr/>
        </p:nvSpPr>
        <p:spPr bwMode="auto">
          <a:xfrm>
            <a:off x="2637692" y="2084582"/>
            <a:ext cx="3422589" cy="7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deny himself</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16" name="SpotlightShape1_rendered">
            <a:extLst>
              <a:ext uri="{FF2B5EF4-FFF2-40B4-BE49-F238E27FC236}">
                <a16:creationId xmlns:a16="http://schemas.microsoft.com/office/drawing/2014/main" id="{57CF429B-3AF5-40BB-AFF1-7261A1F15E8C}"/>
              </a:ext>
            </a:extLst>
          </p:cNvPr>
          <p:cNvPicPr>
            <a:picLocks/>
          </p:cNvPicPr>
          <p:nvPr/>
        </p:nvPicPr>
        <p:blipFill>
          <a:blip r:embed="rId5">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Tree>
    <p:extLst>
      <p:ext uri="{BB962C8B-B14F-4D97-AF65-F5344CB8AC3E}">
        <p14:creationId xmlns:p14="http://schemas.microsoft.com/office/powerpoint/2010/main" val="3071094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1.66667E-6 -3.33333E-6 L 0.1691 -0.27546 " pathEditMode="relative" rAng="0" ptsTypes="AA">
                                      <p:cBhvr>
                                        <p:cTn id="10" dur="1000" spd="-100000" fill="hold"/>
                                        <p:tgtEl>
                                          <p:spTgt spid="3074"/>
                                        </p:tgtEl>
                                        <p:attrNameLst>
                                          <p:attrName>ppt_x</p:attrName>
                                          <p:attrName>ppt_y</p:attrName>
                                        </p:attrNameLst>
                                      </p:cBhvr>
                                      <p:rCtr x="8455" y="-13773"/>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18" presetClass="emph" presetSubtype="0" fill="hold" grpId="1" nodeType="withEffect">
                                  <p:stCondLst>
                                    <p:cond delay="0"/>
                                  </p:stCondLst>
                                  <p:childTnLst>
                                    <p:set>
                                      <p:cBhvr override="childStyle">
                                        <p:cTn id="31" dur="500" fill="hold"/>
                                        <p:tgtEl>
                                          <p:spTgt spid="6"/>
                                        </p:tgtEl>
                                        <p:attrNameLst>
                                          <p:attrName>style.textDecorationUnderline</p:attrName>
                                        </p:attrNameLst>
                                      </p:cBhvr>
                                      <p:to>
                                        <p:strVal val="true"/>
                                      </p:to>
                                    </p:se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0" presetClass="entr" presetSubtype="0" fill="hold" nodeType="withEffect">
                                  <p:stCondLst>
                                    <p:cond delay="40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stCondLst>
                                            <p:cond delay="0"/>
                                          </p:stCondLst>
                                        </p:cTn>
                                        <p:tgtEl>
                                          <p:spTgt spid="13"/>
                                        </p:tgtEl>
                                      </p:cBhvr>
                                    </p:animEffect>
                                    <p:anim to="" calcmode="lin" valueType="num">
                                      <p:cBhvr>
                                        <p:cTn id="54"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55"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250"/>
                                        <p:tgtEl>
                                          <p:spTgt spid="7"/>
                                        </p:tgtEl>
                                      </p:cBhvr>
                                    </p:animEffect>
                                  </p:childTnLst>
                                </p:cTn>
                              </p:par>
                              <p:par>
                                <p:cTn id="61" presetID="0" presetClass="path" presetSubtype="0" accel="50000" decel="50000" fill="hold" grpId="1" nodeType="withEffect">
                                  <p:stCondLst>
                                    <p:cond delay="0"/>
                                  </p:stCondLst>
                                  <p:childTnLst>
                                    <p:animMotion origin="layout" path="M 3.61111E-6 -4.07407E-6 L -0.04289 0.06713 " pathEditMode="relative" rAng="0" ptsTypes="AA">
                                      <p:cBhvr>
                                        <p:cTn id="62" dur="2000" fill="hold"/>
                                        <p:tgtEl>
                                          <p:spTgt spid="7"/>
                                        </p:tgtEl>
                                        <p:attrNameLst>
                                          <p:attrName>ppt_x</p:attrName>
                                          <p:attrName>ppt_y</p:attrName>
                                        </p:attrNameLst>
                                      </p:cBhvr>
                                      <p:rCtr x="-2153" y="3356"/>
                                    </p:animMotion>
                                  </p:childTnLst>
                                </p:cTn>
                              </p:par>
                              <p:par>
                                <p:cTn id="63" presetID="10" presetClass="exit" presetSubtype="0" fill="hold" grpId="2" nodeType="withEffect">
                                  <p:stCondLst>
                                    <p:cond delay="0"/>
                                  </p:stCondLst>
                                  <p:childTnLst>
                                    <p:animEffect transition="out" filter="fade">
                                      <p:cBhvr>
                                        <p:cTn id="64" dur="1250"/>
                                        <p:tgtEl>
                                          <p:spTgt spid="3074"/>
                                        </p:tgtEl>
                                      </p:cBhvr>
                                    </p:animEffect>
                                    <p:set>
                                      <p:cBhvr>
                                        <p:cTn id="65" dur="1" fill="hold">
                                          <p:stCondLst>
                                            <p:cond delay="1249"/>
                                          </p:stCondLst>
                                        </p:cTn>
                                        <p:tgtEl>
                                          <p:spTgt spid="307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750"/>
                                        <p:tgtEl>
                                          <p:spTgt spid="13"/>
                                        </p:tgtEl>
                                      </p:cBhvr>
                                    </p:animEffect>
                                    <p:set>
                                      <p:cBhvr>
                                        <p:cTn id="68" dur="1" fill="hold">
                                          <p:stCondLst>
                                            <p:cond delay="749"/>
                                          </p:stCondLst>
                                        </p:cTn>
                                        <p:tgtEl>
                                          <p:spTgt spid="1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250"/>
                                        <p:tgtEl>
                                          <p:spTgt spid="5"/>
                                        </p:tgtEl>
                                      </p:cBhvr>
                                    </p:animEffect>
                                    <p:set>
                                      <p:cBhvr>
                                        <p:cTn id="77" dur="1" fill="hold">
                                          <p:stCondLst>
                                            <p:cond delay="249"/>
                                          </p:stCondLst>
                                        </p:cTn>
                                        <p:tgtEl>
                                          <p:spTgt spid="5"/>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50"/>
                                        <p:tgtEl>
                                          <p:spTgt spid="6"/>
                                        </p:tgtEl>
                                      </p:cBhvr>
                                    </p:animEffect>
                                    <p:set>
                                      <p:cBhvr>
                                        <p:cTn id="80" dur="1" fill="hold">
                                          <p:stCondLst>
                                            <p:cond delay="249"/>
                                          </p:stCondLst>
                                        </p:cTn>
                                        <p:tgtEl>
                                          <p:spTgt spid="6"/>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250"/>
                                        <p:tgtEl>
                                          <p:spTgt spid="9"/>
                                        </p:tgtEl>
                                      </p:cBhvr>
                                    </p:animEffect>
                                  </p:childTnLst>
                                </p:cTn>
                              </p:par>
                              <p:par>
                                <p:cTn id="84" presetID="6" presetClass="emph" presetSubtype="0" fill="hold" grpId="2" nodeType="withEffect">
                                  <p:stCondLst>
                                    <p:cond delay="0"/>
                                  </p:stCondLst>
                                  <p:childTnLst>
                                    <p:animScale>
                                      <p:cBhvr>
                                        <p:cTn id="85" dur="2000" fill="hold"/>
                                        <p:tgtEl>
                                          <p:spTgt spid="9"/>
                                        </p:tgtEl>
                                      </p:cBhvr>
                                      <p:by x="130000" y="130000"/>
                                    </p:animScale>
                                  </p:childTnLst>
                                </p:cTn>
                              </p:par>
                              <p:par>
                                <p:cTn id="86" presetID="0" presetClass="path" presetSubtype="0" accel="50000" decel="50000" fill="hold" grpId="1" nodeType="withEffect">
                                  <p:stCondLst>
                                    <p:cond delay="0"/>
                                  </p:stCondLst>
                                  <p:childTnLst>
                                    <p:animMotion origin="layout" path="M 1.11111E-6 2.59259E-6 L -0.26788 -0.13079 " pathEditMode="relative" rAng="0" ptsTypes="AA">
                                      <p:cBhvr>
                                        <p:cTn id="87" dur="2000" fill="hold"/>
                                        <p:tgtEl>
                                          <p:spTgt spid="9"/>
                                        </p:tgtEl>
                                        <p:attrNameLst>
                                          <p:attrName>ppt_x</p:attrName>
                                          <p:attrName>ppt_y</p:attrName>
                                        </p:attrNameLst>
                                      </p:cBhvr>
                                      <p:rCtr x="-13403" y="-6551"/>
                                    </p:animMotion>
                                  </p:childTnLst>
                                </p:cTn>
                              </p:par>
                              <p:par>
                                <p:cTn id="88" presetID="23" presetClass="entr" presetSubtype="16" fill="hold" grpId="0" nodeType="withEffect">
                                  <p:stCondLst>
                                    <p:cond delay="175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childTnLst>
                                </p:cTn>
                              </p:par>
                              <p:par>
                                <p:cTn id="92" presetID="23" presetClass="exit" presetSubtype="16" fill="hold" grpId="1" nodeType="withEffect">
                                  <p:stCondLst>
                                    <p:cond delay="2000"/>
                                  </p:stCondLst>
                                  <p:childTnLst>
                                    <p:anim calcmode="lin" valueType="num">
                                      <p:cBhvr>
                                        <p:cTn id="93" dur="500"/>
                                        <p:tgtEl>
                                          <p:spTgt spid="10"/>
                                        </p:tgtEl>
                                        <p:attrNameLst>
                                          <p:attrName>ppt_w</p:attrName>
                                        </p:attrNameLst>
                                      </p:cBhvr>
                                      <p:tavLst>
                                        <p:tav tm="0">
                                          <p:val>
                                            <p:strVal val="ppt_w"/>
                                          </p:val>
                                        </p:tav>
                                        <p:tav tm="100000">
                                          <p:val>
                                            <p:strVal val="4*ppt_w"/>
                                          </p:val>
                                        </p:tav>
                                      </p:tavLst>
                                    </p:anim>
                                    <p:anim calcmode="lin" valueType="num">
                                      <p:cBhvr>
                                        <p:cTn id="94" dur="500"/>
                                        <p:tgtEl>
                                          <p:spTgt spid="10"/>
                                        </p:tgtEl>
                                        <p:attrNameLst>
                                          <p:attrName>ppt_h</p:attrName>
                                        </p:attrNameLst>
                                      </p:cBhvr>
                                      <p:tavLst>
                                        <p:tav tm="0">
                                          <p:val>
                                            <p:strVal val="ppt_h"/>
                                          </p:val>
                                        </p:tav>
                                        <p:tav tm="100000">
                                          <p:val>
                                            <p:strVal val="4*ppt_h"/>
                                          </p:val>
                                        </p:tav>
                                      </p:tavLst>
                                    </p:anim>
                                    <p:set>
                                      <p:cBhvr>
                                        <p:cTn id="95" dur="1" fill="hold">
                                          <p:stCondLst>
                                            <p:cond delay="499"/>
                                          </p:stCondLst>
                                        </p:cTn>
                                        <p:tgtEl>
                                          <p:spTgt spid="10"/>
                                        </p:tgtEl>
                                        <p:attrNameLst>
                                          <p:attrName>style.visibility</p:attrName>
                                        </p:attrNameLst>
                                      </p:cBhvr>
                                      <p:to>
                                        <p:strVal val="hidden"/>
                                      </p:to>
                                    </p:set>
                                  </p:childTnLst>
                                </p:cTn>
                              </p:par>
                              <p:par>
                                <p:cTn id="96" presetID="10" presetClass="exit" presetSubtype="0" fill="hold" grpId="2" nodeType="withEffect">
                                  <p:stCondLst>
                                    <p:cond delay="2000"/>
                                  </p:stCondLst>
                                  <p:childTnLst>
                                    <p:animEffect transition="out" filter="fad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par>
                                <p:cTn id="99" presetID="23" presetClass="exit" presetSubtype="272" fill="hold" grpId="3" nodeType="withEffect">
                                  <p:stCondLst>
                                    <p:cond delay="1500"/>
                                  </p:stCondLst>
                                  <p:childTnLst>
                                    <p:anim calcmode="lin" valueType="num">
                                      <p:cBhvr>
                                        <p:cTn id="100" dur="500"/>
                                        <p:tgtEl>
                                          <p:spTgt spid="9"/>
                                        </p:tgtEl>
                                        <p:attrNameLst>
                                          <p:attrName>ppt_w</p:attrName>
                                        </p:attrNameLst>
                                      </p:cBhvr>
                                      <p:tavLst>
                                        <p:tav tm="0">
                                          <p:val>
                                            <p:strVal val="ppt_w"/>
                                          </p:val>
                                        </p:tav>
                                        <p:tav tm="100000">
                                          <p:val>
                                            <p:strVal val="4/3*ppt_w"/>
                                          </p:val>
                                        </p:tav>
                                      </p:tavLst>
                                    </p:anim>
                                    <p:anim calcmode="lin" valueType="num">
                                      <p:cBhvr>
                                        <p:cTn id="101" dur="500"/>
                                        <p:tgtEl>
                                          <p:spTgt spid="9"/>
                                        </p:tgtEl>
                                        <p:attrNameLst>
                                          <p:attrName>ppt_h</p:attrName>
                                        </p:attrNameLst>
                                      </p:cBhvr>
                                      <p:tavLst>
                                        <p:tav tm="0">
                                          <p:val>
                                            <p:strVal val="ppt_h"/>
                                          </p:val>
                                        </p:tav>
                                        <p:tav tm="100000">
                                          <p:val>
                                            <p:strVal val="4/3*ppt_h"/>
                                          </p:val>
                                        </p:tav>
                                      </p:tavLst>
                                    </p:anim>
                                    <p:set>
                                      <p:cBhvr>
                                        <p:cTn id="102" dur="1" fill="hold">
                                          <p:stCondLst>
                                            <p:cond delay="499"/>
                                          </p:stCondLst>
                                        </p:cTn>
                                        <p:tgtEl>
                                          <p:spTgt spid="9"/>
                                        </p:tgtEl>
                                        <p:attrNameLst>
                                          <p:attrName>style.visibility</p:attrName>
                                        </p:attrNameLst>
                                      </p:cBhvr>
                                      <p:to>
                                        <p:strVal val="hidden"/>
                                      </p:to>
                                    </p:set>
                                  </p:childTnLst>
                                </p:cTn>
                              </p:par>
                              <p:par>
                                <p:cTn id="103" presetID="10" presetClass="exit" presetSubtype="0" fill="hold" grpId="4" nodeType="withEffect">
                                  <p:stCondLst>
                                    <p:cond delay="1500"/>
                                  </p:stCondLst>
                                  <p:childTnLst>
                                    <p:animEffect transition="out" filter="fade">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3074" grpId="0"/>
      <p:bldP spid="3074" grpId="1"/>
      <p:bldP spid="3074" grpId="2"/>
      <p:bldP spid="4" grpId="0"/>
      <p:bldP spid="7" grpId="0"/>
      <p:bldP spid="7" grpId="1"/>
      <p:bldP spid="9" grpId="0"/>
      <p:bldP spid="9" grpId="1"/>
      <p:bldP spid="9" grpId="2"/>
      <p:bldP spid="9" grpId="3"/>
      <p:bldP spid="9" grpId="4"/>
      <p:bldP spid="10" grpId="0" animBg="1"/>
      <p:bldP spid="10" grpId="1" animBg="1"/>
      <p:bldP spid="10" grpId="2" animBg="1"/>
      <p:bldP spid="11" grpId="0"/>
      <p:bldP spid="11" grpId="1"/>
      <p:bldP spid="12" grpId="0"/>
      <p:bldP spid="12"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
        <p:nvSpPr>
          <p:cNvPr id="3074" name="Rectangle 2"/>
          <p:cNvSpPr>
            <a:spLocks noGrp="1" noChangeArrowheads="1"/>
          </p:cNvSpPr>
          <p:nvPr>
            <p:ph type="title"/>
          </p:nvPr>
        </p:nvSpPr>
        <p:spPr>
          <a:xfrm>
            <a:off x="381000" y="2514600"/>
            <a:ext cx="8229600" cy="2163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those who are Christ's      have crucified the flesh with its passions and desires.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Galatians 5:24 </a:t>
            </a:r>
          </a:p>
        </p:txBody>
      </p:sp>
      <p:sp>
        <p:nvSpPr>
          <p:cNvPr id="4" name="Rectangle 2"/>
          <p:cNvSpPr txBox="1">
            <a:spLocks noChangeArrowheads="1"/>
          </p:cNvSpPr>
          <p:nvPr/>
        </p:nvSpPr>
        <p:spPr bwMode="auto">
          <a:xfrm>
            <a:off x="1993207" y="3170990"/>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crucified</a:t>
            </a:r>
          </a:p>
        </p:txBody>
      </p:sp>
      <p:sp>
        <p:nvSpPr>
          <p:cNvPr id="5" name="Rectangle 2" hidden="1"/>
          <p:cNvSpPr txBox="1">
            <a:spLocks noChangeArrowheads="1"/>
          </p:cNvSpPr>
          <p:nvPr/>
        </p:nvSpPr>
        <p:spPr bwMode="auto">
          <a:xfrm rot="19417368">
            <a:off x="3911289" y="3903196"/>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crucified</a:t>
            </a:r>
          </a:p>
        </p:txBody>
      </p:sp>
      <p:sp>
        <p:nvSpPr>
          <p:cNvPr id="6" name="Rectangle 2"/>
          <p:cNvSpPr txBox="1">
            <a:spLocks noChangeArrowheads="1"/>
          </p:cNvSpPr>
          <p:nvPr/>
        </p:nvSpPr>
        <p:spPr bwMode="auto">
          <a:xfrm>
            <a:off x="3450100" y="3845790"/>
            <a:ext cx="2023297"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desires</a:t>
            </a:r>
          </a:p>
        </p:txBody>
      </p:sp>
    </p:spTree>
    <p:extLst>
      <p:ext uri="{BB962C8B-B14F-4D97-AF65-F5344CB8AC3E}">
        <p14:creationId xmlns:p14="http://schemas.microsoft.com/office/powerpoint/2010/main" val="307109453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00764 -0.33048 " pathEditMode="relative" ptsTypes="AA">
                                      <p:cBhvr>
                                        <p:cTn id="10" dur="1000" spd="-100000" fill="hold"/>
                                        <p:tgtEl>
                                          <p:spTgt spid="3074"/>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childTnLst>
                                </p:cTn>
                              </p:par>
                              <p:par>
                                <p:cTn id="20" presetID="8" presetClass="emph" presetSubtype="0" fill="hold" grpId="3" nodeType="withEffect">
                                  <p:stCondLst>
                                    <p:cond delay="0"/>
                                  </p:stCondLst>
                                  <p:childTnLst>
                                    <p:animRot by="-2160000">
                                      <p:cBhvr>
                                        <p:cTn id="21" dur="2000" fill="hold"/>
                                        <p:tgtEl>
                                          <p:spTgt spid="4"/>
                                        </p:tgtEl>
                                        <p:attrNameLst>
                                          <p:attrName>r</p:attrName>
                                        </p:attrNameLst>
                                      </p:cBhvr>
                                    </p:animRot>
                                  </p:childTnLst>
                                </p:cTn>
                              </p:par>
                              <p:par>
                                <p:cTn id="22" presetID="0" presetClass="path" presetSubtype="0" accel="50000" decel="50000" fill="hold" grpId="1" nodeType="withEffect">
                                  <p:stCondLst>
                                    <p:cond delay="0"/>
                                  </p:stCondLst>
                                  <p:childTnLst>
                                    <p:animMotion origin="layout" path="M 4.16667E-6 -4.07407E-6 L 0.20954 0.10741 " pathEditMode="relative" rAng="0" ptsTypes="AA">
                                      <p:cBhvr>
                                        <p:cTn id="23" dur="2000" fill="hold"/>
                                        <p:tgtEl>
                                          <p:spTgt spid="4"/>
                                        </p:tgtEl>
                                        <p:attrNameLst>
                                          <p:attrName>ppt_x</p:attrName>
                                          <p:attrName>ppt_y</p:attrName>
                                        </p:attrNameLst>
                                      </p:cBhvr>
                                      <p:rCtr x="10469" y="5370"/>
                                    </p:animMotion>
                                  </p:childTnLst>
                                </p:cTn>
                              </p:par>
                              <p:par>
                                <p:cTn id="24" presetID="10" presetClass="exit" presetSubtype="0" fill="hold" grpId="1" nodeType="withEffect">
                                  <p:stCondLst>
                                    <p:cond delay="0"/>
                                  </p:stCondLst>
                                  <p:childTnLst>
                                    <p:animEffect transition="out" filter="fade">
                                      <p:cBhvr>
                                        <p:cTn id="25" dur="1500"/>
                                        <p:tgtEl>
                                          <p:spTgt spid="3074"/>
                                        </p:tgtEl>
                                      </p:cBhvr>
                                    </p:animEffect>
                                    <p:set>
                                      <p:cBhvr>
                                        <p:cTn id="26" dur="1" fill="hold">
                                          <p:stCondLst>
                                            <p:cond delay="1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4" grpId="0"/>
      <p:bldP spid="4" grpId="1"/>
      <p:bldP spid="4" grpId="3"/>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2812487" y="3646530"/>
            <a:ext cx="1817649" cy="962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daily</a:t>
            </a:r>
          </a:p>
        </p:txBody>
      </p:sp>
      <p:cxnSp>
        <p:nvCxnSpPr>
          <p:cNvPr id="9" name="Straight Arrow Connector 8">
            <a:extLst>
              <a:ext uri="{FF2B5EF4-FFF2-40B4-BE49-F238E27FC236}">
                <a16:creationId xmlns:a16="http://schemas.microsoft.com/office/drawing/2014/main" id="{C8E059B4-B370-4BF3-9027-0AA796A2ACA0}"/>
              </a:ext>
            </a:extLst>
          </p:cNvPr>
          <p:cNvCxnSpPr>
            <a:cxnSpLocks/>
          </p:cNvCxnSpPr>
          <p:nvPr/>
        </p:nvCxnSpPr>
        <p:spPr>
          <a:xfrm flipV="1">
            <a:off x="8172775" y="199293"/>
            <a:ext cx="0" cy="3012830"/>
          </a:xfrm>
          <a:prstGeom prst="straightConnector1">
            <a:avLst/>
          </a:prstGeom>
          <a:ln w="76200">
            <a:solidFill>
              <a:srgbClr val="FFFF00"/>
            </a:solidFill>
            <a:tailEnd type="triangle"/>
          </a:ln>
          <a:effectLst>
            <a:glow rad="635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title"/>
          </p:nvPr>
        </p:nvSpPr>
        <p:spPr>
          <a:xfrm>
            <a:off x="457200" y="1752600"/>
            <a:ext cx="8229600" cy="3306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He said to them all, "If anyone desires to come after Me, let him deny himself, and take up his cross daily, and follow Me.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9:23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Title 1"/>
          <p:cNvSpPr txBox="1">
            <a:spLocks/>
          </p:cNvSpPr>
          <p:nvPr/>
        </p:nvSpPr>
        <p:spPr>
          <a:xfrm>
            <a:off x="7587278" y="2990078"/>
            <a:ext cx="1134319" cy="8873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up</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rot="19417368">
            <a:off x="3911289" y="3903196"/>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crucified</a:t>
            </a:r>
          </a:p>
        </p:txBody>
      </p:sp>
      <p:sp>
        <p:nvSpPr>
          <p:cNvPr id="7" name="Rectangle 12"/>
          <p:cNvSpPr>
            <a:spLocks noChangeArrowheads="1"/>
          </p:cNvSpPr>
          <p:nvPr/>
        </p:nvSpPr>
        <p:spPr bwMode="auto">
          <a:xfrm>
            <a:off x="5330483" y="3715776"/>
            <a:ext cx="2813538" cy="77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63500">
                    <a:schemeClr val="tx1"/>
                  </a:glow>
                </a:effectLst>
                <a:latin typeface="Calibri" panose="020F0502020204030204" pitchFamily="34" charset="0"/>
              </a:rPr>
              <a:t>follow Me</a:t>
            </a:r>
            <a:endParaRPr lang="en-US" altLang="en-US" sz="4400" b="1" i="1" dirty="0">
              <a:solidFill>
                <a:schemeClr val="bg1"/>
              </a:solidFill>
              <a:effectLst>
                <a:glow rad="63500">
                  <a:schemeClr val="tx1"/>
                </a:glow>
              </a:effectLst>
              <a:latin typeface="Calibri" panose="020F0502020204030204" pitchFamily="34" charset="0"/>
            </a:endParaRPr>
          </a:p>
        </p:txBody>
      </p:sp>
      <p:sp>
        <p:nvSpPr>
          <p:cNvPr id="8" name="Rectangle 2">
            <a:extLst>
              <a:ext uri="{FF2B5EF4-FFF2-40B4-BE49-F238E27FC236}">
                <a16:creationId xmlns:a16="http://schemas.microsoft.com/office/drawing/2014/main" id="{166C9504-5886-4604-BBE7-DEDF856B498B}"/>
              </a:ext>
            </a:extLst>
          </p:cNvPr>
          <p:cNvSpPr txBox="1">
            <a:spLocks noChangeArrowheads="1"/>
          </p:cNvSpPr>
          <p:nvPr/>
        </p:nvSpPr>
        <p:spPr bwMode="auto">
          <a:xfrm>
            <a:off x="2928551" y="3732700"/>
            <a:ext cx="1591934" cy="75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daily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710945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par>
                                <p:cTn id="9" presetID="16" presetClass="exit" presetSubtype="21" fill="hold" grpId="2" nodeType="withEffect">
                                  <p:stCondLst>
                                    <p:cond delay="0"/>
                                  </p:stCondLst>
                                  <p:childTnLst>
                                    <p:animEffect transition="out" filter="barn(inVertical)">
                                      <p:cBhvr>
                                        <p:cTn id="10" dur="750"/>
                                        <p:tgtEl>
                                          <p:spTgt spid="6"/>
                                        </p:tgtEl>
                                      </p:cBhvr>
                                    </p:animEffect>
                                    <p:set>
                                      <p:cBhvr>
                                        <p:cTn id="11" dur="1" fill="hold">
                                          <p:stCondLst>
                                            <p:cond delay="74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4" fill="hold" nodeType="withEffect">
                                  <p:stCondLst>
                                    <p:cond delay="40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childTnLst>
                                </p:cTn>
                              </p:par>
                              <p:par>
                                <p:cTn id="38" presetID="22" presetClass="exit" presetSubtype="4" fill="hold" nodeType="withEffect">
                                  <p:stCondLst>
                                    <p:cond delay="0"/>
                                  </p:stCondLst>
                                  <p:childTnLst>
                                    <p:animEffect transition="out" filter="wipe(dow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5" grpId="0"/>
      <p:bldP spid="6" grpId="2"/>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5898455" y="2410847"/>
            <a:ext cx="2229799" cy="10086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disciple</a:t>
            </a:r>
          </a:p>
        </p:txBody>
      </p:sp>
      <p:sp>
        <p:nvSpPr>
          <p:cNvPr id="5" name="Title 1"/>
          <p:cNvSpPr txBox="1">
            <a:spLocks/>
          </p:cNvSpPr>
          <p:nvPr/>
        </p:nvSpPr>
        <p:spPr>
          <a:xfrm>
            <a:off x="6311414" y="1769511"/>
            <a:ext cx="2430966" cy="9379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abide in</a:t>
            </a:r>
          </a:p>
        </p:txBody>
      </p:sp>
      <p:sp>
        <p:nvSpPr>
          <p:cNvPr id="3074" name="Rectangle 2"/>
          <p:cNvSpPr>
            <a:spLocks noGrp="1" noChangeArrowheads="1"/>
          </p:cNvSpPr>
          <p:nvPr>
            <p:ph type="title"/>
          </p:nvPr>
        </p:nvSpPr>
        <p:spPr>
          <a:xfrm>
            <a:off x="457200" y="1036638"/>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Jesus said to those Jews   who believed Him, If you abide in My word, you are My disciples indeed. And you shall know the truth, and the truth shall make you free."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8:31-32 </a:t>
            </a:r>
          </a:p>
        </p:txBody>
      </p:sp>
      <p:sp>
        <p:nvSpPr>
          <p:cNvPr id="12" name="Rectangle 2">
            <a:extLst>
              <a:ext uri="{FF2B5EF4-FFF2-40B4-BE49-F238E27FC236}">
                <a16:creationId xmlns:a16="http://schemas.microsoft.com/office/drawing/2014/main" id="{F6072973-7F9A-4629-9264-040CE837846C}"/>
              </a:ext>
            </a:extLst>
          </p:cNvPr>
          <p:cNvSpPr txBox="1">
            <a:spLocks noChangeArrowheads="1"/>
          </p:cNvSpPr>
          <p:nvPr/>
        </p:nvSpPr>
        <p:spPr bwMode="auto">
          <a:xfrm>
            <a:off x="6405563" y="1843088"/>
            <a:ext cx="2253400" cy="74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abide in</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p:cNvSpPr txBox="1">
            <a:spLocks noChangeArrowheads="1"/>
          </p:cNvSpPr>
          <p:nvPr/>
        </p:nvSpPr>
        <p:spPr bwMode="auto">
          <a:xfrm>
            <a:off x="6008408" y="2468257"/>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disciples</a:t>
            </a:r>
          </a:p>
        </p:txBody>
      </p:sp>
      <p:sp>
        <p:nvSpPr>
          <p:cNvPr id="10" name="Rectangle 9"/>
          <p:cNvSpPr>
            <a:spLocks noChangeArrowheads="1"/>
          </p:cNvSpPr>
          <p:nvPr/>
        </p:nvSpPr>
        <p:spPr bwMode="auto">
          <a:xfrm>
            <a:off x="7843603" y="1699477"/>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1" name="Rectangle 10"/>
          <p:cNvSpPr>
            <a:spLocks noChangeArrowheads="1"/>
          </p:cNvSpPr>
          <p:nvPr/>
        </p:nvSpPr>
        <p:spPr bwMode="auto">
          <a:xfrm>
            <a:off x="833376" y="2455737"/>
            <a:ext cx="2478911" cy="86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My word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D73D5AFC-5E6E-4BF2-AA6A-9BEDA93FF495}"/>
              </a:ext>
            </a:extLst>
          </p:cNvPr>
          <p:cNvSpPr txBox="1">
            <a:spLocks noChangeArrowheads="1"/>
          </p:cNvSpPr>
          <p:nvPr/>
        </p:nvSpPr>
        <p:spPr bwMode="auto">
          <a:xfrm>
            <a:off x="6019799" y="2497932"/>
            <a:ext cx="2011767" cy="78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disciple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Rectangle 2" hidden="1"/>
          <p:cNvSpPr txBox="1">
            <a:spLocks noChangeArrowheads="1"/>
          </p:cNvSpPr>
          <p:nvPr/>
        </p:nvSpPr>
        <p:spPr bwMode="auto">
          <a:xfrm>
            <a:off x="6004679" y="3684368"/>
            <a:ext cx="2253776" cy="8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disciples</a:t>
            </a:r>
          </a:p>
        </p:txBody>
      </p:sp>
      <p:sp>
        <p:nvSpPr>
          <p:cNvPr id="14" name="Rectangle 12">
            <a:extLst>
              <a:ext uri="{FF2B5EF4-FFF2-40B4-BE49-F238E27FC236}">
                <a16:creationId xmlns:a16="http://schemas.microsoft.com/office/drawing/2014/main" id="{2AD3835D-2E41-4E39-9954-76828DA144A4}"/>
              </a:ext>
            </a:extLst>
          </p:cNvPr>
          <p:cNvSpPr>
            <a:spLocks noChangeArrowheads="1"/>
          </p:cNvSpPr>
          <p:nvPr/>
        </p:nvSpPr>
        <p:spPr bwMode="auto">
          <a:xfrm>
            <a:off x="1168895" y="3729866"/>
            <a:ext cx="3438274" cy="131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6000" b="1" dirty="0">
                <a:ln>
                  <a:solidFill>
                    <a:srgbClr val="FFC000"/>
                  </a:solidFill>
                </a:ln>
                <a:solidFill>
                  <a:schemeClr val="bg1"/>
                </a:solidFill>
                <a:effectLst>
                  <a:glow rad="101600">
                    <a:schemeClr val="tx1"/>
                  </a:glow>
                  <a:outerShdw blurRad="38100" dist="38100" dir="2700000" algn="tl">
                    <a:srgbClr val="000000">
                      <a:alpha val="43137"/>
                    </a:srgbClr>
                  </a:outerShdw>
                </a:effectLst>
                <a:latin typeface="Showcard Gothic" panose="04020904020102020604" pitchFamily="82" charset="0"/>
              </a:rPr>
              <a:t>TRUTH</a:t>
            </a:r>
            <a:endParaRPr lang="en-US" altLang="en-US" sz="6000" b="1" i="1" dirty="0">
              <a:ln>
                <a:solidFill>
                  <a:srgbClr val="FFC000"/>
                </a:solidFill>
              </a:ln>
              <a:solidFill>
                <a:schemeClr val="bg1"/>
              </a:solidFill>
              <a:effectLst>
                <a:glow rad="101600">
                  <a:schemeClr val="tx1"/>
                </a:glow>
                <a:outerShdw blurRad="38100" dist="38100" dir="2700000" algn="tl">
                  <a:srgbClr val="000000">
                    <a:alpha val="43137"/>
                  </a:srgbClr>
                </a:outerShdw>
              </a:effectLst>
              <a:latin typeface="Showcard Gothic" panose="04020904020102020604" pitchFamily="82" charset="0"/>
            </a:endParaRPr>
          </a:p>
        </p:txBody>
      </p:sp>
    </p:spTree>
    <p:extLst>
      <p:ext uri="{BB962C8B-B14F-4D97-AF65-F5344CB8AC3E}">
        <p14:creationId xmlns:p14="http://schemas.microsoft.com/office/powerpoint/2010/main" val="30710945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0 2.59259E-6 L -0.17031 0.10949 " pathEditMode="relative" rAng="0" ptsTypes="AA">
                                      <p:cBhvr>
                                        <p:cTn id="10" dur="1000" spd="-100000" fill="hold"/>
                                        <p:tgtEl>
                                          <p:spTgt spid="3074"/>
                                        </p:tgtEl>
                                        <p:attrNameLst>
                                          <p:attrName>ppt_x</p:attrName>
                                          <p:attrName>ppt_y</p:attrName>
                                        </p:attrNameLst>
                                      </p:cBhvr>
                                      <p:rCtr x="-8524" y="5463"/>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18" presetClass="emph" presetSubtype="0" fill="hold" grpId="1" nodeType="withEffect">
                                  <p:stCondLst>
                                    <p:cond delay="0"/>
                                  </p:stCondLst>
                                  <p:childTnLst>
                                    <p:set>
                                      <p:cBhvr override="childStyle">
                                        <p:cTn id="27" dur="500" fill="hold"/>
                                        <p:tgtEl>
                                          <p:spTgt spid="5"/>
                                        </p:tgtEl>
                                        <p:attrNameLst>
                                          <p:attrName>style.textDecorationUnderline</p:attrName>
                                        </p:attrNameLst>
                                      </p:cBhvr>
                                      <p:to>
                                        <p:strVal val="true"/>
                                      </p:to>
                                    </p:se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0" presetClass="entr" presetSubtype="0" fill="hold" grpId="0" nodeType="withEffect">
                                  <p:stCondLst>
                                    <p:cond delay="40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stCondLst>
                                            <p:cond delay="0"/>
                                          </p:stCondLst>
                                        </p:cTn>
                                        <p:tgtEl>
                                          <p:spTgt spid="10"/>
                                        </p:tgtEl>
                                      </p:cBhvr>
                                    </p:animEffect>
                                    <p:anim to="" calcmode="lin" valueType="num">
                                      <p:cBhvr>
                                        <p:cTn id="34"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36" presetID="0" presetClass="entr" presetSubtype="0" fill="hold" grpId="0" nodeType="withEffect">
                                  <p:stCondLst>
                                    <p:cond delay="750"/>
                                  </p:stCondLst>
                                  <p:iterate type="lt">
                                    <p:tmPct val="10000"/>
                                  </p:iterate>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stCondLst>
                                            <p:cond delay="0"/>
                                          </p:stCondLst>
                                        </p:cTn>
                                        <p:tgtEl>
                                          <p:spTgt spid="11"/>
                                        </p:tgtEl>
                                      </p:cBhvr>
                                    </p:animEffect>
                                    <p:anim to="" calcmode="lin" valueType="num">
                                      <p:cBhvr>
                                        <p:cTn id="39"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41" fill="hold">
                            <p:stCondLst>
                              <p:cond delay="15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par>
                                <p:cTn id="56" presetID="0" presetClass="path" presetSubtype="0" accel="50000" decel="50000" fill="hold" grpId="1" nodeType="withEffect">
                                  <p:stCondLst>
                                    <p:cond delay="0"/>
                                  </p:stCondLst>
                                  <p:childTnLst>
                                    <p:animMotion origin="layout" path="M -1.94444E-6 2.22222E-6 L -0.00052 0.17731 " pathEditMode="relative" rAng="0" ptsTypes="AA">
                                      <p:cBhvr>
                                        <p:cTn id="57" dur="2000" fill="hold"/>
                                        <p:tgtEl>
                                          <p:spTgt spid="9"/>
                                        </p:tgtEl>
                                        <p:attrNameLst>
                                          <p:attrName>ppt_x</p:attrName>
                                          <p:attrName>ppt_y</p:attrName>
                                        </p:attrNameLst>
                                      </p:cBhvr>
                                      <p:rCtr x="-35" y="8866"/>
                                    </p:animMotion>
                                  </p:childTnLst>
                                </p:cTn>
                              </p:par>
                              <p:par>
                                <p:cTn id="58" presetID="10" presetClass="exit" presetSubtype="0" fill="hold" grpId="2" nodeType="withEffect">
                                  <p:stCondLst>
                                    <p:cond delay="0"/>
                                  </p:stCondLst>
                                  <p:childTnLst>
                                    <p:animEffect transition="out" filter="fade">
                                      <p:cBhvr>
                                        <p:cTn id="59" dur="1500"/>
                                        <p:tgtEl>
                                          <p:spTgt spid="3074"/>
                                        </p:tgtEl>
                                      </p:cBhvr>
                                    </p:animEffect>
                                    <p:set>
                                      <p:cBhvr>
                                        <p:cTn id="60" dur="1" fill="hold">
                                          <p:stCondLst>
                                            <p:cond delay="1499"/>
                                          </p:stCondLst>
                                        </p:cTn>
                                        <p:tgtEl>
                                          <p:spTgt spid="3074"/>
                                        </p:tgtEl>
                                        <p:attrNameLst>
                                          <p:attrName>style.visibility</p:attrName>
                                        </p:attrNameLst>
                                      </p:cBhvr>
                                      <p:to>
                                        <p:strVal val="hidden"/>
                                      </p:to>
                                    </p:set>
                                  </p:childTnLst>
                                </p:cTn>
                              </p:par>
                              <p:par>
                                <p:cTn id="61" presetID="23" presetClass="exit" presetSubtype="32" fill="hold" grpId="1" nodeType="withEffect">
                                  <p:stCondLst>
                                    <p:cond delay="250"/>
                                  </p:stCondLst>
                                  <p:childTnLst>
                                    <p:anim calcmode="lin" valueType="num">
                                      <p:cBhvr>
                                        <p:cTn id="62" dur="1750"/>
                                        <p:tgtEl>
                                          <p:spTgt spid="14"/>
                                        </p:tgtEl>
                                        <p:attrNameLst>
                                          <p:attrName>ppt_w</p:attrName>
                                        </p:attrNameLst>
                                      </p:cBhvr>
                                      <p:tavLst>
                                        <p:tav tm="0">
                                          <p:val>
                                            <p:strVal val="ppt_w"/>
                                          </p:val>
                                        </p:tav>
                                        <p:tav tm="100000">
                                          <p:val>
                                            <p:fltVal val="0"/>
                                          </p:val>
                                        </p:tav>
                                      </p:tavLst>
                                    </p:anim>
                                    <p:anim calcmode="lin" valueType="num">
                                      <p:cBhvr>
                                        <p:cTn id="63" dur="1750"/>
                                        <p:tgtEl>
                                          <p:spTgt spid="14"/>
                                        </p:tgtEl>
                                        <p:attrNameLst>
                                          <p:attrName>ppt_h</p:attrName>
                                        </p:attrNameLst>
                                      </p:cBhvr>
                                      <p:tavLst>
                                        <p:tav tm="0">
                                          <p:val>
                                            <p:strVal val="ppt_h"/>
                                          </p:val>
                                        </p:tav>
                                        <p:tav tm="100000">
                                          <p:val>
                                            <p:fltVal val="0"/>
                                          </p:val>
                                        </p:tav>
                                      </p:tavLst>
                                    </p:anim>
                                    <p:set>
                                      <p:cBhvr>
                                        <p:cTn id="64" dur="1" fill="hold">
                                          <p:stCondLst>
                                            <p:cond delay="1749"/>
                                          </p:stCondLst>
                                        </p:cTn>
                                        <p:tgtEl>
                                          <p:spTgt spid="14"/>
                                        </p:tgtEl>
                                        <p:attrNameLst>
                                          <p:attrName>style.visibility</p:attrName>
                                        </p:attrNameLst>
                                      </p:cBhvr>
                                      <p:to>
                                        <p:strVal val="hidden"/>
                                      </p:to>
                                    </p:set>
                                  </p:childTnLst>
                                </p:cTn>
                              </p:par>
                              <p:par>
                                <p:cTn id="65" presetID="42" presetClass="path" presetSubtype="0" accel="50000" decel="50000" fill="hold" grpId="2" nodeType="withEffect">
                                  <p:stCondLst>
                                    <p:cond delay="250"/>
                                  </p:stCondLst>
                                  <p:childTnLst>
                                    <p:animMotion origin="layout" path="M 1.38889E-6 -1.85185E-6 L 0.00503 -0.06041 " pathEditMode="relative" rAng="0" ptsTypes="AA">
                                      <p:cBhvr>
                                        <p:cTn id="66" dur="1750" fill="hold"/>
                                        <p:tgtEl>
                                          <p:spTgt spid="14"/>
                                        </p:tgtEl>
                                        <p:attrNameLst>
                                          <p:attrName>ppt_x</p:attrName>
                                          <p:attrName>ppt_y</p:attrName>
                                        </p:attrNameLst>
                                      </p:cBhvr>
                                      <p:rCtr x="243" y="-3032"/>
                                    </p:animMotion>
                                  </p:childTnLst>
                                </p:cTn>
                              </p:par>
                              <p:par>
                                <p:cTn id="67" presetID="10" presetClass="exit" presetSubtype="0" fill="hold" grpId="2" nodeType="withEffect">
                                  <p:stCondLst>
                                    <p:cond delay="0"/>
                                  </p:stCondLst>
                                  <p:childTnLst>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10" presetClass="exit" presetSubtype="0" fill="hold" grpId="2" nodeType="withEffect">
                                  <p:stCondLst>
                                    <p:cond delay="0"/>
                                  </p:stCondLst>
                                  <p:iterate type="lt">
                                    <p:tmPct val="0"/>
                                  </p:iterate>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
                                        </p:tgtEl>
                                      </p:cBhvr>
                                    </p:animEffect>
                                    <p:set>
                                      <p:cBhvr>
                                        <p:cTn id="8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3074" grpId="2"/>
      <p:bldP spid="12" grpId="0"/>
      <p:bldP spid="12" grpId="1"/>
      <p:bldP spid="9" grpId="0"/>
      <p:bldP spid="9" grpId="1"/>
      <p:bldP spid="10" grpId="0"/>
      <p:bldP spid="10" grpId="1"/>
      <p:bldP spid="11" grpId="0"/>
      <p:bldP spid="11" grpId="1"/>
      <p:bldP spid="11" grpId="2"/>
      <p:bldP spid="13" grpId="0"/>
      <p:bldP spid="13" grpId="1"/>
      <p:bldP spid="14" grpId="0"/>
      <p:bldP spid="14" grpId="1"/>
      <p:bldP spid="14"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3543</TotalTime>
  <Words>3031</Words>
  <Application>Microsoft Office PowerPoint</Application>
  <PresentationFormat>On-screen Show (4:3)</PresentationFormat>
  <Paragraphs>295</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Aharoni</vt:lpstr>
      <vt:lpstr>Arial</vt:lpstr>
      <vt:lpstr>Calibri</vt:lpstr>
      <vt:lpstr>Cooper Black</vt:lpstr>
      <vt:lpstr>Showcard Gothic</vt:lpstr>
      <vt:lpstr>Default Design</vt:lpstr>
      <vt:lpstr>PowerPoint Presentation</vt:lpstr>
      <vt:lpstr>PowerPoint Presentation</vt:lpstr>
      <vt:lpstr>"If anyone comes to Me and does not hate his father and mother, wife and children, brothers and sisters, yes, and his own life also, he cannot be My disciple."            — Luke 14:26  </vt:lpstr>
      <vt:lpstr>"And whoever does not bear his cross and come after Me cannot be My disciple." — Luke 14:27 </vt:lpstr>
      <vt:lpstr>"So likewise, whoever of you does not forsake all that he has cannot be My disciple." — Luke 14:33 </vt:lpstr>
      <vt:lpstr>Then Jesus said to His disciples, "If anyone desires to come after Me, let him deny himself, and take     up his cross, and follow Me.         For whoever desires to save his   life will lose it, but whoever loses his life for My sake will find it."       — Matthew 16:24-25  </vt:lpstr>
      <vt:lpstr>And those who are Christ's      have crucified the flesh with its passions and desires. — Galatians 5:24 </vt:lpstr>
      <vt:lpstr>Then He said to them all, "If anyone desires to come after Me, let him deny himself, and take up his cross daily, and follow Me.      — Luke 9:23  </vt:lpstr>
      <vt:lpstr>Then Jesus said to those Jews   who believed Him, If you abide in My word, you are My disciples indeed. And you shall know the truth, and the truth shall make you free." — John 8:31-32 </vt:lpstr>
      <vt:lpstr>"A new commandment I give to you, that you love one another; as I have loved you, that you also love one another. By this all will know that you are My disciples,   if you have love for one another."   — John 13:34-35  </vt:lpstr>
      <vt:lpstr>Therefore be imitators of God as dear children. And walk in love, as Christ also has loved us and given Himself for us, an offering and a sacrifice to God for a sweet - smelling aroma. — Ephesians 5:1-2 </vt:lpstr>
      <vt:lpstr>Imitate me, just as I also      imitate Christ. — 1st Corinthians 11:1 </vt:lpstr>
      <vt:lpstr>"A disciple is not above his teacher, nor a servant above his master. It is enough for a disciple that he be like his teacher, and a servant like his master. If they have called the master of the house Beelzebub, how much  more will they call those of his household!" — Matthew 10:24-25 </vt:lpstr>
      <vt:lpstr>Now it happened as they journeyed on the road, that someone said to Him, "Lord,            I will follow You wherever You go." And Jesus said to him, "Foxes have holes and birds of the air have nests, but the Son of Man has nowhere to lay His head."       — Luke 9:57-58  </vt:lpstr>
      <vt:lpstr>Then He said to another,        "Follow Me." But he said, "Lord,   let me first go and bury my father."  Jesus said to him, "Let the dead bury their own dead, but you go and preach the kingdom of God."   — Luke 9:59-60  </vt:lpstr>
      <vt:lpstr>And another also said, "Lord, I will follow You, but let me first go and bid them farewell who are at my house." But Jesus said to him, "No one, having put his hand to the plow, and looking back, is fit for the kingdom of God." — Luke 9:61-62 </vt:lpstr>
      <vt:lpstr>"No one can serve two masters; for either he will hate the one and love the other, or else he will be loyal to the one and despise the other. You cannot serve God and mammon." — Matthew 6:24 </vt:lpstr>
      <vt:lpstr>"If anyone serves Me, let him follow Me; and where I am, there My servant will be also. If anyone serves Me, him My Father will honor." — John 12:26 </vt:lpstr>
      <vt:lpstr>"By this My Father is glorified, that you bear much fruit; so you will be My disciples. As the Father loved Me, I also have loved you; abide in My love. If you keep My commandments, you will abide in My love, just as I have kept My Father's commandments and abide in His love." — John 15:8-10 </vt:lpstr>
      <vt:lpstr>Now the purpose of the commandment is love from a pure heart, from a good conscience, and from sincere faith, …               — 1st Timothy 1:5  </vt:lpstr>
      <vt:lpstr>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Amen. — Matthew 28:18-20 </vt:lpstr>
      <vt:lpstr>And the things that you have heard from me among many witnesses, commit these to faithful men who will be able to teach others also. — 2nd Timothy 2:2 </vt:lpstr>
      <vt:lpstr>For to this you were called, because Christ also suffered for us, leaving us an example, that you should follow His steps:           — 1st Peter 2:21  </vt:lpstr>
      <vt:lpstr>And they continued steadfastly   in the apostles' doctrine and fellowship, in the breaking of bread, and in prayers. — Acts 2:42 </vt:lpstr>
      <vt:lpstr>PowerPoint Presentation</vt:lpstr>
      <vt:lpstr>PowerPoint Presentation</vt:lpstr>
      <vt:lpstr>PowerPoint Presentation</vt:lpstr>
      <vt:lpstr>Please visit  http://www.RonBert.com/disciple.htm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347</cp:revision>
  <dcterms:created xsi:type="dcterms:W3CDTF">2014-04-12T23:55:49Z</dcterms:created>
  <dcterms:modified xsi:type="dcterms:W3CDTF">2021-01-03T02:07:03Z</dcterms:modified>
</cp:coreProperties>
</file>